
<file path=[Content_Types].xml><?xml version="1.0" encoding="utf-8"?>
<Types xmlns="http://schemas.openxmlformats.org/package/2006/content-types">
  <Default Extension="jpe"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 id="2147483661" r:id="rId3"/>
  </p:sldMasterIdLst>
  <p:notesMasterIdLst>
    <p:notesMasterId r:id="rId69"/>
  </p:notesMasterIdLst>
  <p:handoutMasterIdLst>
    <p:handoutMasterId r:id="rId70"/>
  </p:handoutMasterIdLst>
  <p:sldIdLst>
    <p:sldId id="1571" r:id="rId4"/>
    <p:sldId id="1569" r:id="rId5"/>
    <p:sldId id="1587" r:id="rId6"/>
    <p:sldId id="1589" r:id="rId7"/>
    <p:sldId id="1588" r:id="rId8"/>
    <p:sldId id="1590" r:id="rId9"/>
    <p:sldId id="1565" r:id="rId10"/>
    <p:sldId id="421" r:id="rId11"/>
    <p:sldId id="448" r:id="rId12"/>
    <p:sldId id="425" r:id="rId13"/>
    <p:sldId id="451" r:id="rId14"/>
    <p:sldId id="478" r:id="rId15"/>
    <p:sldId id="454" r:id="rId16"/>
    <p:sldId id="472" r:id="rId17"/>
    <p:sldId id="445" r:id="rId18"/>
    <p:sldId id="450" r:id="rId19"/>
    <p:sldId id="473" r:id="rId20"/>
    <p:sldId id="474" r:id="rId21"/>
    <p:sldId id="1474" r:id="rId22"/>
    <p:sldId id="446" r:id="rId23"/>
    <p:sldId id="1530" r:id="rId24"/>
    <p:sldId id="387" r:id="rId25"/>
    <p:sldId id="368" r:id="rId26"/>
    <p:sldId id="1539" r:id="rId27"/>
    <p:sldId id="379" r:id="rId28"/>
    <p:sldId id="1538" r:id="rId29"/>
    <p:sldId id="1537" r:id="rId30"/>
    <p:sldId id="1540" r:id="rId31"/>
    <p:sldId id="1541" r:id="rId32"/>
    <p:sldId id="1542" r:id="rId33"/>
    <p:sldId id="1531" r:id="rId34"/>
    <p:sldId id="1543" r:id="rId35"/>
    <p:sldId id="385" r:id="rId36"/>
    <p:sldId id="1544" r:id="rId37"/>
    <p:sldId id="1546" r:id="rId38"/>
    <p:sldId id="1545" r:id="rId39"/>
    <p:sldId id="1547" r:id="rId40"/>
    <p:sldId id="384" r:id="rId41"/>
    <p:sldId id="1526" r:id="rId42"/>
    <p:sldId id="386" r:id="rId43"/>
    <p:sldId id="367" r:id="rId44"/>
    <p:sldId id="382" r:id="rId45"/>
    <p:sldId id="370" r:id="rId46"/>
    <p:sldId id="452" r:id="rId47"/>
    <p:sldId id="457" r:id="rId48"/>
    <p:sldId id="1475" r:id="rId49"/>
    <p:sldId id="1548" r:id="rId50"/>
    <p:sldId id="1553" r:id="rId51"/>
    <p:sldId id="1549" r:id="rId52"/>
    <p:sldId id="1592" r:id="rId53"/>
    <p:sldId id="1555" r:id="rId54"/>
    <p:sldId id="1579" r:id="rId55"/>
    <p:sldId id="1580" r:id="rId56"/>
    <p:sldId id="1557" r:id="rId57"/>
    <p:sldId id="1585" r:id="rId58"/>
    <p:sldId id="1581" r:id="rId59"/>
    <p:sldId id="1584" r:id="rId60"/>
    <p:sldId id="1560" r:id="rId61"/>
    <p:sldId id="1567" r:id="rId62"/>
    <p:sldId id="1586" r:id="rId63"/>
    <p:sldId id="1568" r:id="rId64"/>
    <p:sldId id="1593" r:id="rId65"/>
    <p:sldId id="481" r:id="rId66"/>
    <p:sldId id="1591" r:id="rId67"/>
    <p:sldId id="417" r:id="rId6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163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FF99"/>
    <a:srgbClr val="EEEEFF"/>
    <a:srgbClr val="222BDC"/>
    <a:srgbClr val="FBD4FA"/>
    <a:srgbClr val="00FFFF"/>
    <a:srgbClr val="FF0066"/>
    <a:srgbClr val="4D3A25"/>
    <a:srgbClr val="54752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98" autoAdjust="0"/>
    <p:restoredTop sz="95340" autoAdjust="0"/>
  </p:normalViewPr>
  <p:slideViewPr>
    <p:cSldViewPr snapToGrid="0">
      <p:cViewPr varScale="1">
        <p:scale>
          <a:sx n="104" d="100"/>
          <a:sy n="104" d="100"/>
        </p:scale>
        <p:origin x="126" y="132"/>
      </p:cViewPr>
      <p:guideLst>
        <p:guide orient="horz" pos="2069"/>
        <p:guide pos="3840"/>
      </p:guideLst>
    </p:cSldViewPr>
  </p:slideViewPr>
  <p:notesTextViewPr>
    <p:cViewPr>
      <p:scale>
        <a:sx n="20" d="100"/>
        <a:sy n="20" d="100"/>
      </p:scale>
      <p:origin x="0" y="0"/>
    </p:cViewPr>
  </p:notesTextViewPr>
  <p:sorterViewPr>
    <p:cViewPr varScale="1">
      <p:scale>
        <a:sx n="100" d="100"/>
        <a:sy n="100" d="100"/>
      </p:scale>
      <p:origin x="0" y="-17556"/>
    </p:cViewPr>
  </p:sorterViewPr>
  <p:notesViewPr>
    <p:cSldViewPr snapToGrid="0">
      <p:cViewPr>
        <p:scale>
          <a:sx n="100" d="100"/>
          <a:sy n="100" d="100"/>
        </p:scale>
        <p:origin x="2784" y="-48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8922E000-BCE1-4912-9C76-1CA44A80EF45}" type="datetimeFigureOut">
              <a:rPr lang="en-CA" smtClean="0"/>
              <a:t>2023-02-05</a:t>
            </a:fld>
            <a:endParaRPr lang="en-CA"/>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7F47B685-2F9D-43D5-A997-14034A1F6746}" type="slidenum">
              <a:rPr lang="en-CA" smtClean="0"/>
              <a:t>‹#›</a:t>
            </a:fld>
            <a:endParaRPr lang="en-CA"/>
          </a:p>
        </p:txBody>
      </p:sp>
    </p:spTree>
    <p:extLst>
      <p:ext uri="{BB962C8B-B14F-4D97-AF65-F5344CB8AC3E}">
        <p14:creationId xmlns:p14="http://schemas.microsoft.com/office/powerpoint/2010/main" val="337563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4C9D1B53-2D87-4889-8F76-063739610D59}" type="datetimeFigureOut">
              <a:rPr lang="en-US" smtClean="0"/>
              <a:t>2/5/2023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12E15C0-CF59-419F-9B89-19F8A8FE9E6C}" type="slidenum">
              <a:rPr lang="en-US" smtClean="0"/>
              <a:t>‹#›</a:t>
            </a:fld>
            <a:endParaRPr lang="en-US"/>
          </a:p>
        </p:txBody>
      </p:sp>
    </p:spTree>
    <p:extLst>
      <p:ext uri="{BB962C8B-B14F-4D97-AF65-F5344CB8AC3E}">
        <p14:creationId xmlns:p14="http://schemas.microsoft.com/office/powerpoint/2010/main" val="3077259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tudythecalendar.com/5-9-john-7-yahusha-the-jews-feast-of-tabernacles-part-1"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youtu.be/hGNASwHCGk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5.11b John 7 Part 3  Yahusha’s Contempt [64] TA 4 Feb 2023</a:t>
            </a:r>
          </a:p>
          <a:p>
            <a:pPr marL="0" marR="0">
              <a:lnSpc>
                <a:spcPct val="107000"/>
              </a:lnSpc>
              <a:spcBef>
                <a:spcPts val="0"/>
              </a:spcBef>
              <a:spcAft>
                <a:spcPts val="0"/>
              </a:spcAft>
            </a:pPr>
            <a:r>
              <a:rPr lang="en-CA" dirty="0"/>
              <a:t>No teaser for part 3 – part 2 teaser was for both parts 2 &amp; 3.</a:t>
            </a:r>
          </a:p>
          <a:p>
            <a:pPr marL="0" marR="0">
              <a:lnSpc>
                <a:spcPct val="107000"/>
              </a:lnSpc>
              <a:spcBef>
                <a:spcPts val="0"/>
              </a:spcBef>
              <a:spcAft>
                <a:spcPts val="0"/>
              </a:spcAft>
            </a:pPr>
            <a:r>
              <a:rPr lang="en-CA" dirty="0"/>
              <a:t>Website:  </a:t>
            </a:r>
            <a:r>
              <a:rPr lang="en-US" sz="1000" dirty="0">
                <a:solidFill>
                  <a:srgbClr val="1155CC"/>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https://studythecalendar.com/5-9-john-7-yahusha-the-jews-feast-of-tabernacles-part-1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CA" dirty="0"/>
              <a:t>You-tube launch:  </a:t>
            </a:r>
            <a:r>
              <a:rPr lang="en-US" sz="900" dirty="0">
                <a:solidFill>
                  <a:srgbClr val="1155CC"/>
                </a:solidFill>
                <a:effectLst/>
                <a:latin typeface="Arial" panose="020B0604020202020204" pitchFamily="34" charset="0"/>
                <a:ea typeface="Times New Roman" panose="02020603050405020304" pitchFamily="18" charset="0"/>
                <a:cs typeface="Times New Roman" panose="02020603050405020304" pitchFamily="18" charset="0"/>
                <a:hlinkClick r:id="rId4"/>
              </a:rPr>
              <a:t>https://youtu.be/hGNASwHCGkg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dirty="0"/>
              <a:t>Time:  1 hr 52 min:  </a:t>
            </a:r>
          </a:p>
          <a:p>
            <a:pPr marL="0" marR="0">
              <a:lnSpc>
                <a:spcPct val="107000"/>
              </a:lnSpc>
              <a:spcBef>
                <a:spcPts val="0"/>
              </a:spcBef>
              <a:spcAft>
                <a:spcPts val="0"/>
              </a:spcAft>
            </a:pPr>
            <a:endParaRPr lang="en-CA" dirty="0"/>
          </a:p>
          <a:p>
            <a:pPr marL="0" marR="0">
              <a:lnSpc>
                <a:spcPct val="107000"/>
              </a:lnSpc>
              <a:spcBef>
                <a:spcPts val="0"/>
              </a:spcBef>
              <a:spcAft>
                <a:spcPts val="0"/>
              </a:spcAft>
            </a:pPr>
            <a:r>
              <a:rPr lang="en-CA" dirty="0"/>
              <a:t>Blurb 5.11b: </a:t>
            </a:r>
          </a:p>
          <a:p>
            <a:pPr marL="0" marR="0">
              <a:lnSpc>
                <a:spcPct val="107000"/>
              </a:lnSpc>
              <a:spcBef>
                <a:spcPts val="0"/>
              </a:spcBef>
              <a:spcAft>
                <a:spcPts val="0"/>
              </a:spcAft>
            </a:pPr>
            <a:r>
              <a:rPr lang="en-CA" dirty="0"/>
              <a:t> </a:t>
            </a:r>
          </a:p>
          <a:p>
            <a:endParaRPr lang="en-CA" dirty="0"/>
          </a:p>
        </p:txBody>
      </p:sp>
      <p:sp>
        <p:nvSpPr>
          <p:cNvPr id="4" name="Slide Number Placeholder 3"/>
          <p:cNvSpPr>
            <a:spLocks noGrp="1"/>
          </p:cNvSpPr>
          <p:nvPr>
            <p:ph type="sldNum" sz="quarter" idx="10"/>
          </p:nvPr>
        </p:nvSpPr>
        <p:spPr/>
        <p:txBody>
          <a:bodyPr/>
          <a:lstStyle/>
          <a:p>
            <a:fld id="{212E15C0-CF59-419F-9B89-19F8A8FE9E6C}" type="slidenum">
              <a:rPr lang="en-US" smtClean="0"/>
              <a:t>1</a:t>
            </a:fld>
            <a:endParaRPr lang="en-US"/>
          </a:p>
        </p:txBody>
      </p:sp>
    </p:spTree>
    <p:extLst>
      <p:ext uri="{BB962C8B-B14F-4D97-AF65-F5344CB8AC3E}">
        <p14:creationId xmlns:p14="http://schemas.microsoft.com/office/powerpoint/2010/main" val="3061480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465887">
              <a:defRPr/>
            </a:pPr>
            <a:fld id="{575407AF-B087-4509-BB09-FC5C1A27DEC7}" type="slidenum">
              <a:rPr lang="en-US">
                <a:solidFill>
                  <a:prstClr val="black"/>
                </a:solidFill>
                <a:latin typeface="Calibri" panose="020F0502020204030204"/>
              </a:rPr>
              <a:pPr defTabSz="465887">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64128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465887">
              <a:defRPr/>
            </a:pPr>
            <a:fld id="{575407AF-B087-4509-BB09-FC5C1A27DEC7}" type="slidenum">
              <a:rPr lang="en-US">
                <a:solidFill>
                  <a:prstClr val="black"/>
                </a:solidFill>
                <a:latin typeface="Calibri" panose="020F0502020204030204"/>
              </a:rPr>
              <a:pPr defTabSz="465887">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89010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465887">
              <a:defRPr/>
            </a:pPr>
            <a:fld id="{575407AF-B087-4509-BB09-FC5C1A27DEC7}" type="slidenum">
              <a:rPr lang="en-US">
                <a:solidFill>
                  <a:prstClr val="black"/>
                </a:solidFill>
                <a:latin typeface="Calibri" panose="020F0502020204030204"/>
              </a:rPr>
              <a:pPr defTabSz="465887">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58203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E15C0-CF59-419F-9B89-19F8A8FE9E6C}" type="slidenum">
              <a:rPr lang="en-US" smtClean="0"/>
              <a:t>24</a:t>
            </a:fld>
            <a:endParaRPr lang="en-US"/>
          </a:p>
        </p:txBody>
      </p:sp>
    </p:spTree>
    <p:extLst>
      <p:ext uri="{BB962C8B-B14F-4D97-AF65-F5344CB8AC3E}">
        <p14:creationId xmlns:p14="http://schemas.microsoft.com/office/powerpoint/2010/main" val="1605686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Ephesians 2:20  20 And are built upon the foundation of the apostles and prophets, Jesus Christ himself being the chief corner stone;</a:t>
            </a:r>
          </a:p>
          <a:p>
            <a:endParaRPr lang="en-US" sz="1200" dirty="0"/>
          </a:p>
          <a:p>
            <a:r>
              <a:rPr lang="en-US" sz="1200" dirty="0"/>
              <a:t>1 Peter 2:6  6 Wherefore also it is contained in the scripture, Behold, I lay in Sion a chief corner stone, elect, precious: and he that believeth on him shall not be confounded.</a:t>
            </a:r>
          </a:p>
          <a:p>
            <a:pPr algn="ctr"/>
            <a:endParaRPr lang="en-US" sz="1200" dirty="0"/>
          </a:p>
          <a:p>
            <a:r>
              <a:rPr lang="en-US" sz="1200" dirty="0"/>
              <a:t>Psalms 118:22  22 The stone which the builders refused is become the head stone of the corner.</a:t>
            </a:r>
          </a:p>
          <a:p>
            <a:endParaRPr lang="en-US" dirty="0"/>
          </a:p>
        </p:txBody>
      </p:sp>
      <p:sp>
        <p:nvSpPr>
          <p:cNvPr id="4" name="Slide Number Placeholder 3"/>
          <p:cNvSpPr>
            <a:spLocks noGrp="1"/>
          </p:cNvSpPr>
          <p:nvPr>
            <p:ph type="sldNum" sz="quarter" idx="5"/>
          </p:nvPr>
        </p:nvSpPr>
        <p:spPr/>
        <p:txBody>
          <a:bodyPr/>
          <a:lstStyle/>
          <a:p>
            <a:fld id="{212E15C0-CF59-419F-9B89-19F8A8FE9E6C}" type="slidenum">
              <a:rPr lang="en-US" smtClean="0"/>
              <a:t>27</a:t>
            </a:fld>
            <a:endParaRPr lang="en-US"/>
          </a:p>
        </p:txBody>
      </p:sp>
    </p:spTree>
    <p:extLst>
      <p:ext uri="{BB962C8B-B14F-4D97-AF65-F5344CB8AC3E}">
        <p14:creationId xmlns:p14="http://schemas.microsoft.com/office/powerpoint/2010/main" val="3208397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465887">
              <a:defRPr/>
            </a:pPr>
            <a:fld id="{575407AF-B087-4509-BB09-FC5C1A27DEC7}" type="slidenum">
              <a:rPr lang="en-US">
                <a:solidFill>
                  <a:prstClr val="black"/>
                </a:solidFill>
                <a:latin typeface="Calibri" panose="020F0502020204030204"/>
              </a:rPr>
              <a:pPr defTabSz="465887">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24343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E15C0-CF59-419F-9B89-19F8A8FE9E6C}" type="slidenum">
              <a:rPr lang="en-US" smtClean="0"/>
              <a:t>30</a:t>
            </a:fld>
            <a:endParaRPr lang="en-US"/>
          </a:p>
        </p:txBody>
      </p:sp>
    </p:spTree>
    <p:extLst>
      <p:ext uri="{BB962C8B-B14F-4D97-AF65-F5344CB8AC3E}">
        <p14:creationId xmlns:p14="http://schemas.microsoft.com/office/powerpoint/2010/main" val="1900429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12E15C0-CF59-419F-9B89-19F8A8FE9E6C}" type="slidenum">
              <a:rPr lang="en-US" smtClean="0"/>
              <a:t>34</a:t>
            </a:fld>
            <a:endParaRPr lang="en-US"/>
          </a:p>
        </p:txBody>
      </p:sp>
    </p:spTree>
    <p:extLst>
      <p:ext uri="{BB962C8B-B14F-4D97-AF65-F5344CB8AC3E}">
        <p14:creationId xmlns:p14="http://schemas.microsoft.com/office/powerpoint/2010/main" val="2684884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Emailed to </a:t>
            </a:r>
            <a:r>
              <a:rPr lang="en-US" dirty="0" err="1"/>
              <a:t>tim</a:t>
            </a:r>
            <a:r>
              <a:rPr lang="en-US" dirty="0"/>
              <a:t> </a:t>
            </a:r>
            <a:r>
              <a:rPr lang="en-US" dirty="0" err="1"/>
              <a:t>dec</a:t>
            </a:r>
            <a:r>
              <a:rPr lang="en-US" dirty="0"/>
              <a:t> 23/22 to note what is</a:t>
            </a:r>
            <a:r>
              <a:rPr lang="en-US" baseline="0" dirty="0"/>
              <a:t> happening between the </a:t>
            </a:r>
            <a:r>
              <a:rPr lang="en-US" baseline="0"/>
              <a:t>two calendars.</a:t>
            </a:r>
            <a:endParaRPr lang="en-CA"/>
          </a:p>
        </p:txBody>
      </p:sp>
      <p:sp>
        <p:nvSpPr>
          <p:cNvPr id="4" name="Slide Number Placeholder 3"/>
          <p:cNvSpPr>
            <a:spLocks noGrp="1"/>
          </p:cNvSpPr>
          <p:nvPr>
            <p:ph type="sldNum" sz="quarter" idx="10"/>
          </p:nvPr>
        </p:nvSpPr>
        <p:spPr/>
        <p:txBody>
          <a:bodyPr/>
          <a:lstStyle/>
          <a:p>
            <a:fld id="{212E15C0-CF59-419F-9B89-19F8A8FE9E6C}" type="slidenum">
              <a:rPr lang="en-US" smtClean="0"/>
              <a:t>46</a:t>
            </a:fld>
            <a:endParaRPr lang="en-US"/>
          </a:p>
        </p:txBody>
      </p:sp>
    </p:spTree>
    <p:extLst>
      <p:ext uri="{BB962C8B-B14F-4D97-AF65-F5344CB8AC3E}">
        <p14:creationId xmlns:p14="http://schemas.microsoft.com/office/powerpoint/2010/main" val="3870909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E15C0-CF59-419F-9B89-19F8A8FE9E6C}" type="slidenum">
              <a:rPr lang="en-US" smtClean="0"/>
              <a:t>53</a:t>
            </a:fld>
            <a:endParaRPr lang="en-US"/>
          </a:p>
        </p:txBody>
      </p:sp>
    </p:spTree>
    <p:extLst>
      <p:ext uri="{BB962C8B-B14F-4D97-AF65-F5344CB8AC3E}">
        <p14:creationId xmlns:p14="http://schemas.microsoft.com/office/powerpoint/2010/main" val="680174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E15C0-CF59-419F-9B89-19F8A8FE9E6C}" type="slidenum">
              <a:rPr lang="en-US" smtClean="0"/>
              <a:t>7</a:t>
            </a:fld>
            <a:endParaRPr lang="en-US"/>
          </a:p>
        </p:txBody>
      </p:sp>
    </p:spTree>
    <p:extLst>
      <p:ext uri="{BB962C8B-B14F-4D97-AF65-F5344CB8AC3E}">
        <p14:creationId xmlns:p14="http://schemas.microsoft.com/office/powerpoint/2010/main" val="2945757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E15C0-CF59-419F-9B89-19F8A8FE9E6C}" type="slidenum">
              <a:rPr lang="en-US" smtClean="0"/>
              <a:t>60</a:t>
            </a:fld>
            <a:endParaRPr lang="en-US"/>
          </a:p>
        </p:txBody>
      </p:sp>
    </p:spTree>
    <p:extLst>
      <p:ext uri="{BB962C8B-B14F-4D97-AF65-F5344CB8AC3E}">
        <p14:creationId xmlns:p14="http://schemas.microsoft.com/office/powerpoint/2010/main" val="3789308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465887">
              <a:defRPr/>
            </a:pPr>
            <a:fld id="{575407AF-B087-4509-BB09-FC5C1A27DEC7}" type="slidenum">
              <a:rPr lang="en-US">
                <a:solidFill>
                  <a:prstClr val="black"/>
                </a:solidFill>
                <a:latin typeface="Calibri" panose="020F0502020204030204"/>
              </a:rPr>
              <a:pPr defTabSz="465887">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34573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465887">
              <a:defRPr/>
            </a:pPr>
            <a:fld id="{575407AF-B087-4509-BB09-FC5C1A27DEC7}" type="slidenum">
              <a:rPr lang="en-US">
                <a:solidFill>
                  <a:prstClr val="black"/>
                </a:solidFill>
                <a:latin typeface="Calibri" panose="020F0502020204030204"/>
              </a:rPr>
              <a:pPr defTabSz="465887">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03275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465887">
              <a:defRPr/>
            </a:pPr>
            <a:fld id="{575407AF-B087-4509-BB09-FC5C1A27DEC7}" type="slidenum">
              <a:rPr lang="en-US">
                <a:solidFill>
                  <a:prstClr val="black"/>
                </a:solidFill>
                <a:latin typeface="Calibri" panose="020F0502020204030204"/>
              </a:rPr>
              <a:pPr defTabSz="465887">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31941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465887">
              <a:defRPr/>
            </a:pPr>
            <a:fld id="{575407AF-B087-4509-BB09-FC5C1A27DEC7}" type="slidenum">
              <a:rPr lang="en-US">
                <a:solidFill>
                  <a:prstClr val="black"/>
                </a:solidFill>
                <a:latin typeface="Calibri" panose="020F0502020204030204"/>
              </a:rPr>
              <a:pPr defTabSz="465887">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30009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465887">
              <a:defRPr/>
            </a:pPr>
            <a:fld id="{575407AF-B087-4509-BB09-FC5C1A27DEC7}" type="slidenum">
              <a:rPr lang="en-US">
                <a:solidFill>
                  <a:prstClr val="black"/>
                </a:solidFill>
                <a:latin typeface="Calibri" panose="020F0502020204030204"/>
              </a:rPr>
              <a:pPr defTabSz="465887">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02881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465887">
              <a:defRPr/>
            </a:pPr>
            <a:fld id="{575407AF-B087-4509-BB09-FC5C1A27DEC7}" type="slidenum">
              <a:rPr lang="en-US">
                <a:solidFill>
                  <a:prstClr val="black"/>
                </a:solidFill>
                <a:latin typeface="Calibri" panose="020F0502020204030204"/>
              </a:rPr>
              <a:pPr defTabSz="465887">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00473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465887">
              <a:defRPr/>
            </a:pPr>
            <a:fld id="{575407AF-B087-4509-BB09-FC5C1A27DEC7}" type="slidenum">
              <a:rPr lang="en-US">
                <a:solidFill>
                  <a:prstClr val="black"/>
                </a:solidFill>
                <a:latin typeface="Calibri" panose="020F0502020204030204"/>
              </a:rPr>
              <a:pPr defTabSz="465887">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62067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512772-A003-4BB8-B9DF-C9922AA1CCAC}" type="datetime1">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73121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EBA08-1F6D-45F1-9812-C1F29B33CE75}" type="datetime1">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47945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E76617-5046-4D5F-8ED5-B376E15F9F61}" type="datetime1">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537565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Entrance with Oval Border">
    <p:bg>
      <p:bgPr>
        <a:gradFill rotWithShape="1">
          <a:gsLst>
            <a:gs pos="0">
              <a:srgbClr val="EBEAEA"/>
            </a:gs>
            <a:gs pos="50000">
              <a:srgbClr val="E4E3E3"/>
            </a:gs>
            <a:gs pos="100000">
              <a:srgbClr val="BCBBBB"/>
            </a:gs>
          </a:gsLst>
          <a:lin ang="5400000" scaled="0"/>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A3745-A317-47C7-A622-5F694A86DCC5}" type="datetime1">
              <a:rPr lang="en-US" smtClean="0"/>
              <a:t>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55D82-D20F-4DB7-B3E9-7B7EAC2F87A9}" type="slidenum">
              <a:rPr lang="en-US" smtClean="0"/>
              <a:t>‹#›</a:t>
            </a:fld>
            <a:endParaRPr lang="en-US"/>
          </a:p>
        </p:txBody>
      </p:sp>
      <p:sp>
        <p:nvSpPr>
          <p:cNvPr id="6" name="Picture Placeholder 5"/>
          <p:cNvSpPr>
            <a:spLocks noGrp="1"/>
          </p:cNvSpPr>
          <p:nvPr>
            <p:ph type="pic" sz="quarter" idx="13"/>
          </p:nvPr>
        </p:nvSpPr>
        <p:spPr>
          <a:xfrm>
            <a:off x="1273098" y="535259"/>
            <a:ext cx="9645805" cy="5787483"/>
          </a:xfrm>
          <a:effectLst>
            <a:glow rad="139700">
              <a:srgbClr val="FFFFFF">
                <a:alpha val="40000"/>
              </a:srgbClr>
            </a:glow>
          </a:effectLst>
        </p:spPr>
        <p:txBody>
          <a:bodyPr/>
          <a:lstStyle>
            <a:lvl1pPr marL="0" indent="0" algn="ctr">
              <a:buNone/>
              <a:defRPr/>
            </a:lvl1pPr>
          </a:lstStyle>
          <a:p>
            <a:r>
              <a:rPr lang="en-US"/>
              <a:t>Click icon to add picture</a:t>
            </a:r>
          </a:p>
        </p:txBody>
      </p:sp>
      <p:sp>
        <p:nvSpPr>
          <p:cNvPr id="22" name="glow1"/>
          <p:cNvSpPr>
            <a:spLocks noGrp="1" noChangeAspect="1"/>
          </p:cNvSpPr>
          <p:nvPr>
            <p:ph type="body" sz="quarter" idx="14" hasCustomPrompt="1"/>
          </p:nvPr>
        </p:nvSpPr>
        <p:spPr>
          <a:xfrm>
            <a:off x="1049554"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3" name="glow2"/>
          <p:cNvSpPr>
            <a:spLocks noGrp="1" noChangeAspect="1"/>
          </p:cNvSpPr>
          <p:nvPr>
            <p:ph type="body" sz="quarter" idx="15" hasCustomPrompt="1"/>
          </p:nvPr>
        </p:nvSpPr>
        <p:spPr>
          <a:xfrm>
            <a:off x="3455949"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4" name="glow3"/>
          <p:cNvSpPr>
            <a:spLocks noGrp="1" noChangeAspect="1"/>
          </p:cNvSpPr>
          <p:nvPr>
            <p:ph type="body" sz="quarter" idx="16" hasCustomPrompt="1"/>
          </p:nvPr>
        </p:nvSpPr>
        <p:spPr>
          <a:xfrm>
            <a:off x="5862344"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5" name="glow4"/>
          <p:cNvSpPr>
            <a:spLocks noGrp="1" noChangeAspect="1"/>
          </p:cNvSpPr>
          <p:nvPr>
            <p:ph type="body" sz="quarter" idx="17" hasCustomPrompt="1"/>
          </p:nvPr>
        </p:nvSpPr>
        <p:spPr>
          <a:xfrm>
            <a:off x="8278851"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6" name="glow5"/>
          <p:cNvSpPr>
            <a:spLocks noGrp="1" noChangeAspect="1"/>
          </p:cNvSpPr>
          <p:nvPr>
            <p:ph type="body" sz="quarter" idx="18" hasCustomPrompt="1"/>
          </p:nvPr>
        </p:nvSpPr>
        <p:spPr>
          <a:xfrm>
            <a:off x="10690303"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7" name="glow6"/>
          <p:cNvSpPr>
            <a:spLocks noGrp="1" noChangeAspect="1"/>
          </p:cNvSpPr>
          <p:nvPr>
            <p:ph type="body" sz="quarter" idx="19" hasCustomPrompt="1"/>
          </p:nvPr>
        </p:nvSpPr>
        <p:spPr>
          <a:xfrm>
            <a:off x="10690303" y="223756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8" name="glow7"/>
          <p:cNvSpPr>
            <a:spLocks noGrp="1" noChangeAspect="1"/>
          </p:cNvSpPr>
          <p:nvPr>
            <p:ph type="body" sz="quarter" idx="20" hasCustomPrompt="1"/>
          </p:nvPr>
        </p:nvSpPr>
        <p:spPr>
          <a:xfrm>
            <a:off x="10690303" y="416847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9" name="glow8"/>
          <p:cNvSpPr>
            <a:spLocks noGrp="1" noChangeAspect="1"/>
          </p:cNvSpPr>
          <p:nvPr>
            <p:ph type="body" sz="quarter" idx="21" hasCustomPrompt="1"/>
          </p:nvPr>
        </p:nvSpPr>
        <p:spPr>
          <a:xfrm>
            <a:off x="10690303"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0" name="glow9"/>
          <p:cNvSpPr>
            <a:spLocks noGrp="1" noChangeAspect="1"/>
          </p:cNvSpPr>
          <p:nvPr>
            <p:ph type="body" sz="quarter" idx="22" hasCustomPrompt="1"/>
          </p:nvPr>
        </p:nvSpPr>
        <p:spPr>
          <a:xfrm>
            <a:off x="8277253"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1" name="glow10"/>
          <p:cNvSpPr>
            <a:spLocks noGrp="1" noChangeAspect="1"/>
          </p:cNvSpPr>
          <p:nvPr>
            <p:ph type="body" sz="quarter" idx="23" hasCustomPrompt="1"/>
          </p:nvPr>
        </p:nvSpPr>
        <p:spPr>
          <a:xfrm>
            <a:off x="5838928"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2" name="glow11"/>
          <p:cNvSpPr>
            <a:spLocks noGrp="1" noChangeAspect="1"/>
          </p:cNvSpPr>
          <p:nvPr>
            <p:ph type="body" sz="quarter" idx="24" hasCustomPrompt="1"/>
          </p:nvPr>
        </p:nvSpPr>
        <p:spPr>
          <a:xfrm>
            <a:off x="3455949"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3" name="glow12"/>
          <p:cNvSpPr>
            <a:spLocks noGrp="1" noChangeAspect="1"/>
          </p:cNvSpPr>
          <p:nvPr>
            <p:ph type="body" sz="quarter" idx="25" hasCustomPrompt="1"/>
          </p:nvPr>
        </p:nvSpPr>
        <p:spPr>
          <a:xfrm>
            <a:off x="1021323"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4" name="glow13"/>
          <p:cNvSpPr>
            <a:spLocks noGrp="1" noChangeAspect="1"/>
          </p:cNvSpPr>
          <p:nvPr>
            <p:ph type="body" sz="quarter" idx="26" hasCustomPrompt="1"/>
          </p:nvPr>
        </p:nvSpPr>
        <p:spPr>
          <a:xfrm>
            <a:off x="1021323" y="416847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5" name="glow14"/>
          <p:cNvSpPr>
            <a:spLocks noGrp="1" noChangeAspect="1"/>
          </p:cNvSpPr>
          <p:nvPr>
            <p:ph type="body" sz="quarter" idx="27" hasCustomPrompt="1"/>
          </p:nvPr>
        </p:nvSpPr>
        <p:spPr>
          <a:xfrm>
            <a:off x="1021323" y="223756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6" name="Rectangle 35"/>
          <p:cNvSpPr/>
          <p:nvPr userDrawn="1"/>
        </p:nvSpPr>
        <p:spPr>
          <a:xfrm>
            <a:off x="12565117"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dirty="0">
                <a:solidFill>
                  <a:prstClr val="white">
                    <a:lumMod val="50000"/>
                  </a:prstClr>
                </a:solidFill>
                <a:latin typeface="Calibri Light" panose="020F0302020204030204" pitchFamily="34" charset="0"/>
                <a:cs typeface="Calibri" panose="020F0502020204030204" pitchFamily="34" charset="0"/>
              </a:rPr>
              <a:t>To change the sample image, select the picture and delete it. Now click the Pictures icon in the placeholder to insert your own image.</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aseline="0" dirty="0">
                <a:solidFill>
                  <a:prstClr val="white">
                    <a:lumMod val="50000"/>
                  </a:prstClr>
                </a:solidFill>
                <a:latin typeface="Calibri Light" panose="020F0302020204030204" pitchFamily="34" charset="0"/>
                <a:cs typeface="Calibri" panose="020F0502020204030204" pitchFamily="34" charset="0"/>
              </a:rPr>
              <a:t>If you need to put the glowing ovals back on top after you change the picture, </a:t>
            </a:r>
            <a:r>
              <a:rPr lang="en-US" sz="1600" dirty="0">
                <a:solidFill>
                  <a:prstClr val="white">
                    <a:lumMod val="50000"/>
                  </a:prstClr>
                </a:solidFill>
                <a:latin typeface="Calibri Light" panose="020F0302020204030204" pitchFamily="34" charset="0"/>
                <a:cs typeface="Calibri" panose="020F0502020204030204" pitchFamily="34" charset="0"/>
              </a:rPr>
              <a:t>click</a:t>
            </a:r>
            <a:r>
              <a:rPr lang="en-US" sz="1600" baseline="0" dirty="0">
                <a:solidFill>
                  <a:prstClr val="white">
                    <a:lumMod val="50000"/>
                  </a:prstClr>
                </a:solidFill>
                <a:latin typeface="Calibri Light" panose="020F0302020204030204" pitchFamily="34" charset="0"/>
                <a:cs typeface="Calibri" panose="020F0502020204030204" pitchFamily="34" charset="0"/>
              </a:rPr>
              <a:t> the Reset button (Home tab, Slides, Reset).</a:t>
            </a:r>
            <a:endParaRPr lang="en-US" sz="1600" dirty="0">
              <a:solidFill>
                <a:prstClr val="white">
                  <a:lumMod val="50000"/>
                </a:prstClr>
              </a:solidFill>
              <a:latin typeface="Calibri Light" panose="020F0302020204030204" pitchFamily="34" charset="0"/>
              <a:cs typeface="Calibri" panose="020F0502020204030204" pitchFamily="34" charset="0"/>
            </a:endParaRP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marL="0" marR="0" indent="0" algn="l" defTabSz="914400" rtl="0" eaLnBrk="1" fontAlgn="auto" latinLnBrk="0" hangingPunct="1">
              <a:lnSpc>
                <a:spcPct val="100000"/>
              </a:lnSpc>
              <a:spcBef>
                <a:spcPts val="600"/>
              </a:spcBef>
              <a:spcAft>
                <a:spcPts val="0"/>
              </a:spcAft>
              <a:buClrTx/>
              <a:buSzTx/>
              <a:buFontTx/>
              <a:buNone/>
              <a:tabLst/>
              <a:defRPr/>
            </a:pPr>
            <a:r>
              <a:rPr lang="en-US" sz="1600" baseline="0" dirty="0">
                <a:solidFill>
                  <a:prstClr val="white">
                    <a:lumMod val="50000"/>
                  </a:prstClr>
                </a:solidFill>
                <a:latin typeface="Calibri Light" panose="020F0302020204030204" pitchFamily="34" charset="0"/>
                <a:cs typeface="Calibri" panose="020F0502020204030204" pitchFamily="34" charset="0"/>
              </a:rPr>
              <a:t>Sample picture courtesy of Bill Staples.</a:t>
            </a:r>
          </a:p>
          <a:p>
            <a:pPr>
              <a:spcBef>
                <a:spcPts val="600"/>
              </a:spcBef>
            </a:pPr>
            <a:endParaRPr lang="en-US" sz="1600" dirty="0">
              <a:solidFill>
                <a:prstClr val="white">
                  <a:lumMod val="50000"/>
                </a:prstClr>
              </a:solidFill>
              <a:latin typeface="Calibri Light" panose="020F0302020204030204" pitchFamily="34" charset="0"/>
              <a:cs typeface="Calibri" panose="020F0502020204030204" pitchFamily="34" charset="0"/>
            </a:endParaRPr>
          </a:p>
          <a:p>
            <a:pPr>
              <a:spcBef>
                <a:spcPts val="600"/>
              </a:spcBef>
            </a:pPr>
            <a:endParaRPr lang="en-US" sz="16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366468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1+#ppt_w/2"/>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20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4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1+#ppt_w/2"/>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6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8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000" fill="hold"/>
                                        <p:tgtEl>
                                          <p:spTgt spid="26"/>
                                        </p:tgtEl>
                                        <p:attrNameLst>
                                          <p:attrName>ppt_x</p:attrName>
                                        </p:attrNameLst>
                                      </p:cBhvr>
                                      <p:tavLst>
                                        <p:tav tm="0">
                                          <p:val>
                                            <p:strVal val="1+#ppt_w/2"/>
                                          </p:val>
                                        </p:tav>
                                        <p:tav tm="100000">
                                          <p:val>
                                            <p:strVal val="#ppt_x"/>
                                          </p:val>
                                        </p:tav>
                                      </p:tavLst>
                                    </p:anim>
                                    <p:anim calcmode="lin" valueType="num">
                                      <p:cBhvr additive="base">
                                        <p:cTn id="24" dur="10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10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1+#ppt_w/2"/>
                                          </p:val>
                                        </p:tav>
                                        <p:tav tm="100000">
                                          <p:val>
                                            <p:strVal val="#ppt_x"/>
                                          </p:val>
                                        </p:tav>
                                      </p:tavLst>
                                    </p:anim>
                                    <p:anim calcmode="lin" valueType="num">
                                      <p:cBhvr additive="base">
                                        <p:cTn id="28" dur="1000" fill="hold"/>
                                        <p:tgtEl>
                                          <p:spTgt spid="27"/>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10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1+#ppt_w/2"/>
                                          </p:val>
                                        </p:tav>
                                        <p:tav tm="100000">
                                          <p:val>
                                            <p:strVal val="#ppt_x"/>
                                          </p:val>
                                        </p:tav>
                                      </p:tavLst>
                                    </p:anim>
                                    <p:anim calcmode="lin" valueType="num">
                                      <p:cBhvr additive="base">
                                        <p:cTn id="32" dur="10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12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1000" fill="hold"/>
                                        <p:tgtEl>
                                          <p:spTgt spid="29"/>
                                        </p:tgtEl>
                                        <p:attrNameLst>
                                          <p:attrName>ppt_x</p:attrName>
                                        </p:attrNameLst>
                                      </p:cBhvr>
                                      <p:tavLst>
                                        <p:tav tm="0">
                                          <p:val>
                                            <p:strVal val="1+#ppt_w/2"/>
                                          </p:val>
                                        </p:tav>
                                        <p:tav tm="100000">
                                          <p:val>
                                            <p:strVal val="#ppt_x"/>
                                          </p:val>
                                        </p:tav>
                                      </p:tavLst>
                                    </p:anim>
                                    <p:anim calcmode="lin" valueType="num">
                                      <p:cBhvr additive="base">
                                        <p:cTn id="36" dur="1000" fill="hold"/>
                                        <p:tgtEl>
                                          <p:spTgt spid="29"/>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120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1000" fill="hold"/>
                                        <p:tgtEl>
                                          <p:spTgt spid="30"/>
                                        </p:tgtEl>
                                        <p:attrNameLst>
                                          <p:attrName>ppt_x</p:attrName>
                                        </p:attrNameLst>
                                      </p:cBhvr>
                                      <p:tavLst>
                                        <p:tav tm="0">
                                          <p:val>
                                            <p:strVal val="1+#ppt_w/2"/>
                                          </p:val>
                                        </p:tav>
                                        <p:tav tm="100000">
                                          <p:val>
                                            <p:strVal val="#ppt_x"/>
                                          </p:val>
                                        </p:tav>
                                      </p:tavLst>
                                    </p:anim>
                                    <p:anim calcmode="lin" valueType="num">
                                      <p:cBhvr additive="base">
                                        <p:cTn id="40" dur="1000" fill="hold"/>
                                        <p:tgtEl>
                                          <p:spTgt spid="30"/>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140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1+#ppt_w/2"/>
                                          </p:val>
                                        </p:tav>
                                        <p:tav tm="100000">
                                          <p:val>
                                            <p:strVal val="#ppt_x"/>
                                          </p:val>
                                        </p:tav>
                                      </p:tavLst>
                                    </p:anim>
                                    <p:anim calcmode="lin" valueType="num">
                                      <p:cBhvr additive="base">
                                        <p:cTn id="44" dur="10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160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1+#ppt_w/2"/>
                                          </p:val>
                                        </p:tav>
                                        <p:tav tm="100000">
                                          <p:val>
                                            <p:strVal val="#ppt_x"/>
                                          </p:val>
                                        </p:tav>
                                      </p:tavLst>
                                    </p:anim>
                                    <p:anim calcmode="lin" valueType="num">
                                      <p:cBhvr additive="base">
                                        <p:cTn id="48" dur="1000" fill="hold"/>
                                        <p:tgtEl>
                                          <p:spTgt spid="32"/>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180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1+#ppt_w/2"/>
                                          </p:val>
                                        </p:tav>
                                        <p:tav tm="100000">
                                          <p:val>
                                            <p:strVal val="#ppt_x"/>
                                          </p:val>
                                        </p:tav>
                                      </p:tavLst>
                                    </p:anim>
                                    <p:anim calcmode="lin" valueType="num">
                                      <p:cBhvr additive="base">
                                        <p:cTn id="52" dur="1000" fill="hold"/>
                                        <p:tgtEl>
                                          <p:spTgt spid="33"/>
                                        </p:tgtEl>
                                        <p:attrNameLst>
                                          <p:attrName>ppt_y</p:attrName>
                                        </p:attrNameLst>
                                      </p:cBhvr>
                                      <p:tavLst>
                                        <p:tav tm="0">
                                          <p:val>
                                            <p:strVal val="0-#ppt_h/2"/>
                                          </p:val>
                                        </p:tav>
                                        <p:tav tm="100000">
                                          <p:val>
                                            <p:strVal val="#ppt_y"/>
                                          </p:val>
                                        </p:tav>
                                      </p:tavLst>
                                    </p:anim>
                                  </p:childTnLst>
                                </p:cTn>
                              </p:par>
                              <p:par>
                                <p:cTn id="53" presetID="2" presetClass="entr" presetSubtype="3" fill="hold" grpId="0" nodeType="withEffect">
                                  <p:stCondLst>
                                    <p:cond delay="200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1+#ppt_w/2"/>
                                          </p:val>
                                        </p:tav>
                                        <p:tav tm="100000">
                                          <p:val>
                                            <p:strVal val="#ppt_x"/>
                                          </p:val>
                                        </p:tav>
                                      </p:tavLst>
                                    </p:anim>
                                    <p:anim calcmode="lin" valueType="num">
                                      <p:cBhvr additive="base">
                                        <p:cTn id="56" dur="1000" fill="hold"/>
                                        <p:tgtEl>
                                          <p:spTgt spid="34"/>
                                        </p:tgtEl>
                                        <p:attrNameLst>
                                          <p:attrName>ppt_y</p:attrName>
                                        </p:attrNameLst>
                                      </p:cBhvr>
                                      <p:tavLst>
                                        <p:tav tm="0">
                                          <p:val>
                                            <p:strVal val="0-#ppt_h/2"/>
                                          </p:val>
                                        </p:tav>
                                        <p:tav tm="100000">
                                          <p:val>
                                            <p:strVal val="#ppt_y"/>
                                          </p:val>
                                        </p:tav>
                                      </p:tavLst>
                                    </p:anim>
                                  </p:childTnLst>
                                </p:cTn>
                              </p:par>
                              <p:par>
                                <p:cTn id="57" presetID="2" presetClass="entr" presetSubtype="3" fill="hold" grpId="0" nodeType="withEffect">
                                  <p:stCondLst>
                                    <p:cond delay="220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1000" fill="hold"/>
                                        <p:tgtEl>
                                          <p:spTgt spid="35"/>
                                        </p:tgtEl>
                                        <p:attrNameLst>
                                          <p:attrName>ppt_x</p:attrName>
                                        </p:attrNameLst>
                                      </p:cBhvr>
                                      <p:tavLst>
                                        <p:tav tm="0">
                                          <p:val>
                                            <p:strVal val="1+#ppt_w/2"/>
                                          </p:val>
                                        </p:tav>
                                        <p:tav tm="100000">
                                          <p:val>
                                            <p:strVal val="#ppt_x"/>
                                          </p:val>
                                        </p:tav>
                                      </p:tavLst>
                                    </p:anim>
                                    <p:anim calcmode="lin" valueType="num">
                                      <p:cBhvr additive="base">
                                        <p:cTn id="60" dur="1000" fill="hold"/>
                                        <p:tgtEl>
                                          <p:spTgt spid="35"/>
                                        </p:tgtEl>
                                        <p:attrNameLst>
                                          <p:attrName>ppt_y</p:attrName>
                                        </p:attrNameLst>
                                      </p:cBhvr>
                                      <p:tavLst>
                                        <p:tav tm="0">
                                          <p:val>
                                            <p:strVal val="0-#ppt_h/2"/>
                                          </p:val>
                                        </p:tav>
                                        <p:tav tm="100000">
                                          <p:val>
                                            <p:strVal val="#ppt_y"/>
                                          </p:val>
                                        </p:tav>
                                      </p:tavLst>
                                    </p:anim>
                                  </p:childTnLst>
                                </p:cTn>
                              </p:par>
                              <p:par>
                                <p:cTn id="61" presetID="50" presetClass="exit" presetSubtype="0" accel="100000" fill="hold" grpId="1" nodeType="withEffect">
                                  <p:stCondLst>
                                    <p:cond delay="3000"/>
                                  </p:stCondLst>
                                  <p:childTnLst>
                                    <p:anim calcmode="lin" valueType="num">
                                      <p:cBhvr>
                                        <p:cTn id="62" dur="2000"/>
                                        <p:tgtEl>
                                          <p:spTgt spid="22"/>
                                        </p:tgtEl>
                                        <p:attrNameLst>
                                          <p:attrName>ppt_w</p:attrName>
                                        </p:attrNameLst>
                                      </p:cBhvr>
                                      <p:tavLst>
                                        <p:tav tm="0">
                                          <p:val>
                                            <p:strVal val="ppt_w"/>
                                          </p:val>
                                        </p:tav>
                                        <p:tav tm="100000">
                                          <p:val>
                                            <p:strVal val="ppt_w+.3"/>
                                          </p:val>
                                        </p:tav>
                                      </p:tavLst>
                                    </p:anim>
                                    <p:anim calcmode="lin" valueType="num">
                                      <p:cBhvr>
                                        <p:cTn id="63" dur="2000"/>
                                        <p:tgtEl>
                                          <p:spTgt spid="22"/>
                                        </p:tgtEl>
                                        <p:attrNameLst>
                                          <p:attrName>ppt_h</p:attrName>
                                        </p:attrNameLst>
                                      </p:cBhvr>
                                      <p:tavLst>
                                        <p:tav tm="0">
                                          <p:val>
                                            <p:strVal val="ppt_h"/>
                                          </p:val>
                                        </p:tav>
                                        <p:tav tm="100000">
                                          <p:val>
                                            <p:strVal val="ppt_h"/>
                                          </p:val>
                                        </p:tav>
                                      </p:tavLst>
                                    </p:anim>
                                    <p:animEffect transition="out" filter="fade">
                                      <p:cBhvr>
                                        <p:cTn id="64" dur="2000"/>
                                        <p:tgtEl>
                                          <p:spTgt spid="22"/>
                                        </p:tgtEl>
                                      </p:cBhvr>
                                    </p:animEffect>
                                    <p:set>
                                      <p:cBhvr>
                                        <p:cTn id="65" dur="1" fill="hold">
                                          <p:stCondLst>
                                            <p:cond delay="1999"/>
                                          </p:stCondLst>
                                        </p:cTn>
                                        <p:tgtEl>
                                          <p:spTgt spid="22"/>
                                        </p:tgtEl>
                                        <p:attrNameLst>
                                          <p:attrName>style.visibility</p:attrName>
                                        </p:attrNameLst>
                                      </p:cBhvr>
                                      <p:to>
                                        <p:strVal val="hidden"/>
                                      </p:to>
                                    </p:set>
                                  </p:childTnLst>
                                </p:cTn>
                              </p:par>
                              <p:par>
                                <p:cTn id="66" presetID="50" presetClass="exit" presetSubtype="0" accel="100000" fill="hold" grpId="1" nodeType="withEffect">
                                  <p:stCondLst>
                                    <p:cond delay="3000"/>
                                  </p:stCondLst>
                                  <p:childTnLst>
                                    <p:anim calcmode="lin" valueType="num">
                                      <p:cBhvr>
                                        <p:cTn id="67" dur="2000"/>
                                        <p:tgtEl>
                                          <p:spTgt spid="23"/>
                                        </p:tgtEl>
                                        <p:attrNameLst>
                                          <p:attrName>ppt_w</p:attrName>
                                        </p:attrNameLst>
                                      </p:cBhvr>
                                      <p:tavLst>
                                        <p:tav tm="0">
                                          <p:val>
                                            <p:strVal val="ppt_w"/>
                                          </p:val>
                                        </p:tav>
                                        <p:tav tm="100000">
                                          <p:val>
                                            <p:strVal val="ppt_w+.3"/>
                                          </p:val>
                                        </p:tav>
                                      </p:tavLst>
                                    </p:anim>
                                    <p:anim calcmode="lin" valueType="num">
                                      <p:cBhvr>
                                        <p:cTn id="68" dur="2000"/>
                                        <p:tgtEl>
                                          <p:spTgt spid="23"/>
                                        </p:tgtEl>
                                        <p:attrNameLst>
                                          <p:attrName>ppt_h</p:attrName>
                                        </p:attrNameLst>
                                      </p:cBhvr>
                                      <p:tavLst>
                                        <p:tav tm="0">
                                          <p:val>
                                            <p:strVal val="ppt_h"/>
                                          </p:val>
                                        </p:tav>
                                        <p:tav tm="100000">
                                          <p:val>
                                            <p:strVal val="ppt_h"/>
                                          </p:val>
                                        </p:tav>
                                      </p:tavLst>
                                    </p:anim>
                                    <p:animEffect transition="out" filter="fade">
                                      <p:cBhvr>
                                        <p:cTn id="69" dur="2000"/>
                                        <p:tgtEl>
                                          <p:spTgt spid="23"/>
                                        </p:tgtEl>
                                      </p:cBhvr>
                                    </p:animEffect>
                                    <p:set>
                                      <p:cBhvr>
                                        <p:cTn id="70" dur="1" fill="hold">
                                          <p:stCondLst>
                                            <p:cond delay="1999"/>
                                          </p:stCondLst>
                                        </p:cTn>
                                        <p:tgtEl>
                                          <p:spTgt spid="23"/>
                                        </p:tgtEl>
                                        <p:attrNameLst>
                                          <p:attrName>style.visibility</p:attrName>
                                        </p:attrNameLst>
                                      </p:cBhvr>
                                      <p:to>
                                        <p:strVal val="hidden"/>
                                      </p:to>
                                    </p:set>
                                  </p:childTnLst>
                                </p:cTn>
                              </p:par>
                              <p:par>
                                <p:cTn id="71" presetID="50" presetClass="exit" presetSubtype="0" accel="100000" fill="hold" grpId="1" nodeType="withEffect">
                                  <p:stCondLst>
                                    <p:cond delay="3000"/>
                                  </p:stCondLst>
                                  <p:childTnLst>
                                    <p:anim calcmode="lin" valueType="num">
                                      <p:cBhvr>
                                        <p:cTn id="72" dur="2000"/>
                                        <p:tgtEl>
                                          <p:spTgt spid="24"/>
                                        </p:tgtEl>
                                        <p:attrNameLst>
                                          <p:attrName>ppt_w</p:attrName>
                                        </p:attrNameLst>
                                      </p:cBhvr>
                                      <p:tavLst>
                                        <p:tav tm="0">
                                          <p:val>
                                            <p:strVal val="ppt_w"/>
                                          </p:val>
                                        </p:tav>
                                        <p:tav tm="100000">
                                          <p:val>
                                            <p:strVal val="ppt_w+.3"/>
                                          </p:val>
                                        </p:tav>
                                      </p:tavLst>
                                    </p:anim>
                                    <p:anim calcmode="lin" valueType="num">
                                      <p:cBhvr>
                                        <p:cTn id="73" dur="2000"/>
                                        <p:tgtEl>
                                          <p:spTgt spid="24"/>
                                        </p:tgtEl>
                                        <p:attrNameLst>
                                          <p:attrName>ppt_h</p:attrName>
                                        </p:attrNameLst>
                                      </p:cBhvr>
                                      <p:tavLst>
                                        <p:tav tm="0">
                                          <p:val>
                                            <p:strVal val="ppt_h"/>
                                          </p:val>
                                        </p:tav>
                                        <p:tav tm="100000">
                                          <p:val>
                                            <p:strVal val="ppt_h"/>
                                          </p:val>
                                        </p:tav>
                                      </p:tavLst>
                                    </p:anim>
                                    <p:animEffect transition="out" filter="fade">
                                      <p:cBhvr>
                                        <p:cTn id="74" dur="2000"/>
                                        <p:tgtEl>
                                          <p:spTgt spid="24"/>
                                        </p:tgtEl>
                                      </p:cBhvr>
                                    </p:animEffect>
                                    <p:set>
                                      <p:cBhvr>
                                        <p:cTn id="75" dur="1" fill="hold">
                                          <p:stCondLst>
                                            <p:cond delay="1999"/>
                                          </p:stCondLst>
                                        </p:cTn>
                                        <p:tgtEl>
                                          <p:spTgt spid="24"/>
                                        </p:tgtEl>
                                        <p:attrNameLst>
                                          <p:attrName>style.visibility</p:attrName>
                                        </p:attrNameLst>
                                      </p:cBhvr>
                                      <p:to>
                                        <p:strVal val="hidden"/>
                                      </p:to>
                                    </p:set>
                                  </p:childTnLst>
                                </p:cTn>
                              </p:par>
                              <p:par>
                                <p:cTn id="76" presetID="50" presetClass="exit" presetSubtype="0" accel="100000" fill="hold" grpId="1" nodeType="withEffect">
                                  <p:stCondLst>
                                    <p:cond delay="3000"/>
                                  </p:stCondLst>
                                  <p:childTnLst>
                                    <p:anim calcmode="lin" valueType="num">
                                      <p:cBhvr>
                                        <p:cTn id="77" dur="2000"/>
                                        <p:tgtEl>
                                          <p:spTgt spid="25"/>
                                        </p:tgtEl>
                                        <p:attrNameLst>
                                          <p:attrName>ppt_w</p:attrName>
                                        </p:attrNameLst>
                                      </p:cBhvr>
                                      <p:tavLst>
                                        <p:tav tm="0">
                                          <p:val>
                                            <p:strVal val="ppt_w"/>
                                          </p:val>
                                        </p:tav>
                                        <p:tav tm="100000">
                                          <p:val>
                                            <p:strVal val="ppt_w+.3"/>
                                          </p:val>
                                        </p:tav>
                                      </p:tavLst>
                                    </p:anim>
                                    <p:anim calcmode="lin" valueType="num">
                                      <p:cBhvr>
                                        <p:cTn id="78" dur="2000"/>
                                        <p:tgtEl>
                                          <p:spTgt spid="25"/>
                                        </p:tgtEl>
                                        <p:attrNameLst>
                                          <p:attrName>ppt_h</p:attrName>
                                        </p:attrNameLst>
                                      </p:cBhvr>
                                      <p:tavLst>
                                        <p:tav tm="0">
                                          <p:val>
                                            <p:strVal val="ppt_h"/>
                                          </p:val>
                                        </p:tav>
                                        <p:tav tm="100000">
                                          <p:val>
                                            <p:strVal val="ppt_h"/>
                                          </p:val>
                                        </p:tav>
                                      </p:tavLst>
                                    </p:anim>
                                    <p:animEffect transition="out" filter="fade">
                                      <p:cBhvr>
                                        <p:cTn id="79" dur="2000"/>
                                        <p:tgtEl>
                                          <p:spTgt spid="25"/>
                                        </p:tgtEl>
                                      </p:cBhvr>
                                    </p:animEffect>
                                    <p:set>
                                      <p:cBhvr>
                                        <p:cTn id="80" dur="1" fill="hold">
                                          <p:stCondLst>
                                            <p:cond delay="1999"/>
                                          </p:stCondLst>
                                        </p:cTn>
                                        <p:tgtEl>
                                          <p:spTgt spid="25"/>
                                        </p:tgtEl>
                                        <p:attrNameLst>
                                          <p:attrName>style.visibility</p:attrName>
                                        </p:attrNameLst>
                                      </p:cBhvr>
                                      <p:to>
                                        <p:strVal val="hidden"/>
                                      </p:to>
                                    </p:set>
                                  </p:childTnLst>
                                </p:cTn>
                              </p:par>
                              <p:par>
                                <p:cTn id="81" presetID="50" presetClass="exit" presetSubtype="0" accel="100000" fill="hold" grpId="1" nodeType="withEffect">
                                  <p:stCondLst>
                                    <p:cond delay="3000"/>
                                  </p:stCondLst>
                                  <p:childTnLst>
                                    <p:anim calcmode="lin" valueType="num">
                                      <p:cBhvr>
                                        <p:cTn id="82" dur="2000"/>
                                        <p:tgtEl>
                                          <p:spTgt spid="26"/>
                                        </p:tgtEl>
                                        <p:attrNameLst>
                                          <p:attrName>ppt_w</p:attrName>
                                        </p:attrNameLst>
                                      </p:cBhvr>
                                      <p:tavLst>
                                        <p:tav tm="0">
                                          <p:val>
                                            <p:strVal val="ppt_w"/>
                                          </p:val>
                                        </p:tav>
                                        <p:tav tm="100000">
                                          <p:val>
                                            <p:strVal val="ppt_w+.3"/>
                                          </p:val>
                                        </p:tav>
                                      </p:tavLst>
                                    </p:anim>
                                    <p:anim calcmode="lin" valueType="num">
                                      <p:cBhvr>
                                        <p:cTn id="83" dur="2000"/>
                                        <p:tgtEl>
                                          <p:spTgt spid="26"/>
                                        </p:tgtEl>
                                        <p:attrNameLst>
                                          <p:attrName>ppt_h</p:attrName>
                                        </p:attrNameLst>
                                      </p:cBhvr>
                                      <p:tavLst>
                                        <p:tav tm="0">
                                          <p:val>
                                            <p:strVal val="ppt_h"/>
                                          </p:val>
                                        </p:tav>
                                        <p:tav tm="100000">
                                          <p:val>
                                            <p:strVal val="ppt_h"/>
                                          </p:val>
                                        </p:tav>
                                      </p:tavLst>
                                    </p:anim>
                                    <p:animEffect transition="out" filter="fade">
                                      <p:cBhvr>
                                        <p:cTn id="84" dur="2000"/>
                                        <p:tgtEl>
                                          <p:spTgt spid="26"/>
                                        </p:tgtEl>
                                      </p:cBhvr>
                                    </p:animEffect>
                                    <p:set>
                                      <p:cBhvr>
                                        <p:cTn id="85" dur="1" fill="hold">
                                          <p:stCondLst>
                                            <p:cond delay="1999"/>
                                          </p:stCondLst>
                                        </p:cTn>
                                        <p:tgtEl>
                                          <p:spTgt spid="26"/>
                                        </p:tgtEl>
                                        <p:attrNameLst>
                                          <p:attrName>style.visibility</p:attrName>
                                        </p:attrNameLst>
                                      </p:cBhvr>
                                      <p:to>
                                        <p:strVal val="hidden"/>
                                      </p:to>
                                    </p:set>
                                  </p:childTnLst>
                                </p:cTn>
                              </p:par>
                              <p:par>
                                <p:cTn id="86" presetID="50" presetClass="exit" presetSubtype="0" accel="100000" fill="hold" grpId="1" nodeType="withEffect">
                                  <p:stCondLst>
                                    <p:cond delay="3000"/>
                                  </p:stCondLst>
                                  <p:childTnLst>
                                    <p:anim calcmode="lin" valueType="num">
                                      <p:cBhvr>
                                        <p:cTn id="87" dur="2000"/>
                                        <p:tgtEl>
                                          <p:spTgt spid="27"/>
                                        </p:tgtEl>
                                        <p:attrNameLst>
                                          <p:attrName>ppt_w</p:attrName>
                                        </p:attrNameLst>
                                      </p:cBhvr>
                                      <p:tavLst>
                                        <p:tav tm="0">
                                          <p:val>
                                            <p:strVal val="ppt_w"/>
                                          </p:val>
                                        </p:tav>
                                        <p:tav tm="100000">
                                          <p:val>
                                            <p:strVal val="ppt_w+.3"/>
                                          </p:val>
                                        </p:tav>
                                      </p:tavLst>
                                    </p:anim>
                                    <p:anim calcmode="lin" valueType="num">
                                      <p:cBhvr>
                                        <p:cTn id="88" dur="2000"/>
                                        <p:tgtEl>
                                          <p:spTgt spid="27"/>
                                        </p:tgtEl>
                                        <p:attrNameLst>
                                          <p:attrName>ppt_h</p:attrName>
                                        </p:attrNameLst>
                                      </p:cBhvr>
                                      <p:tavLst>
                                        <p:tav tm="0">
                                          <p:val>
                                            <p:strVal val="ppt_h"/>
                                          </p:val>
                                        </p:tav>
                                        <p:tav tm="100000">
                                          <p:val>
                                            <p:strVal val="ppt_h"/>
                                          </p:val>
                                        </p:tav>
                                      </p:tavLst>
                                    </p:anim>
                                    <p:animEffect transition="out" filter="fade">
                                      <p:cBhvr>
                                        <p:cTn id="89" dur="2000"/>
                                        <p:tgtEl>
                                          <p:spTgt spid="27"/>
                                        </p:tgtEl>
                                      </p:cBhvr>
                                    </p:animEffect>
                                    <p:set>
                                      <p:cBhvr>
                                        <p:cTn id="90" dur="1" fill="hold">
                                          <p:stCondLst>
                                            <p:cond delay="1999"/>
                                          </p:stCondLst>
                                        </p:cTn>
                                        <p:tgtEl>
                                          <p:spTgt spid="27"/>
                                        </p:tgtEl>
                                        <p:attrNameLst>
                                          <p:attrName>style.visibility</p:attrName>
                                        </p:attrNameLst>
                                      </p:cBhvr>
                                      <p:to>
                                        <p:strVal val="hidden"/>
                                      </p:to>
                                    </p:set>
                                  </p:childTnLst>
                                </p:cTn>
                              </p:par>
                              <p:par>
                                <p:cTn id="91" presetID="50" presetClass="exit" presetSubtype="0" accel="100000" fill="hold" grpId="1" nodeType="withEffect">
                                  <p:stCondLst>
                                    <p:cond delay="3000"/>
                                  </p:stCondLst>
                                  <p:childTnLst>
                                    <p:anim calcmode="lin" valueType="num">
                                      <p:cBhvr>
                                        <p:cTn id="92" dur="2000"/>
                                        <p:tgtEl>
                                          <p:spTgt spid="28"/>
                                        </p:tgtEl>
                                        <p:attrNameLst>
                                          <p:attrName>ppt_w</p:attrName>
                                        </p:attrNameLst>
                                      </p:cBhvr>
                                      <p:tavLst>
                                        <p:tav tm="0">
                                          <p:val>
                                            <p:strVal val="ppt_w"/>
                                          </p:val>
                                        </p:tav>
                                        <p:tav tm="100000">
                                          <p:val>
                                            <p:strVal val="ppt_w+.3"/>
                                          </p:val>
                                        </p:tav>
                                      </p:tavLst>
                                    </p:anim>
                                    <p:anim calcmode="lin" valueType="num">
                                      <p:cBhvr>
                                        <p:cTn id="93" dur="2000"/>
                                        <p:tgtEl>
                                          <p:spTgt spid="28"/>
                                        </p:tgtEl>
                                        <p:attrNameLst>
                                          <p:attrName>ppt_h</p:attrName>
                                        </p:attrNameLst>
                                      </p:cBhvr>
                                      <p:tavLst>
                                        <p:tav tm="0">
                                          <p:val>
                                            <p:strVal val="ppt_h"/>
                                          </p:val>
                                        </p:tav>
                                        <p:tav tm="100000">
                                          <p:val>
                                            <p:strVal val="ppt_h"/>
                                          </p:val>
                                        </p:tav>
                                      </p:tavLst>
                                    </p:anim>
                                    <p:animEffect transition="out" filter="fade">
                                      <p:cBhvr>
                                        <p:cTn id="94" dur="2000"/>
                                        <p:tgtEl>
                                          <p:spTgt spid="28"/>
                                        </p:tgtEl>
                                      </p:cBhvr>
                                    </p:animEffect>
                                    <p:set>
                                      <p:cBhvr>
                                        <p:cTn id="95" dur="1" fill="hold">
                                          <p:stCondLst>
                                            <p:cond delay="1999"/>
                                          </p:stCondLst>
                                        </p:cTn>
                                        <p:tgtEl>
                                          <p:spTgt spid="28"/>
                                        </p:tgtEl>
                                        <p:attrNameLst>
                                          <p:attrName>style.visibility</p:attrName>
                                        </p:attrNameLst>
                                      </p:cBhvr>
                                      <p:to>
                                        <p:strVal val="hidden"/>
                                      </p:to>
                                    </p:set>
                                  </p:childTnLst>
                                </p:cTn>
                              </p:par>
                              <p:par>
                                <p:cTn id="96" presetID="50" presetClass="exit" presetSubtype="0" accel="100000" fill="hold" grpId="1" nodeType="withEffect">
                                  <p:stCondLst>
                                    <p:cond delay="3000"/>
                                  </p:stCondLst>
                                  <p:childTnLst>
                                    <p:anim calcmode="lin" valueType="num">
                                      <p:cBhvr>
                                        <p:cTn id="97" dur="2000"/>
                                        <p:tgtEl>
                                          <p:spTgt spid="29"/>
                                        </p:tgtEl>
                                        <p:attrNameLst>
                                          <p:attrName>ppt_w</p:attrName>
                                        </p:attrNameLst>
                                      </p:cBhvr>
                                      <p:tavLst>
                                        <p:tav tm="0">
                                          <p:val>
                                            <p:strVal val="ppt_w"/>
                                          </p:val>
                                        </p:tav>
                                        <p:tav tm="100000">
                                          <p:val>
                                            <p:strVal val="ppt_w+.3"/>
                                          </p:val>
                                        </p:tav>
                                      </p:tavLst>
                                    </p:anim>
                                    <p:anim calcmode="lin" valueType="num">
                                      <p:cBhvr>
                                        <p:cTn id="98" dur="2000"/>
                                        <p:tgtEl>
                                          <p:spTgt spid="29"/>
                                        </p:tgtEl>
                                        <p:attrNameLst>
                                          <p:attrName>ppt_h</p:attrName>
                                        </p:attrNameLst>
                                      </p:cBhvr>
                                      <p:tavLst>
                                        <p:tav tm="0">
                                          <p:val>
                                            <p:strVal val="ppt_h"/>
                                          </p:val>
                                        </p:tav>
                                        <p:tav tm="100000">
                                          <p:val>
                                            <p:strVal val="ppt_h"/>
                                          </p:val>
                                        </p:tav>
                                      </p:tavLst>
                                    </p:anim>
                                    <p:animEffect transition="out" filter="fade">
                                      <p:cBhvr>
                                        <p:cTn id="99" dur="2000"/>
                                        <p:tgtEl>
                                          <p:spTgt spid="29"/>
                                        </p:tgtEl>
                                      </p:cBhvr>
                                    </p:animEffect>
                                    <p:set>
                                      <p:cBhvr>
                                        <p:cTn id="100" dur="1" fill="hold">
                                          <p:stCondLst>
                                            <p:cond delay="1999"/>
                                          </p:stCondLst>
                                        </p:cTn>
                                        <p:tgtEl>
                                          <p:spTgt spid="29"/>
                                        </p:tgtEl>
                                        <p:attrNameLst>
                                          <p:attrName>style.visibility</p:attrName>
                                        </p:attrNameLst>
                                      </p:cBhvr>
                                      <p:to>
                                        <p:strVal val="hidden"/>
                                      </p:to>
                                    </p:set>
                                  </p:childTnLst>
                                </p:cTn>
                              </p:par>
                              <p:par>
                                <p:cTn id="101" presetID="50" presetClass="exit" presetSubtype="0" accel="100000" fill="hold" grpId="1" nodeType="withEffect">
                                  <p:stCondLst>
                                    <p:cond delay="3000"/>
                                  </p:stCondLst>
                                  <p:childTnLst>
                                    <p:anim calcmode="lin" valueType="num">
                                      <p:cBhvr>
                                        <p:cTn id="102" dur="2000"/>
                                        <p:tgtEl>
                                          <p:spTgt spid="30"/>
                                        </p:tgtEl>
                                        <p:attrNameLst>
                                          <p:attrName>ppt_w</p:attrName>
                                        </p:attrNameLst>
                                      </p:cBhvr>
                                      <p:tavLst>
                                        <p:tav tm="0">
                                          <p:val>
                                            <p:strVal val="ppt_w"/>
                                          </p:val>
                                        </p:tav>
                                        <p:tav tm="100000">
                                          <p:val>
                                            <p:strVal val="ppt_w+.3"/>
                                          </p:val>
                                        </p:tav>
                                      </p:tavLst>
                                    </p:anim>
                                    <p:anim calcmode="lin" valueType="num">
                                      <p:cBhvr>
                                        <p:cTn id="103" dur="2000"/>
                                        <p:tgtEl>
                                          <p:spTgt spid="30"/>
                                        </p:tgtEl>
                                        <p:attrNameLst>
                                          <p:attrName>ppt_h</p:attrName>
                                        </p:attrNameLst>
                                      </p:cBhvr>
                                      <p:tavLst>
                                        <p:tav tm="0">
                                          <p:val>
                                            <p:strVal val="ppt_h"/>
                                          </p:val>
                                        </p:tav>
                                        <p:tav tm="100000">
                                          <p:val>
                                            <p:strVal val="ppt_h"/>
                                          </p:val>
                                        </p:tav>
                                      </p:tavLst>
                                    </p:anim>
                                    <p:animEffect transition="out" filter="fade">
                                      <p:cBhvr>
                                        <p:cTn id="104" dur="2000"/>
                                        <p:tgtEl>
                                          <p:spTgt spid="30"/>
                                        </p:tgtEl>
                                      </p:cBhvr>
                                    </p:animEffect>
                                    <p:set>
                                      <p:cBhvr>
                                        <p:cTn id="105" dur="1" fill="hold">
                                          <p:stCondLst>
                                            <p:cond delay="1999"/>
                                          </p:stCondLst>
                                        </p:cTn>
                                        <p:tgtEl>
                                          <p:spTgt spid="30"/>
                                        </p:tgtEl>
                                        <p:attrNameLst>
                                          <p:attrName>style.visibility</p:attrName>
                                        </p:attrNameLst>
                                      </p:cBhvr>
                                      <p:to>
                                        <p:strVal val="hidden"/>
                                      </p:to>
                                    </p:set>
                                  </p:childTnLst>
                                </p:cTn>
                              </p:par>
                              <p:par>
                                <p:cTn id="106" presetID="50" presetClass="exit" presetSubtype="0" accel="100000" fill="hold" grpId="1" nodeType="withEffect">
                                  <p:stCondLst>
                                    <p:cond delay="3000"/>
                                  </p:stCondLst>
                                  <p:childTnLst>
                                    <p:anim calcmode="lin" valueType="num">
                                      <p:cBhvr>
                                        <p:cTn id="107" dur="2000"/>
                                        <p:tgtEl>
                                          <p:spTgt spid="31"/>
                                        </p:tgtEl>
                                        <p:attrNameLst>
                                          <p:attrName>ppt_w</p:attrName>
                                        </p:attrNameLst>
                                      </p:cBhvr>
                                      <p:tavLst>
                                        <p:tav tm="0">
                                          <p:val>
                                            <p:strVal val="ppt_w"/>
                                          </p:val>
                                        </p:tav>
                                        <p:tav tm="100000">
                                          <p:val>
                                            <p:strVal val="ppt_w+.3"/>
                                          </p:val>
                                        </p:tav>
                                      </p:tavLst>
                                    </p:anim>
                                    <p:anim calcmode="lin" valueType="num">
                                      <p:cBhvr>
                                        <p:cTn id="108" dur="2000"/>
                                        <p:tgtEl>
                                          <p:spTgt spid="31"/>
                                        </p:tgtEl>
                                        <p:attrNameLst>
                                          <p:attrName>ppt_h</p:attrName>
                                        </p:attrNameLst>
                                      </p:cBhvr>
                                      <p:tavLst>
                                        <p:tav tm="0">
                                          <p:val>
                                            <p:strVal val="ppt_h"/>
                                          </p:val>
                                        </p:tav>
                                        <p:tav tm="100000">
                                          <p:val>
                                            <p:strVal val="ppt_h"/>
                                          </p:val>
                                        </p:tav>
                                      </p:tavLst>
                                    </p:anim>
                                    <p:animEffect transition="out" filter="fade">
                                      <p:cBhvr>
                                        <p:cTn id="109" dur="2000"/>
                                        <p:tgtEl>
                                          <p:spTgt spid="31"/>
                                        </p:tgtEl>
                                      </p:cBhvr>
                                    </p:animEffect>
                                    <p:set>
                                      <p:cBhvr>
                                        <p:cTn id="110" dur="1" fill="hold">
                                          <p:stCondLst>
                                            <p:cond delay="1999"/>
                                          </p:stCondLst>
                                        </p:cTn>
                                        <p:tgtEl>
                                          <p:spTgt spid="31"/>
                                        </p:tgtEl>
                                        <p:attrNameLst>
                                          <p:attrName>style.visibility</p:attrName>
                                        </p:attrNameLst>
                                      </p:cBhvr>
                                      <p:to>
                                        <p:strVal val="hidden"/>
                                      </p:to>
                                    </p:set>
                                  </p:childTnLst>
                                </p:cTn>
                              </p:par>
                              <p:par>
                                <p:cTn id="111" presetID="50" presetClass="exit" presetSubtype="0" accel="100000" fill="hold" grpId="1" nodeType="withEffect">
                                  <p:stCondLst>
                                    <p:cond delay="3000"/>
                                  </p:stCondLst>
                                  <p:childTnLst>
                                    <p:anim calcmode="lin" valueType="num">
                                      <p:cBhvr>
                                        <p:cTn id="112" dur="2000"/>
                                        <p:tgtEl>
                                          <p:spTgt spid="32"/>
                                        </p:tgtEl>
                                        <p:attrNameLst>
                                          <p:attrName>ppt_w</p:attrName>
                                        </p:attrNameLst>
                                      </p:cBhvr>
                                      <p:tavLst>
                                        <p:tav tm="0">
                                          <p:val>
                                            <p:strVal val="ppt_w"/>
                                          </p:val>
                                        </p:tav>
                                        <p:tav tm="100000">
                                          <p:val>
                                            <p:strVal val="ppt_w+.3"/>
                                          </p:val>
                                        </p:tav>
                                      </p:tavLst>
                                    </p:anim>
                                    <p:anim calcmode="lin" valueType="num">
                                      <p:cBhvr>
                                        <p:cTn id="113" dur="2000"/>
                                        <p:tgtEl>
                                          <p:spTgt spid="32"/>
                                        </p:tgtEl>
                                        <p:attrNameLst>
                                          <p:attrName>ppt_h</p:attrName>
                                        </p:attrNameLst>
                                      </p:cBhvr>
                                      <p:tavLst>
                                        <p:tav tm="0">
                                          <p:val>
                                            <p:strVal val="ppt_h"/>
                                          </p:val>
                                        </p:tav>
                                        <p:tav tm="100000">
                                          <p:val>
                                            <p:strVal val="ppt_h"/>
                                          </p:val>
                                        </p:tav>
                                      </p:tavLst>
                                    </p:anim>
                                    <p:animEffect transition="out" filter="fade">
                                      <p:cBhvr>
                                        <p:cTn id="114" dur="2000"/>
                                        <p:tgtEl>
                                          <p:spTgt spid="32"/>
                                        </p:tgtEl>
                                      </p:cBhvr>
                                    </p:animEffect>
                                    <p:set>
                                      <p:cBhvr>
                                        <p:cTn id="115" dur="1" fill="hold">
                                          <p:stCondLst>
                                            <p:cond delay="1999"/>
                                          </p:stCondLst>
                                        </p:cTn>
                                        <p:tgtEl>
                                          <p:spTgt spid="32"/>
                                        </p:tgtEl>
                                        <p:attrNameLst>
                                          <p:attrName>style.visibility</p:attrName>
                                        </p:attrNameLst>
                                      </p:cBhvr>
                                      <p:to>
                                        <p:strVal val="hidden"/>
                                      </p:to>
                                    </p:set>
                                  </p:childTnLst>
                                </p:cTn>
                              </p:par>
                              <p:par>
                                <p:cTn id="116" presetID="50" presetClass="exit" presetSubtype="0" accel="100000" fill="hold" grpId="1" nodeType="withEffect">
                                  <p:stCondLst>
                                    <p:cond delay="3000"/>
                                  </p:stCondLst>
                                  <p:childTnLst>
                                    <p:anim calcmode="lin" valueType="num">
                                      <p:cBhvr>
                                        <p:cTn id="117" dur="2000"/>
                                        <p:tgtEl>
                                          <p:spTgt spid="33"/>
                                        </p:tgtEl>
                                        <p:attrNameLst>
                                          <p:attrName>ppt_w</p:attrName>
                                        </p:attrNameLst>
                                      </p:cBhvr>
                                      <p:tavLst>
                                        <p:tav tm="0">
                                          <p:val>
                                            <p:strVal val="ppt_w"/>
                                          </p:val>
                                        </p:tav>
                                        <p:tav tm="100000">
                                          <p:val>
                                            <p:strVal val="ppt_w+.3"/>
                                          </p:val>
                                        </p:tav>
                                      </p:tavLst>
                                    </p:anim>
                                    <p:anim calcmode="lin" valueType="num">
                                      <p:cBhvr>
                                        <p:cTn id="118" dur="2000"/>
                                        <p:tgtEl>
                                          <p:spTgt spid="33"/>
                                        </p:tgtEl>
                                        <p:attrNameLst>
                                          <p:attrName>ppt_h</p:attrName>
                                        </p:attrNameLst>
                                      </p:cBhvr>
                                      <p:tavLst>
                                        <p:tav tm="0">
                                          <p:val>
                                            <p:strVal val="ppt_h"/>
                                          </p:val>
                                        </p:tav>
                                        <p:tav tm="100000">
                                          <p:val>
                                            <p:strVal val="ppt_h"/>
                                          </p:val>
                                        </p:tav>
                                      </p:tavLst>
                                    </p:anim>
                                    <p:animEffect transition="out" filter="fade">
                                      <p:cBhvr>
                                        <p:cTn id="119" dur="2000"/>
                                        <p:tgtEl>
                                          <p:spTgt spid="33"/>
                                        </p:tgtEl>
                                      </p:cBhvr>
                                    </p:animEffect>
                                    <p:set>
                                      <p:cBhvr>
                                        <p:cTn id="120" dur="1" fill="hold">
                                          <p:stCondLst>
                                            <p:cond delay="1999"/>
                                          </p:stCondLst>
                                        </p:cTn>
                                        <p:tgtEl>
                                          <p:spTgt spid="33"/>
                                        </p:tgtEl>
                                        <p:attrNameLst>
                                          <p:attrName>style.visibility</p:attrName>
                                        </p:attrNameLst>
                                      </p:cBhvr>
                                      <p:to>
                                        <p:strVal val="hidden"/>
                                      </p:to>
                                    </p:set>
                                  </p:childTnLst>
                                </p:cTn>
                              </p:par>
                              <p:par>
                                <p:cTn id="121" presetID="50" presetClass="exit" presetSubtype="0" accel="100000" fill="hold" grpId="1" nodeType="withEffect">
                                  <p:stCondLst>
                                    <p:cond delay="3000"/>
                                  </p:stCondLst>
                                  <p:childTnLst>
                                    <p:anim calcmode="lin" valueType="num">
                                      <p:cBhvr>
                                        <p:cTn id="122" dur="2000"/>
                                        <p:tgtEl>
                                          <p:spTgt spid="34"/>
                                        </p:tgtEl>
                                        <p:attrNameLst>
                                          <p:attrName>ppt_w</p:attrName>
                                        </p:attrNameLst>
                                      </p:cBhvr>
                                      <p:tavLst>
                                        <p:tav tm="0">
                                          <p:val>
                                            <p:strVal val="ppt_w"/>
                                          </p:val>
                                        </p:tav>
                                        <p:tav tm="100000">
                                          <p:val>
                                            <p:strVal val="ppt_w+.3"/>
                                          </p:val>
                                        </p:tav>
                                      </p:tavLst>
                                    </p:anim>
                                    <p:anim calcmode="lin" valueType="num">
                                      <p:cBhvr>
                                        <p:cTn id="123" dur="2000"/>
                                        <p:tgtEl>
                                          <p:spTgt spid="34"/>
                                        </p:tgtEl>
                                        <p:attrNameLst>
                                          <p:attrName>ppt_h</p:attrName>
                                        </p:attrNameLst>
                                      </p:cBhvr>
                                      <p:tavLst>
                                        <p:tav tm="0">
                                          <p:val>
                                            <p:strVal val="ppt_h"/>
                                          </p:val>
                                        </p:tav>
                                        <p:tav tm="100000">
                                          <p:val>
                                            <p:strVal val="ppt_h"/>
                                          </p:val>
                                        </p:tav>
                                      </p:tavLst>
                                    </p:anim>
                                    <p:animEffect transition="out" filter="fade">
                                      <p:cBhvr>
                                        <p:cTn id="124" dur="2000"/>
                                        <p:tgtEl>
                                          <p:spTgt spid="34"/>
                                        </p:tgtEl>
                                      </p:cBhvr>
                                    </p:animEffect>
                                    <p:set>
                                      <p:cBhvr>
                                        <p:cTn id="125" dur="1" fill="hold">
                                          <p:stCondLst>
                                            <p:cond delay="1999"/>
                                          </p:stCondLst>
                                        </p:cTn>
                                        <p:tgtEl>
                                          <p:spTgt spid="34"/>
                                        </p:tgtEl>
                                        <p:attrNameLst>
                                          <p:attrName>style.visibility</p:attrName>
                                        </p:attrNameLst>
                                      </p:cBhvr>
                                      <p:to>
                                        <p:strVal val="hidden"/>
                                      </p:to>
                                    </p:set>
                                  </p:childTnLst>
                                </p:cTn>
                              </p:par>
                              <p:par>
                                <p:cTn id="126" presetID="50" presetClass="exit" presetSubtype="0" accel="100000" fill="hold" grpId="1" nodeType="withEffect">
                                  <p:stCondLst>
                                    <p:cond delay="3000"/>
                                  </p:stCondLst>
                                  <p:childTnLst>
                                    <p:anim calcmode="lin" valueType="num">
                                      <p:cBhvr>
                                        <p:cTn id="127" dur="2000"/>
                                        <p:tgtEl>
                                          <p:spTgt spid="35"/>
                                        </p:tgtEl>
                                        <p:attrNameLst>
                                          <p:attrName>ppt_w</p:attrName>
                                        </p:attrNameLst>
                                      </p:cBhvr>
                                      <p:tavLst>
                                        <p:tav tm="0">
                                          <p:val>
                                            <p:strVal val="ppt_w"/>
                                          </p:val>
                                        </p:tav>
                                        <p:tav tm="100000">
                                          <p:val>
                                            <p:strVal val="ppt_w+.3"/>
                                          </p:val>
                                        </p:tav>
                                      </p:tavLst>
                                    </p:anim>
                                    <p:anim calcmode="lin" valueType="num">
                                      <p:cBhvr>
                                        <p:cTn id="128" dur="2000"/>
                                        <p:tgtEl>
                                          <p:spTgt spid="35"/>
                                        </p:tgtEl>
                                        <p:attrNameLst>
                                          <p:attrName>ppt_h</p:attrName>
                                        </p:attrNameLst>
                                      </p:cBhvr>
                                      <p:tavLst>
                                        <p:tav tm="0">
                                          <p:val>
                                            <p:strVal val="ppt_h"/>
                                          </p:val>
                                        </p:tav>
                                        <p:tav tm="100000">
                                          <p:val>
                                            <p:strVal val="ppt_h"/>
                                          </p:val>
                                        </p:tav>
                                      </p:tavLst>
                                    </p:anim>
                                    <p:animEffect transition="out" filter="fade">
                                      <p:cBhvr>
                                        <p:cTn id="129" dur="2000"/>
                                        <p:tgtEl>
                                          <p:spTgt spid="35"/>
                                        </p:tgtEl>
                                      </p:cBhvr>
                                    </p:animEffect>
                                    <p:set>
                                      <p:cBhvr>
                                        <p:cTn id="130" dur="1" fill="hold">
                                          <p:stCondLst>
                                            <p:cond delay="1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tmplLst>
          <p:tmpl>
            <p:tnLst>
              <p:par>
                <p:cTn presetID="2" presetClass="entr" presetSubtype="3"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0-#ppt_h/2"/>
                          </p:val>
                        </p:tav>
                        <p:tav tm="100000">
                          <p:val>
                            <p:strVal val="#ppt_y"/>
                          </p:val>
                        </p:tav>
                      </p:tavLst>
                    </p:anim>
                  </p:childTnLst>
                </p:cTn>
              </p:par>
            </p:tnLst>
          </p:tmpl>
        </p:tmplLst>
      </p:bldP>
      <p:bldP spid="22" grpId="1" animBg="1"/>
      <p:bldP spid="23" grpId="0" animBg="1">
        <p:tmplLst>
          <p:tmpl>
            <p:tnLst>
              <p:par>
                <p:cTn presetID="2" presetClass="entr" presetSubtype="3"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0-#ppt_h/2"/>
                          </p:val>
                        </p:tav>
                        <p:tav tm="100000">
                          <p:val>
                            <p:strVal val="#ppt_y"/>
                          </p:val>
                        </p:tav>
                      </p:tavLst>
                    </p:anim>
                  </p:childTnLst>
                </p:cTn>
              </p:par>
            </p:tnLst>
          </p:tmpl>
        </p:tmplLst>
      </p:bldP>
      <p:bldP spid="23" grpId="1" animBg="1"/>
      <p:bldP spid="24" grpId="0" animBg="1">
        <p:tmplLst>
          <p:tmpl>
            <p:tnLst>
              <p:par>
                <p:cTn presetID="2" presetClass="entr" presetSubtype="3" fill="hold" nodeType="withEffect">
                  <p:stCondLst>
                    <p:cond delay="4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1+#ppt_w/2"/>
                          </p:val>
                        </p:tav>
                        <p:tav tm="100000">
                          <p:val>
                            <p:strVal val="#ppt_x"/>
                          </p:val>
                        </p:tav>
                      </p:tavLst>
                    </p:anim>
                    <p:anim calcmode="lin" valueType="num">
                      <p:cBhvr additive="base">
                        <p:cTn dur="1000" fill="hold"/>
                        <p:tgtEl>
                          <p:spTgt spid="24"/>
                        </p:tgtEl>
                        <p:attrNameLst>
                          <p:attrName>ppt_y</p:attrName>
                        </p:attrNameLst>
                      </p:cBhvr>
                      <p:tavLst>
                        <p:tav tm="0">
                          <p:val>
                            <p:strVal val="0-#ppt_h/2"/>
                          </p:val>
                        </p:tav>
                        <p:tav tm="100000">
                          <p:val>
                            <p:strVal val="#ppt_y"/>
                          </p:val>
                        </p:tav>
                      </p:tavLst>
                    </p:anim>
                  </p:childTnLst>
                </p:cTn>
              </p:par>
            </p:tnLst>
          </p:tmpl>
        </p:tmplLst>
      </p:bldP>
      <p:bldP spid="24" grpId="1" animBg="1"/>
      <p:bldP spid="25" grpId="0" animBg="1">
        <p:tmplLst>
          <p:tmpl>
            <p:tnLst>
              <p:par>
                <p:cTn presetID="2" presetClass="entr" presetSubtype="3" fill="hold" nodeType="withEffect">
                  <p:stCondLst>
                    <p:cond delay="6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1+#ppt_w/2"/>
                          </p:val>
                        </p:tav>
                        <p:tav tm="100000">
                          <p:val>
                            <p:strVal val="#ppt_x"/>
                          </p:val>
                        </p:tav>
                      </p:tavLst>
                    </p:anim>
                    <p:anim calcmode="lin" valueType="num">
                      <p:cBhvr additive="base">
                        <p:cTn dur="1000" fill="hold"/>
                        <p:tgtEl>
                          <p:spTgt spid="25"/>
                        </p:tgtEl>
                        <p:attrNameLst>
                          <p:attrName>ppt_y</p:attrName>
                        </p:attrNameLst>
                      </p:cBhvr>
                      <p:tavLst>
                        <p:tav tm="0">
                          <p:val>
                            <p:strVal val="0-#ppt_h/2"/>
                          </p:val>
                        </p:tav>
                        <p:tav tm="100000">
                          <p:val>
                            <p:strVal val="#ppt_y"/>
                          </p:val>
                        </p:tav>
                      </p:tavLst>
                    </p:anim>
                  </p:childTnLst>
                </p:cTn>
              </p:par>
            </p:tnLst>
          </p:tmpl>
        </p:tmplLst>
      </p:bldP>
      <p:bldP spid="25" grpId="1" animBg="1"/>
      <p:bldP spid="26" grpId="0" animBg="1">
        <p:tmplLst>
          <p:tmpl>
            <p:tnLst>
              <p:par>
                <p:cTn presetID="2" presetClass="entr" presetSubtype="3" fill="hold" nodeType="withEffect">
                  <p:stCondLst>
                    <p:cond delay="8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1+#ppt_w/2"/>
                          </p:val>
                        </p:tav>
                        <p:tav tm="100000">
                          <p:val>
                            <p:strVal val="#ppt_x"/>
                          </p:val>
                        </p:tav>
                      </p:tavLst>
                    </p:anim>
                    <p:anim calcmode="lin" valueType="num">
                      <p:cBhvr additive="base">
                        <p:cTn dur="1000" fill="hold"/>
                        <p:tgtEl>
                          <p:spTgt spid="26"/>
                        </p:tgtEl>
                        <p:attrNameLst>
                          <p:attrName>ppt_y</p:attrName>
                        </p:attrNameLst>
                      </p:cBhvr>
                      <p:tavLst>
                        <p:tav tm="0">
                          <p:val>
                            <p:strVal val="0-#ppt_h/2"/>
                          </p:val>
                        </p:tav>
                        <p:tav tm="100000">
                          <p:val>
                            <p:strVal val="#ppt_y"/>
                          </p:val>
                        </p:tav>
                      </p:tavLst>
                    </p:anim>
                  </p:childTnLst>
                </p:cTn>
              </p:par>
            </p:tnLst>
          </p:tmpl>
        </p:tmplLst>
      </p:bldP>
      <p:bldP spid="26" grpId="1" animBg="1"/>
      <p:bldP spid="27" grpId="0" animBg="1">
        <p:tmplLst>
          <p:tmpl>
            <p:tnLst>
              <p:par>
                <p:cTn presetID="2" presetClass="entr" presetSubtype="3" fill="hold" nodeType="withEffect">
                  <p:stCondLst>
                    <p:cond delay="10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000" fill="hold"/>
                        <p:tgtEl>
                          <p:spTgt spid="27"/>
                        </p:tgtEl>
                        <p:attrNameLst>
                          <p:attrName>ppt_x</p:attrName>
                        </p:attrNameLst>
                      </p:cBhvr>
                      <p:tavLst>
                        <p:tav tm="0">
                          <p:val>
                            <p:strVal val="1+#ppt_w/2"/>
                          </p:val>
                        </p:tav>
                        <p:tav tm="100000">
                          <p:val>
                            <p:strVal val="#ppt_x"/>
                          </p:val>
                        </p:tav>
                      </p:tavLst>
                    </p:anim>
                    <p:anim calcmode="lin" valueType="num">
                      <p:cBhvr additive="base">
                        <p:cTn dur="1000" fill="hold"/>
                        <p:tgtEl>
                          <p:spTgt spid="27"/>
                        </p:tgtEl>
                        <p:attrNameLst>
                          <p:attrName>ppt_y</p:attrName>
                        </p:attrNameLst>
                      </p:cBhvr>
                      <p:tavLst>
                        <p:tav tm="0">
                          <p:val>
                            <p:strVal val="0-#ppt_h/2"/>
                          </p:val>
                        </p:tav>
                        <p:tav tm="100000">
                          <p:val>
                            <p:strVal val="#ppt_y"/>
                          </p:val>
                        </p:tav>
                      </p:tavLst>
                    </p:anim>
                  </p:childTnLst>
                </p:cTn>
              </p:par>
            </p:tnLst>
          </p:tmpl>
        </p:tmplLst>
      </p:bldP>
      <p:bldP spid="27" grpId="1" animBg="1"/>
      <p:bldP spid="28" grpId="0" animBg="1">
        <p:tmplLst>
          <p:tmpl>
            <p:tnLst>
              <p:par>
                <p:cTn presetID="2" presetClass="entr" presetSubtype="3" fill="hold" nodeType="withEffect">
                  <p:stCondLst>
                    <p:cond delay="10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1+#ppt_w/2"/>
                          </p:val>
                        </p:tav>
                        <p:tav tm="100000">
                          <p:val>
                            <p:strVal val="#ppt_x"/>
                          </p:val>
                        </p:tav>
                      </p:tavLst>
                    </p:anim>
                    <p:anim calcmode="lin" valueType="num">
                      <p:cBhvr additive="base">
                        <p:cTn dur="1000" fill="hold"/>
                        <p:tgtEl>
                          <p:spTgt spid="28"/>
                        </p:tgtEl>
                        <p:attrNameLst>
                          <p:attrName>ppt_y</p:attrName>
                        </p:attrNameLst>
                      </p:cBhvr>
                      <p:tavLst>
                        <p:tav tm="0">
                          <p:val>
                            <p:strVal val="0-#ppt_h/2"/>
                          </p:val>
                        </p:tav>
                        <p:tav tm="100000">
                          <p:val>
                            <p:strVal val="#ppt_y"/>
                          </p:val>
                        </p:tav>
                      </p:tavLst>
                    </p:anim>
                  </p:childTnLst>
                </p:cTn>
              </p:par>
            </p:tnLst>
          </p:tmpl>
        </p:tmplLst>
      </p:bldP>
      <p:bldP spid="28" grpId="1" animBg="1"/>
      <p:bldP spid="29" grpId="0" animBg="1">
        <p:tmplLst>
          <p:tmpl>
            <p:tnLst>
              <p:par>
                <p:cTn presetID="2" presetClass="entr" presetSubtype="3" fill="hold" nodeType="withEffect">
                  <p:stCondLst>
                    <p:cond delay="12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1+#ppt_w/2"/>
                          </p:val>
                        </p:tav>
                        <p:tav tm="100000">
                          <p:val>
                            <p:strVal val="#ppt_x"/>
                          </p:val>
                        </p:tav>
                      </p:tavLst>
                    </p:anim>
                    <p:anim calcmode="lin" valueType="num">
                      <p:cBhvr additive="base">
                        <p:cTn dur="1000" fill="hold"/>
                        <p:tgtEl>
                          <p:spTgt spid="29"/>
                        </p:tgtEl>
                        <p:attrNameLst>
                          <p:attrName>ppt_y</p:attrName>
                        </p:attrNameLst>
                      </p:cBhvr>
                      <p:tavLst>
                        <p:tav tm="0">
                          <p:val>
                            <p:strVal val="0-#ppt_h/2"/>
                          </p:val>
                        </p:tav>
                        <p:tav tm="100000">
                          <p:val>
                            <p:strVal val="#ppt_y"/>
                          </p:val>
                        </p:tav>
                      </p:tavLst>
                    </p:anim>
                  </p:childTnLst>
                </p:cTn>
              </p:par>
            </p:tnLst>
          </p:tmpl>
        </p:tmplLst>
      </p:bldP>
      <p:bldP spid="29" grpId="1" animBg="1"/>
      <p:bldP spid="30" grpId="0" animBg="1">
        <p:tmplLst>
          <p:tmpl>
            <p:tnLst>
              <p:par>
                <p:cTn presetID="2" presetClass="entr" presetSubtype="3" fill="hold" nodeType="withEffect">
                  <p:stCondLst>
                    <p:cond delay="12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1+#ppt_w/2"/>
                          </p:val>
                        </p:tav>
                        <p:tav tm="100000">
                          <p:val>
                            <p:strVal val="#ppt_x"/>
                          </p:val>
                        </p:tav>
                      </p:tavLst>
                    </p:anim>
                    <p:anim calcmode="lin" valueType="num">
                      <p:cBhvr additive="base">
                        <p:cTn dur="1000" fill="hold"/>
                        <p:tgtEl>
                          <p:spTgt spid="30"/>
                        </p:tgtEl>
                        <p:attrNameLst>
                          <p:attrName>ppt_y</p:attrName>
                        </p:attrNameLst>
                      </p:cBhvr>
                      <p:tavLst>
                        <p:tav tm="0">
                          <p:val>
                            <p:strVal val="0-#ppt_h/2"/>
                          </p:val>
                        </p:tav>
                        <p:tav tm="100000">
                          <p:val>
                            <p:strVal val="#ppt_y"/>
                          </p:val>
                        </p:tav>
                      </p:tavLst>
                    </p:anim>
                  </p:childTnLst>
                </p:cTn>
              </p:par>
            </p:tnLst>
          </p:tmpl>
        </p:tmplLst>
      </p:bldP>
      <p:bldP spid="30" grpId="1" animBg="1"/>
      <p:bldP spid="31" grpId="0" animBg="1">
        <p:tmplLst>
          <p:tmpl>
            <p:tnLst>
              <p:par>
                <p:cTn presetID="2" presetClass="entr" presetSubtype="3" fill="hold" nodeType="withEffect">
                  <p:stCondLst>
                    <p:cond delay="14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0-#ppt_h/2"/>
                          </p:val>
                        </p:tav>
                        <p:tav tm="100000">
                          <p:val>
                            <p:strVal val="#ppt_y"/>
                          </p:val>
                        </p:tav>
                      </p:tavLst>
                    </p:anim>
                  </p:childTnLst>
                </p:cTn>
              </p:par>
            </p:tnLst>
          </p:tmpl>
        </p:tmplLst>
      </p:bldP>
      <p:bldP spid="31" grpId="1" animBg="1"/>
      <p:bldP spid="32" grpId="0" animBg="1">
        <p:tmplLst>
          <p:tmpl>
            <p:tnLst>
              <p:par>
                <p:cTn presetID="2" presetClass="entr" presetSubtype="3" fill="hold" nodeType="withEffect">
                  <p:stCondLst>
                    <p:cond delay="16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0-#ppt_h/2"/>
                          </p:val>
                        </p:tav>
                        <p:tav tm="100000">
                          <p:val>
                            <p:strVal val="#ppt_y"/>
                          </p:val>
                        </p:tav>
                      </p:tavLst>
                    </p:anim>
                  </p:childTnLst>
                </p:cTn>
              </p:par>
            </p:tnLst>
          </p:tmpl>
        </p:tmplLst>
      </p:bldP>
      <p:bldP spid="32" grpId="1" animBg="1"/>
      <p:bldP spid="33" grpId="0" animBg="1">
        <p:tmplLst>
          <p:tmpl>
            <p:tnLst>
              <p:par>
                <p:cTn presetID="2" presetClass="entr" presetSubtype="3" fill="hold" nodeType="withEffect">
                  <p:stCondLst>
                    <p:cond delay="18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0-#ppt_h/2"/>
                          </p:val>
                        </p:tav>
                        <p:tav tm="100000">
                          <p:val>
                            <p:strVal val="#ppt_y"/>
                          </p:val>
                        </p:tav>
                      </p:tavLst>
                    </p:anim>
                  </p:childTnLst>
                </p:cTn>
              </p:par>
            </p:tnLst>
          </p:tmpl>
        </p:tmplLst>
      </p:bldP>
      <p:bldP spid="33" grpId="1" animBg="1"/>
      <p:bldP spid="34" grpId="0" animBg="1">
        <p:tmplLst>
          <p:tmpl>
            <p:tnLst>
              <p:par>
                <p:cTn presetID="2" presetClass="entr" presetSubtype="3"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1+#ppt_w/2"/>
                          </p:val>
                        </p:tav>
                        <p:tav tm="100000">
                          <p:val>
                            <p:strVal val="#ppt_x"/>
                          </p:val>
                        </p:tav>
                      </p:tavLst>
                    </p:anim>
                    <p:anim calcmode="lin" valueType="num">
                      <p:cBhvr additive="base">
                        <p:cTn dur="1000" fill="hold"/>
                        <p:tgtEl>
                          <p:spTgt spid="34"/>
                        </p:tgtEl>
                        <p:attrNameLst>
                          <p:attrName>ppt_y</p:attrName>
                        </p:attrNameLst>
                      </p:cBhvr>
                      <p:tavLst>
                        <p:tav tm="0">
                          <p:val>
                            <p:strVal val="0-#ppt_h/2"/>
                          </p:val>
                        </p:tav>
                        <p:tav tm="100000">
                          <p:val>
                            <p:strVal val="#ppt_y"/>
                          </p:val>
                        </p:tav>
                      </p:tavLst>
                    </p:anim>
                  </p:childTnLst>
                </p:cTn>
              </p:par>
            </p:tnLst>
          </p:tmpl>
        </p:tmplLst>
      </p:bldP>
      <p:bldP spid="34" grpId="1" animBg="1"/>
      <p:bldP spid="35" grpId="0" animBg="1">
        <p:tmplLst>
          <p:tmpl>
            <p:tnLst>
              <p:par>
                <p:cTn presetID="2" presetClass="entr" presetSubtype="3" fill="hold" nodeType="withEffect">
                  <p:stCondLst>
                    <p:cond delay="22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0-#ppt_h/2"/>
                          </p:val>
                        </p:tav>
                        <p:tav tm="100000">
                          <p:val>
                            <p:strVal val="#ppt_y"/>
                          </p:val>
                        </p:tav>
                      </p:tavLst>
                    </p:anim>
                  </p:childTnLst>
                </p:cTn>
              </p:par>
            </p:tnLst>
          </p:tmpl>
        </p:tmplLst>
      </p:bldP>
      <p:bldP spid="35"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42839-33DD-467D-9738-A7851507D9F7}" type="datetime1">
              <a:rPr lang="en-US" smtClean="0">
                <a:solidFill>
                  <a:prstClr val="white">
                    <a:tint val="75000"/>
                  </a:prstClr>
                </a:solidFill>
              </a:rPr>
              <a:pPr/>
              <a:t>2/5/2023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8785462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26F35B-D1C3-4159-B203-9EFE6028E9FF}" type="datetime1">
              <a:rPr lang="en-US" smtClean="0">
                <a:solidFill>
                  <a:prstClr val="white">
                    <a:tint val="75000"/>
                  </a:prstClr>
                </a:solidFill>
              </a:rPr>
              <a:pPr/>
              <a:t>2/5/2023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8471576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94AE16-48DD-441C-A1FE-5C9D6989888B}" type="datetime1">
              <a:rPr lang="en-US" smtClean="0">
                <a:solidFill>
                  <a:prstClr val="white">
                    <a:tint val="75000"/>
                  </a:prstClr>
                </a:solidFill>
              </a:rPr>
              <a:pPr/>
              <a:t>2/5/2023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1410044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7A3CBD-5AFF-44FB-A7C1-7284C4E0FFA4}" type="datetime1">
              <a:rPr lang="en-US" smtClean="0">
                <a:solidFill>
                  <a:prstClr val="white">
                    <a:tint val="75000"/>
                  </a:prstClr>
                </a:solidFill>
              </a:rPr>
              <a:pPr/>
              <a:t>2/5/2023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2184787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C53644-DFB8-42A6-B6DB-12C6AA6D4F0A}" type="datetime1">
              <a:rPr lang="en-US" smtClean="0">
                <a:solidFill>
                  <a:prstClr val="white">
                    <a:tint val="75000"/>
                  </a:prstClr>
                </a:solidFill>
              </a:rPr>
              <a:pPr/>
              <a:t>2/5/2023</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5330305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E22676-B7D3-4A27-9B8D-C9C2F51F7105}" type="datetime1">
              <a:rPr lang="en-US" smtClean="0">
                <a:solidFill>
                  <a:prstClr val="white">
                    <a:tint val="75000"/>
                  </a:prstClr>
                </a:solidFill>
              </a:rPr>
              <a:pPr/>
              <a:t>2/5/2023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2075304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41D49AF-2FC1-4CB8-B7CD-07C782F568A7}" type="datetime1">
              <a:rPr lang="en-US" smtClean="0">
                <a:solidFill>
                  <a:prstClr val="white">
                    <a:tint val="75000"/>
                  </a:prstClr>
                </a:solidFill>
              </a:rPr>
              <a:pPr/>
              <a:t>2/5/2023</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2712327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92EDDD-3363-4F27-8293-60EDB940B66A}" type="datetime1">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3069553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9D7631-D1EA-4EE8-863E-879289A86C08}" type="datetime1">
              <a:rPr lang="en-US" smtClean="0">
                <a:solidFill>
                  <a:prstClr val="white">
                    <a:tint val="75000"/>
                  </a:prstClr>
                </a:solidFill>
              </a:rPr>
              <a:pPr/>
              <a:t>2/5/2023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8349746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D2AC78-9027-4DA2-AA02-F90088DA0E4C}" type="datetime1">
              <a:rPr lang="en-US" smtClean="0">
                <a:solidFill>
                  <a:prstClr val="white">
                    <a:tint val="75000"/>
                  </a:prstClr>
                </a:solidFill>
              </a:rPr>
              <a:pPr/>
              <a:t>2/5/2023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9525755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48AD6C-4D3E-4DC6-98D1-A667A9639A09}" type="datetime1">
              <a:rPr lang="en-US" smtClean="0">
                <a:solidFill>
                  <a:prstClr val="white">
                    <a:tint val="75000"/>
                  </a:prstClr>
                </a:solidFill>
              </a:rPr>
              <a:pPr/>
              <a:t>2/5/2023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622672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181E02-24B1-44C8-A579-859CBB8B5233}" type="datetime1">
              <a:rPr lang="en-US" smtClean="0">
                <a:solidFill>
                  <a:prstClr val="white">
                    <a:tint val="75000"/>
                  </a:prstClr>
                </a:solidFill>
              </a:rPr>
              <a:pPr/>
              <a:t>2/5/2023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5446341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31F740-CAB1-4808-8BA4-984B11628C4F}" type="datetime1">
              <a:rPr lang="en-US" smtClean="0">
                <a:solidFill>
                  <a:prstClr val="white">
                    <a:tint val="75000"/>
                  </a:prstClr>
                </a:solidFill>
              </a:rPr>
              <a:pPr/>
              <a:t>2/5/2023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7200" dirty="0">
                <a:solidFill>
                  <a:prstClr val="white"/>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7200" dirty="0">
                <a:solidFill>
                  <a:prstClr val="white"/>
                </a:solidFill>
                <a:effectLst/>
              </a:rPr>
              <a:t>”</a:t>
            </a:r>
          </a:p>
        </p:txBody>
      </p:sp>
    </p:spTree>
    <p:extLst>
      <p:ext uri="{BB962C8B-B14F-4D97-AF65-F5344CB8AC3E}">
        <p14:creationId xmlns:p14="http://schemas.microsoft.com/office/powerpoint/2010/main" val="410889004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EAF4B0-1233-4B5D-AD09-D9753698EF7E}" type="datetime1">
              <a:rPr lang="en-US" smtClean="0">
                <a:solidFill>
                  <a:prstClr val="white">
                    <a:tint val="75000"/>
                  </a:prstClr>
                </a:solidFill>
              </a:rPr>
              <a:pPr/>
              <a:t>2/5/2023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2822815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C74E4BF-1690-4EDA-8EE8-885E99169D3D}" type="datetime1">
              <a:rPr lang="en-US" smtClean="0">
                <a:solidFill>
                  <a:prstClr val="white">
                    <a:tint val="75000"/>
                  </a:prstClr>
                </a:solidFill>
              </a:rPr>
              <a:pPr/>
              <a:t>2/5/2023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2304286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92EBB4D-9736-44BB-9C25-F0DA68659A5B}" type="datetime1">
              <a:rPr lang="en-US" smtClean="0">
                <a:solidFill>
                  <a:prstClr val="white">
                    <a:tint val="75000"/>
                  </a:prstClr>
                </a:solidFill>
              </a:rPr>
              <a:pPr/>
              <a:t>2/5/2023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6221261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B93779-8BB1-45E5-B8F5-DA5B45B5650D}" type="datetime1">
              <a:rPr lang="en-US" smtClean="0">
                <a:solidFill>
                  <a:prstClr val="white">
                    <a:tint val="75000"/>
                  </a:prstClr>
                </a:solidFill>
              </a:rPr>
              <a:pPr/>
              <a:t>2/5/2023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2321646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690BE0A-2A25-4221-A5B9-899A65B58553}" type="datetime1">
              <a:rPr lang="en-US" smtClean="0">
                <a:solidFill>
                  <a:prstClr val="white">
                    <a:tint val="75000"/>
                  </a:prstClr>
                </a:solidFill>
              </a:rPr>
              <a:pPr/>
              <a:t>2/5/2023</a:t>
            </a:fld>
            <a:endParaRPr lang="en-US" dirty="0">
              <a:solidFill>
                <a:prstClr val="white">
                  <a:tint val="75000"/>
                </a:prstClr>
              </a:solidFill>
            </a:endParaRPr>
          </a:p>
        </p:txBody>
      </p:sp>
      <p:sp>
        <p:nvSpPr>
          <p:cNvPr id="5" name="Footer Placeholder 4"/>
          <p:cNvSpPr>
            <a:spLocks noGrp="1"/>
          </p:cNvSpPr>
          <p:nvPr>
            <p:ph type="ftr" sz="quarter" idx="11"/>
          </p:nvPr>
        </p:nvSpPr>
        <p:spPr>
          <a:xfrm>
            <a:off x="680321" y="5936188"/>
            <a:ext cx="6126805"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5629866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5F1E72-FF0E-42B0-879C-6D77CF6173B3}" type="datetime1">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14291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996E94-E476-41B1-ACA3-F7E013B60DDB}" type="datetime1">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88601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0486E8-5C69-49EC-AD56-A2F6F619A50A}" type="datetime1">
              <a:rPr lang="en-US" smtClean="0"/>
              <a:t>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49113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BD038F-65F5-4EF4-8AB8-28B5245CCB18}" type="datetime1">
              <a:rPr lang="en-US" smtClean="0"/>
              <a:t>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37419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B45C3-683C-494D-8D8C-BBC31B55529C}" type="datetime1">
              <a:rPr lang="en-US" smtClean="0"/>
              <a:t>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62689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89ED05-25EB-4DAB-90A6-A984DB00C7C9}" type="datetime1">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72061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AAB86C-F4FC-4864-9831-1BC672289F16}" type="datetime1">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74125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4EF5D-8496-42B4-8A33-D03AB11D1836}" type="datetime1">
              <a:rPr lang="en-US" smtClean="0"/>
              <a:t>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55D82-D20F-4DB7-B3E9-7B7EAC2F87A9}" type="slidenum">
              <a:rPr lang="en-US" smtClean="0"/>
              <a:t>‹#›</a:t>
            </a:fld>
            <a:endParaRPr lang="en-US"/>
          </a:p>
        </p:txBody>
      </p:sp>
    </p:spTree>
    <p:extLst>
      <p:ext uri="{BB962C8B-B14F-4D97-AF65-F5344CB8AC3E}">
        <p14:creationId xmlns:p14="http://schemas.microsoft.com/office/powerpoint/2010/main" val="1453441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5DCA358-F48A-4394-96F3-C62F4F18B341}" type="datetime1">
              <a:rPr lang="en-US" smtClean="0">
                <a:solidFill>
                  <a:prstClr val="white">
                    <a:tint val="75000"/>
                  </a:prstClr>
                </a:solidFill>
              </a:rPr>
              <a:pPr/>
              <a:t>2/5/2023</a:t>
            </a:fld>
            <a:endParaRPr lang="en-US" dirty="0">
              <a:solidFill>
                <a:prstClr val="white">
                  <a:tint val="75000"/>
                </a:prstClr>
              </a:solidFill>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5720333"/>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6.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microsoft.com/office/2007/relationships/hdphoto" Target="../media/hdphoto4.wdp"/><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2.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microsoft.com/office/2007/relationships/hdphoto" Target="../media/hdphoto6.wdp"/><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6.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microsoft.com/office/2007/relationships/hdphoto" Target="../media/hdphoto6.wdp"/><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image" Target="../media/image55.jpeg"/><Relationship Id="rId4" Type="http://schemas.microsoft.com/office/2007/relationships/hdphoto" Target="../media/hdphoto7.wdp"/></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astropixels.com/ephemeris/phasescat/phases0001.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61.webp"/><Relationship Id="rId2" Type="http://schemas.openxmlformats.org/officeDocument/2006/relationships/image" Target="../media/image60.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4.png"/><Relationship Id="rId1" Type="http://schemas.openxmlformats.org/officeDocument/2006/relationships/slideLayout" Target="../slideLayouts/slideLayout14.xml"/><Relationship Id="rId4" Type="http://schemas.microsoft.com/office/2007/relationships/hdphoto" Target="../media/hdphoto6.wdp"/></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astropixels.com/ephemeris/phasescat/phases0001.html" TargetMode="Externa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4.png"/><Relationship Id="rId1" Type="http://schemas.openxmlformats.org/officeDocument/2006/relationships/slideLayout" Target="../slideLayouts/slideLayout14.xml"/><Relationship Id="rId4" Type="http://schemas.microsoft.com/office/2007/relationships/hdphoto" Target="../media/hdphoto6.wdp"/></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66.jpeg"/></Relationships>
</file>

<file path=ppt/slides/_rels/slide4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69.jpeg"/></Relationships>
</file>

<file path=ppt/slides/_rels/slide4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eather.gov/media/ind/seasons.pdf"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3" Type="http://schemas.openxmlformats.org/officeDocument/2006/relationships/image" Target="../media/image72.jpe"/><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2.jpe"/><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5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5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png"/></Relationships>
</file>

<file path=ppt/slides/_rels/slide59.xml.rels><?xml version="1.0" encoding="UTF-8" standalone="yes"?>
<Relationships xmlns="http://schemas.openxmlformats.org/package/2006/relationships"><Relationship Id="rId3" Type="http://schemas.openxmlformats.org/officeDocument/2006/relationships/image" Target="../media/image72.jpe"/><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beda.cz/~jirkaj/seasons/seasons.pdf"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3.pn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6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6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questions@studythecalendar.com" TargetMode="External"/><Relationship Id="rId2" Type="http://schemas.openxmlformats.org/officeDocument/2006/relationships/image" Target="../media/image84.png"/><Relationship Id="rId1" Type="http://schemas.openxmlformats.org/officeDocument/2006/relationships/slideLayout" Target="../slideLayouts/slideLayout6.xml"/><Relationship Id="rId6" Type="http://schemas.microsoft.com/office/2007/relationships/hdphoto" Target="../media/hdphoto10.wdp"/><Relationship Id="rId5" Type="http://schemas.openxmlformats.org/officeDocument/2006/relationships/image" Target="../media/image86.png"/><Relationship Id="rId4" Type="http://schemas.openxmlformats.org/officeDocument/2006/relationships/image" Target="../media/image85.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23.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69977" y="7211373"/>
            <a:ext cx="2743200" cy="365125"/>
          </a:xfrm>
        </p:spPr>
        <p:txBody>
          <a:bodyPr/>
          <a:lstStyle/>
          <a:p>
            <a:fld id="{0B555D82-D20F-4DB7-B3E9-7B7EAC2F87A9}" type="slidenum">
              <a:rPr lang="en-US" smtClean="0"/>
              <a:t>1</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75104"/>
            <a:ext cx="12192000" cy="70331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Title 32"/>
          <p:cNvSpPr txBox="1">
            <a:spLocks/>
          </p:cNvSpPr>
          <p:nvPr/>
        </p:nvSpPr>
        <p:spPr>
          <a:xfrm>
            <a:off x="274248" y="1965581"/>
            <a:ext cx="11286251" cy="3295607"/>
          </a:xfrm>
          <a:prstGeom prst="rect">
            <a:avLst/>
          </a:prstGeom>
          <a:noFill/>
          <a:ln w="76200">
            <a:noFill/>
            <a:prstDash val="sysDot"/>
          </a:ln>
          <a:effectLst>
            <a:glow rad="127000">
              <a:schemeClr val="accent4">
                <a:lumMod val="60000"/>
                <a:lumOff val="40000"/>
              </a:schemeClr>
            </a:glow>
          </a:effectLst>
          <a:scene3d>
            <a:camera prst="orthographicFront"/>
            <a:lightRig rig="threePt" dir="t"/>
          </a:scene3d>
          <a:sp3d>
            <a:bevelT w="139700" h="139700" prst="divot"/>
          </a:sp3d>
        </p:spPr>
        <p:txBody>
          <a:bodyPr anchor="ctr">
            <a:normAutofit/>
            <a:sp3d extrusionH="57150">
              <a:bevelT w="82550" h="38100" prst="coolSlant"/>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6600" dirty="0"/>
              <a:t> </a:t>
            </a:r>
            <a:r>
              <a:rPr lang="en-US" sz="66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t>for the Jews’</a:t>
            </a:r>
            <a:br>
              <a:rPr lang="en-US" sz="66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br>
            <a:r>
              <a:rPr lang="en-US" sz="32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t> </a:t>
            </a:r>
            <a:br>
              <a:rPr lang="en-US" sz="32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br>
            <a:r>
              <a:rPr lang="en-US" sz="6600" b="1" dirty="0">
                <a:solidFill>
                  <a:srgbClr val="FF0000"/>
                </a:solidFill>
                <a:effectLst>
                  <a:outerShdw blurRad="60007" dist="310007" dir="7680000" sx="101000" sy="101000" kx="1300200" algn="ctr" rotWithShape="0">
                    <a:srgbClr val="00FF00"/>
                  </a:outerShdw>
                </a:effectLst>
                <a:latin typeface="Arial Rounded MT Bold" panose="020F0704030504030204" pitchFamily="34" charset="0"/>
              </a:rPr>
              <a:t>Lunar</a:t>
            </a:r>
            <a:r>
              <a:rPr lang="en-US" sz="32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t> </a:t>
            </a:r>
            <a:r>
              <a:rPr lang="en-US" sz="66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t>Feast of Tabernacles</a:t>
            </a:r>
          </a:p>
        </p:txBody>
      </p:sp>
      <p:sp>
        <p:nvSpPr>
          <p:cNvPr id="6" name="Rectangle 5"/>
          <p:cNvSpPr/>
          <p:nvPr/>
        </p:nvSpPr>
        <p:spPr>
          <a:xfrm>
            <a:off x="362855" y="231291"/>
            <a:ext cx="5731273" cy="2545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8000" b="1" dirty="0">
                <a:ln>
                  <a:solidFill>
                    <a:schemeClr val="bg1"/>
                  </a:solidFill>
                </a:ln>
                <a:solidFill>
                  <a:srgbClr val="0000FF"/>
                </a:solidFill>
                <a:effectLst>
                  <a:outerShdw blurRad="50800" dist="50800" dir="5400000" sx="102000" sy="102000" algn="ctr" rotWithShape="0">
                    <a:srgbClr val="34E9FC"/>
                  </a:outerShdw>
                </a:effectLst>
              </a:rPr>
              <a:t>Yahusha’s </a:t>
            </a:r>
            <a:r>
              <a:rPr lang="en-US" sz="8000" b="1" dirty="0">
                <a:ln w="12700">
                  <a:solidFill>
                    <a:schemeClr val="bg1"/>
                  </a:solidFill>
                  <a:prstDash val="solid"/>
                </a:ln>
                <a:solidFill>
                  <a:srgbClr val="FF3399"/>
                </a:solidFill>
                <a:effectLst>
                  <a:glow rad="127000">
                    <a:srgbClr val="00FF00"/>
                  </a:glow>
                  <a:outerShdw dist="38100" dir="2640000" algn="bl" rotWithShape="0">
                    <a:schemeClr val="tx2">
                      <a:lumMod val="75000"/>
                    </a:schemeClr>
                  </a:outerShdw>
                </a:effectLst>
              </a:rPr>
              <a:t> </a:t>
            </a:r>
            <a:r>
              <a:rPr lang="en-US" sz="8000" b="1" dirty="0">
                <a:ln w="12700">
                  <a:solidFill>
                    <a:schemeClr val="tx2">
                      <a:lumMod val="75000"/>
                    </a:schemeClr>
                  </a:solidFill>
                  <a:prstDash val="solid"/>
                </a:ln>
                <a:solidFill>
                  <a:srgbClr val="FF3399"/>
                </a:solidFill>
                <a:effectLst>
                  <a:glow rad="127000">
                    <a:srgbClr val="00FF00"/>
                  </a:glow>
                  <a:outerShdw dist="38100" dir="2640000" algn="bl" rotWithShape="0">
                    <a:schemeClr val="tx2">
                      <a:lumMod val="75000"/>
                    </a:schemeClr>
                  </a:outerShdw>
                </a:effectLst>
              </a:rPr>
              <a:t>Contempt</a:t>
            </a:r>
          </a:p>
        </p:txBody>
      </p:sp>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9927074" y="687693"/>
            <a:ext cx="1486103" cy="1487805"/>
          </a:xfrm>
          <a:prstGeom prst="rect">
            <a:avLst/>
          </a:prstGeom>
          <a:noFill/>
          <a:effectLst>
            <a:glow rad="228600">
              <a:schemeClr val="bg1">
                <a:alpha val="60000"/>
              </a:schemeClr>
            </a:glow>
          </a:effectLst>
          <a:extLst>
            <a:ext uri="{909E8E84-426E-40DD-AFC4-6F175D3DCCD1}">
              <a14:hiddenFill xmlns:a14="http://schemas.microsoft.com/office/drawing/2010/main">
                <a:solidFill>
                  <a:srgbClr val="FFFFFF"/>
                </a:solidFill>
              </a14:hiddenFill>
            </a:ext>
          </a:extLst>
        </p:spPr>
      </p:pic>
      <p:sp>
        <p:nvSpPr>
          <p:cNvPr id="3" name="Arrow: Notched Right 2">
            <a:extLst>
              <a:ext uri="{FF2B5EF4-FFF2-40B4-BE49-F238E27FC236}">
                <a16:creationId xmlns:a16="http://schemas.microsoft.com/office/drawing/2014/main" id="{9FA21A21-2C4D-4375-977F-9331AB242E4E}"/>
              </a:ext>
            </a:extLst>
          </p:cNvPr>
          <p:cNvSpPr/>
          <p:nvPr/>
        </p:nvSpPr>
        <p:spPr>
          <a:xfrm rot="6535828">
            <a:off x="1596833" y="3260723"/>
            <a:ext cx="1690028" cy="743739"/>
          </a:xfrm>
          <a:prstGeom prst="notchedRightArrow">
            <a:avLst>
              <a:gd name="adj1" fmla="val 37771"/>
              <a:gd name="adj2" fmla="val 64458"/>
            </a:avLst>
          </a:prstGeom>
          <a:solidFill>
            <a:srgbClr val="FFFF00"/>
          </a:solidFill>
          <a:ln>
            <a:solidFill>
              <a:srgbClr val="C0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5576373" y="4682503"/>
            <a:ext cx="693137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6600" b="1" dirty="0">
                <a:ln w="12700">
                  <a:solidFill>
                    <a:schemeClr val="tx2">
                      <a:lumMod val="75000"/>
                    </a:schemeClr>
                  </a:solidFill>
                  <a:prstDash val="solid"/>
                </a:ln>
                <a:solidFill>
                  <a:srgbClr val="FF3399"/>
                </a:solidFill>
                <a:effectLst>
                  <a:glow rad="127000">
                    <a:srgbClr val="FAF58E"/>
                  </a:glow>
                  <a:outerShdw dist="38100" dir="2640000" algn="bl" rotWithShape="0">
                    <a:schemeClr val="tx2">
                      <a:lumMod val="75000"/>
                    </a:schemeClr>
                  </a:outerShdw>
                </a:effectLst>
              </a:rPr>
              <a:t>John 7  </a:t>
            </a:r>
            <a:r>
              <a:rPr lang="en-US" sz="4800" b="1" dirty="0">
                <a:ln w="12700">
                  <a:solidFill>
                    <a:schemeClr val="tx2">
                      <a:lumMod val="75000"/>
                    </a:schemeClr>
                  </a:solidFill>
                  <a:prstDash val="solid"/>
                </a:ln>
                <a:solidFill>
                  <a:srgbClr val="FF3399"/>
                </a:solidFill>
                <a:effectLst>
                  <a:glow rad="127000">
                    <a:srgbClr val="FAF58E"/>
                  </a:glow>
                  <a:outerShdw dist="38100" dir="2640000" algn="bl" rotWithShape="0">
                    <a:schemeClr val="tx2">
                      <a:lumMod val="75000"/>
                    </a:schemeClr>
                  </a:outerShdw>
                </a:effectLst>
              </a:rPr>
              <a:t>Part 3</a:t>
            </a:r>
          </a:p>
        </p:txBody>
      </p:sp>
      <p:sp>
        <p:nvSpPr>
          <p:cNvPr id="4" name="TextBox 3">
            <a:extLst>
              <a:ext uri="{FF2B5EF4-FFF2-40B4-BE49-F238E27FC236}">
                <a16:creationId xmlns:a16="http://schemas.microsoft.com/office/drawing/2014/main" id="{C0C2948D-ECA3-5343-5DAA-035480A3C084}"/>
              </a:ext>
            </a:extLst>
          </p:cNvPr>
          <p:cNvSpPr txBox="1"/>
          <p:nvPr/>
        </p:nvSpPr>
        <p:spPr>
          <a:xfrm>
            <a:off x="1058081" y="5688827"/>
            <a:ext cx="10252646"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a:ln>
                  <a:solidFill>
                    <a:schemeClr val="accent2">
                      <a:lumMod val="50000"/>
                    </a:schemeClr>
                  </a:solidFill>
                </a:ln>
                <a:solidFill>
                  <a:schemeClr val="accent4">
                    <a:lumMod val="40000"/>
                    <a:lumOff val="60000"/>
                  </a:schemeClr>
                </a:solidFill>
                <a:effectLst>
                  <a:outerShdw blurRad="60007" dist="310007" dir="7680000" sy="30000" kx="1300200" algn="ctr" rotWithShape="0">
                    <a:prstClr val="black">
                      <a:alpha val="32000"/>
                    </a:prstClr>
                  </a:outerShdw>
                </a:effectLst>
                <a:latin typeface="Forte" panose="03060902040502070203" pitchFamily="66" charset="0"/>
              </a:rPr>
              <a:t>Comparing the Two Calendars</a:t>
            </a:r>
            <a:endParaRPr lang="en-CA" sz="6000" b="1" dirty="0">
              <a:ln>
                <a:solidFill>
                  <a:schemeClr val="accent2">
                    <a:lumMod val="50000"/>
                  </a:schemeClr>
                </a:solidFill>
              </a:ln>
              <a:solidFill>
                <a:schemeClr val="accent4">
                  <a:lumMod val="40000"/>
                  <a:lumOff val="60000"/>
                </a:schemeClr>
              </a:solidFill>
              <a:latin typeface="Forte" panose="03060902040502070203" pitchFamily="66" charset="0"/>
            </a:endParaRPr>
          </a:p>
        </p:txBody>
      </p:sp>
    </p:spTree>
    <p:extLst>
      <p:ext uri="{BB962C8B-B14F-4D97-AF65-F5344CB8AC3E}">
        <p14:creationId xmlns:p14="http://schemas.microsoft.com/office/powerpoint/2010/main" val="287433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3000" fill="hold" nodeType="withEffect">
                                  <p:stCondLst>
                                    <p:cond delay="0"/>
                                  </p:stCondLst>
                                  <p:iterate type="lt">
                                    <p:tmPct val="10000"/>
                                  </p:iterate>
                                  <p:childTnLst>
                                    <p:animScale>
                                      <p:cBhvr>
                                        <p:cTn id="6" dur="250" autoRev="1" fill="hold">
                                          <p:stCondLst>
                                            <p:cond delay="0"/>
                                          </p:stCondLst>
                                        </p:cTn>
                                        <p:tgtEl>
                                          <p:spTgt spid="6">
                                            <p:txEl>
                                              <p:pRg st="0" end="0"/>
                                            </p:txEl>
                                          </p:spTgt>
                                        </p:tgtEl>
                                      </p:cBhvr>
                                      <p:to x="80000" y="100000"/>
                                    </p:animScale>
                                    <p:anim by="(#ppt_w*0.10)" calcmode="lin" valueType="num">
                                      <p:cBhvr>
                                        <p:cTn id="7" dur="250" autoRev="1" fill="hold">
                                          <p:stCondLst>
                                            <p:cond delay="0"/>
                                          </p:stCondLst>
                                        </p:cTn>
                                        <p:tgtEl>
                                          <p:spTgt spid="6">
                                            <p:txEl>
                                              <p:pRg st="0" end="0"/>
                                            </p:txEl>
                                          </p:spTgt>
                                        </p:tgtEl>
                                        <p:attrNameLst>
                                          <p:attrName>ppt_x</p:attrName>
                                        </p:attrNameLst>
                                      </p:cBhvr>
                                    </p:anim>
                                    <p:anim by="(-#ppt_w*0.10)" calcmode="lin" valueType="num">
                                      <p:cBhvr>
                                        <p:cTn id="8" dur="250" autoRev="1" fill="hold">
                                          <p:stCondLst>
                                            <p:cond delay="0"/>
                                          </p:stCondLst>
                                        </p:cTn>
                                        <p:tgtEl>
                                          <p:spTgt spid="6">
                                            <p:txEl>
                                              <p:pRg st="0" end="0"/>
                                            </p:txEl>
                                          </p:spTgt>
                                        </p:tgtEl>
                                        <p:attrNameLst>
                                          <p:attrName>ppt_y</p:attrName>
                                        </p:attrNameLst>
                                      </p:cBhvr>
                                    </p:anim>
                                    <p:animRot by="-480000">
                                      <p:cBhvr>
                                        <p:cTn id="9" dur="250" autoRev="1" fill="hold">
                                          <p:stCondLst>
                                            <p:cond delay="0"/>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50000">
              <a:srgbClr val="FF99FF"/>
            </a:gs>
            <a:gs pos="80000">
              <a:schemeClr val="accent4">
                <a:alpha val="72000"/>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10</a:t>
            </a:fld>
            <a:endParaRPr lang="en-US" dirty="0">
              <a:solidFill>
                <a:schemeClr val="tx1"/>
              </a:solidFill>
            </a:endParaRPr>
          </a:p>
        </p:txBody>
      </p:sp>
      <p:grpSp>
        <p:nvGrpSpPr>
          <p:cNvPr id="5" name="Group 4"/>
          <p:cNvGrpSpPr/>
          <p:nvPr/>
        </p:nvGrpSpPr>
        <p:grpSpPr>
          <a:xfrm>
            <a:off x="118849" y="1029763"/>
            <a:ext cx="3871676" cy="4162274"/>
            <a:chOff x="588887" y="1508267"/>
            <a:chExt cx="4227689" cy="4677210"/>
          </a:xfrm>
        </p:grpSpPr>
        <p:pic>
          <p:nvPicPr>
            <p:cNvPr id="6" name="Picture 3" descr="C:\Users\Rae\Desktop\Art on Desktop\white man clip art\3d white people\3d white board 3.jp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588887" y="1957788"/>
              <a:ext cx="4227689" cy="42276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Picture 2" descr="C:\Users\Rae\Desktop\black hat clear.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rot="20429207">
              <a:off x="1024689" y="1508267"/>
              <a:ext cx="1276683" cy="114739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3265070" y="3768351"/>
            <a:ext cx="4391296" cy="2690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3200" b="1" u="sng" dirty="0">
                <a:ln>
                  <a:solidFill>
                    <a:schemeClr val="tx1"/>
                  </a:solidFill>
                </a:ln>
                <a:solidFill>
                  <a:schemeClr val="accent4"/>
                </a:solidFill>
                <a:effectLst>
                  <a:glow rad="101600">
                    <a:srgbClr val="34E9FC">
                      <a:alpha val="90000"/>
                    </a:srgbClr>
                  </a:glow>
                </a:effectLst>
                <a:latin typeface="Comic Sans MS" panose="030F0702030302020204" pitchFamily="66" charset="0"/>
              </a:rPr>
              <a:t>7</a:t>
            </a:r>
            <a:r>
              <a:rPr lang="en-US" sz="3200" b="1" u="sng" baseline="30000" dirty="0">
                <a:ln>
                  <a:solidFill>
                    <a:schemeClr val="tx1"/>
                  </a:solidFill>
                </a:ln>
                <a:solidFill>
                  <a:schemeClr val="accent4"/>
                </a:solidFill>
                <a:effectLst>
                  <a:glow rad="101600">
                    <a:srgbClr val="34E9FC">
                      <a:alpha val="90000"/>
                    </a:srgbClr>
                  </a:glow>
                </a:effectLst>
                <a:latin typeface="Comic Sans MS" panose="030F0702030302020204" pitchFamily="66" charset="0"/>
              </a:rPr>
              <a:t>th</a:t>
            </a:r>
            <a:r>
              <a:rPr lang="en-US" sz="3200" b="1" u="sng" dirty="0">
                <a:ln>
                  <a:solidFill>
                    <a:schemeClr val="tx1"/>
                  </a:solidFill>
                </a:ln>
                <a:solidFill>
                  <a:schemeClr val="accent4"/>
                </a:solidFill>
                <a:effectLst>
                  <a:glow rad="101600">
                    <a:srgbClr val="34E9FC">
                      <a:alpha val="90000"/>
                    </a:srgbClr>
                  </a:glow>
                </a:effectLst>
                <a:latin typeface="Comic Sans MS" panose="030F0702030302020204" pitchFamily="66" charset="0"/>
              </a:rPr>
              <a:t> Month</a:t>
            </a:r>
          </a:p>
          <a:p>
            <a:pPr algn="ctr"/>
            <a:r>
              <a:rPr lang="en-US" sz="3200" b="1" dirty="0">
                <a:ln>
                  <a:solidFill>
                    <a:schemeClr val="tx1"/>
                  </a:solidFill>
                </a:ln>
                <a:solidFill>
                  <a:schemeClr val="bg1">
                    <a:lumMod val="75000"/>
                  </a:schemeClr>
                </a:solidFill>
                <a:effectLst>
                  <a:glow rad="101600">
                    <a:srgbClr val="34E9FC">
                      <a:alpha val="90000"/>
                    </a:srgbClr>
                  </a:glow>
                </a:effectLst>
                <a:latin typeface="Comic Sans MS" panose="030F0702030302020204" pitchFamily="66" charset="0"/>
              </a:rPr>
              <a:t>1</a:t>
            </a:r>
            <a:r>
              <a:rPr lang="en-US" sz="3200" b="1" baseline="30000" dirty="0">
                <a:ln>
                  <a:solidFill>
                    <a:schemeClr val="tx1"/>
                  </a:solidFill>
                </a:ln>
                <a:solidFill>
                  <a:schemeClr val="bg1">
                    <a:lumMod val="75000"/>
                  </a:schemeClr>
                </a:solidFill>
                <a:effectLst>
                  <a:glow rad="101600">
                    <a:srgbClr val="34E9FC">
                      <a:alpha val="90000"/>
                    </a:srgbClr>
                  </a:glow>
                </a:effectLst>
                <a:latin typeface="Comic Sans MS" panose="030F0702030302020204" pitchFamily="66" charset="0"/>
              </a:rPr>
              <a:t>st</a:t>
            </a:r>
            <a:r>
              <a:rPr lang="en-US" sz="3200" b="1" dirty="0">
                <a:ln>
                  <a:solidFill>
                    <a:schemeClr val="tx1"/>
                  </a:solidFill>
                </a:ln>
                <a:solidFill>
                  <a:schemeClr val="bg1">
                    <a:lumMod val="75000"/>
                  </a:schemeClr>
                </a:solidFill>
                <a:effectLst>
                  <a:glow rad="101600">
                    <a:srgbClr val="34E9FC">
                      <a:alpha val="90000"/>
                    </a:srgbClr>
                  </a:glow>
                </a:effectLst>
                <a:latin typeface="Comic Sans MS" panose="030F0702030302020204" pitchFamily="66" charset="0"/>
              </a:rPr>
              <a:t>: Trumpets</a:t>
            </a:r>
            <a:br>
              <a:rPr lang="en-US" sz="3200" b="1" dirty="0">
                <a:ln>
                  <a:solidFill>
                    <a:schemeClr val="tx1"/>
                  </a:solidFill>
                </a:ln>
                <a:solidFill>
                  <a:srgbClr val="D46DE7"/>
                </a:solidFill>
                <a:effectLst>
                  <a:glow rad="101600">
                    <a:srgbClr val="34E9FC">
                      <a:alpha val="90000"/>
                    </a:srgbClr>
                  </a:glow>
                </a:effectLst>
                <a:latin typeface="Comic Sans MS" panose="030F0702030302020204" pitchFamily="66" charset="0"/>
              </a:rPr>
            </a:br>
            <a:r>
              <a:rPr lang="en-US" sz="3200" b="1" dirty="0">
                <a:ln>
                  <a:solidFill>
                    <a:schemeClr val="tx1"/>
                  </a:solidFill>
                </a:ln>
                <a:solidFill>
                  <a:srgbClr val="CC00FF"/>
                </a:solidFill>
                <a:effectLst>
                  <a:glow rad="101600">
                    <a:srgbClr val="34E9FC">
                      <a:alpha val="90000"/>
                    </a:srgbClr>
                  </a:glow>
                </a:effectLst>
                <a:latin typeface="Comic Sans MS" panose="030F0702030302020204" pitchFamily="66" charset="0"/>
              </a:rPr>
              <a:t>10</a:t>
            </a:r>
            <a:r>
              <a:rPr lang="en-US" sz="3200" b="1" baseline="30000" dirty="0">
                <a:ln>
                  <a:solidFill>
                    <a:schemeClr val="tx1"/>
                  </a:solidFill>
                </a:ln>
                <a:solidFill>
                  <a:srgbClr val="CC00FF"/>
                </a:solidFill>
                <a:effectLst>
                  <a:glow rad="101600">
                    <a:srgbClr val="34E9FC">
                      <a:alpha val="90000"/>
                    </a:srgbClr>
                  </a:glow>
                </a:effectLst>
                <a:latin typeface="Comic Sans MS" panose="030F0702030302020204" pitchFamily="66" charset="0"/>
              </a:rPr>
              <a:t>th</a:t>
            </a:r>
            <a:r>
              <a:rPr lang="en-US" sz="3200" b="1" dirty="0">
                <a:ln>
                  <a:solidFill>
                    <a:schemeClr val="tx1"/>
                  </a:solidFill>
                </a:ln>
                <a:solidFill>
                  <a:srgbClr val="CC00FF"/>
                </a:solidFill>
                <a:effectLst>
                  <a:glow rad="101600">
                    <a:srgbClr val="34E9FC">
                      <a:alpha val="90000"/>
                    </a:srgbClr>
                  </a:glow>
                </a:effectLst>
                <a:latin typeface="Comic Sans MS" panose="030F0702030302020204" pitchFamily="66" charset="0"/>
              </a:rPr>
              <a:t>: Yom Kippur</a:t>
            </a:r>
            <a:br>
              <a:rPr lang="en-US" sz="3200" b="1" dirty="0">
                <a:ln>
                  <a:solidFill>
                    <a:schemeClr val="tx1"/>
                  </a:solidFill>
                </a:ln>
                <a:solidFill>
                  <a:srgbClr val="CC00FF"/>
                </a:solidFill>
                <a:effectLst>
                  <a:glow rad="101600">
                    <a:srgbClr val="34E9FC">
                      <a:alpha val="90000"/>
                    </a:srgbClr>
                  </a:glow>
                </a:effectLst>
                <a:latin typeface="Comic Sans MS" panose="030F0702030302020204" pitchFamily="66" charset="0"/>
              </a:rPr>
            </a:br>
            <a:r>
              <a:rPr lang="en-US" sz="3200" b="1" dirty="0">
                <a:ln>
                  <a:solidFill>
                    <a:schemeClr val="tx1"/>
                  </a:solidFill>
                </a:ln>
                <a:solidFill>
                  <a:srgbClr val="D46DE7"/>
                </a:solidFill>
                <a:effectLst>
                  <a:glow rad="101600">
                    <a:srgbClr val="34E9FC">
                      <a:alpha val="90000"/>
                    </a:srgbClr>
                  </a:glow>
                </a:effectLst>
                <a:latin typeface="Comic Sans MS" panose="030F0702030302020204" pitchFamily="66" charset="0"/>
              </a:rPr>
              <a:t>  </a:t>
            </a:r>
            <a:r>
              <a:rPr lang="en-US" sz="3200" b="1" dirty="0">
                <a:ln>
                  <a:solidFill>
                    <a:schemeClr val="tx1"/>
                  </a:solidFill>
                </a:ln>
                <a:solidFill>
                  <a:srgbClr val="00B050"/>
                </a:solidFill>
                <a:effectLst>
                  <a:glow rad="101600">
                    <a:srgbClr val="34E9FC">
                      <a:alpha val="90000"/>
                    </a:srgbClr>
                  </a:glow>
                </a:effectLst>
                <a:latin typeface="Comic Sans MS" panose="030F0702030302020204" pitchFamily="66" charset="0"/>
              </a:rPr>
              <a:t>15</a:t>
            </a:r>
            <a:r>
              <a:rPr lang="en-US" sz="3200" b="1" baseline="30000" dirty="0">
                <a:ln>
                  <a:solidFill>
                    <a:schemeClr val="tx1"/>
                  </a:solidFill>
                </a:ln>
                <a:solidFill>
                  <a:srgbClr val="00B050"/>
                </a:solidFill>
                <a:effectLst>
                  <a:glow rad="101600">
                    <a:srgbClr val="34E9FC">
                      <a:alpha val="90000"/>
                    </a:srgbClr>
                  </a:glow>
                </a:effectLst>
                <a:latin typeface="Comic Sans MS" panose="030F0702030302020204" pitchFamily="66" charset="0"/>
              </a:rPr>
              <a:t>th</a:t>
            </a:r>
            <a:r>
              <a:rPr lang="en-US" sz="3200" b="1" dirty="0">
                <a:ln>
                  <a:solidFill>
                    <a:schemeClr val="tx1"/>
                  </a:solidFill>
                </a:ln>
                <a:solidFill>
                  <a:srgbClr val="00B050"/>
                </a:solidFill>
                <a:effectLst>
                  <a:glow rad="101600">
                    <a:srgbClr val="34E9FC">
                      <a:alpha val="90000"/>
                    </a:srgbClr>
                  </a:glow>
                </a:effectLst>
                <a:latin typeface="Comic Sans MS" panose="030F0702030302020204" pitchFamily="66" charset="0"/>
              </a:rPr>
              <a:t> – 21</a:t>
            </a:r>
            <a:r>
              <a:rPr lang="en-US" sz="3200" b="1" baseline="30000" dirty="0">
                <a:ln>
                  <a:solidFill>
                    <a:schemeClr val="tx1"/>
                  </a:solidFill>
                </a:ln>
                <a:solidFill>
                  <a:srgbClr val="00B050"/>
                </a:solidFill>
                <a:effectLst>
                  <a:glow rad="101600">
                    <a:srgbClr val="34E9FC">
                      <a:alpha val="90000"/>
                    </a:srgbClr>
                  </a:glow>
                </a:effectLst>
                <a:latin typeface="Comic Sans MS" panose="030F0702030302020204" pitchFamily="66" charset="0"/>
              </a:rPr>
              <a:t>st</a:t>
            </a:r>
            <a:br>
              <a:rPr lang="en-US" sz="3200" b="1" dirty="0">
                <a:ln>
                  <a:solidFill>
                    <a:schemeClr val="tx1"/>
                  </a:solidFill>
                </a:ln>
                <a:solidFill>
                  <a:srgbClr val="00B050"/>
                </a:solidFill>
                <a:effectLst>
                  <a:glow rad="101600">
                    <a:srgbClr val="34E9FC">
                      <a:alpha val="90000"/>
                    </a:srgbClr>
                  </a:glow>
                </a:effectLst>
                <a:latin typeface="Comic Sans MS" panose="030F0702030302020204" pitchFamily="66" charset="0"/>
              </a:rPr>
            </a:br>
            <a:r>
              <a:rPr lang="en-US" sz="3200" b="1" dirty="0">
                <a:ln>
                  <a:solidFill>
                    <a:schemeClr val="tx1"/>
                  </a:solidFill>
                </a:ln>
                <a:solidFill>
                  <a:srgbClr val="00B050"/>
                </a:solidFill>
                <a:effectLst>
                  <a:glow rad="101600">
                    <a:srgbClr val="34E9FC">
                      <a:alpha val="90000"/>
                    </a:srgbClr>
                  </a:glow>
                </a:effectLst>
                <a:latin typeface="Comic Sans MS" panose="030F0702030302020204" pitchFamily="66" charset="0"/>
              </a:rPr>
              <a:t>  Sukkot </a:t>
            </a:r>
            <a:r>
              <a:rPr lang="en-US" sz="2800" b="1" dirty="0">
                <a:ln>
                  <a:solidFill>
                    <a:schemeClr val="tx1"/>
                  </a:solidFill>
                </a:ln>
                <a:solidFill>
                  <a:srgbClr val="00B050"/>
                </a:solidFill>
                <a:effectLst>
                  <a:glow rad="101600">
                    <a:srgbClr val="34E9FC">
                      <a:alpha val="90000"/>
                    </a:srgbClr>
                  </a:glow>
                </a:effectLst>
                <a:latin typeface="Comic Sans MS" panose="030F0702030302020204" pitchFamily="66" charset="0"/>
              </a:rPr>
              <a:t>(7 days)</a:t>
            </a:r>
          </a:p>
          <a:p>
            <a:pPr algn="ctr"/>
            <a:r>
              <a:rPr lang="en-US" sz="3200" b="1" dirty="0">
                <a:ln>
                  <a:solidFill>
                    <a:schemeClr val="tx1"/>
                  </a:solidFill>
                </a:ln>
                <a:solidFill>
                  <a:schemeClr val="accent5">
                    <a:lumMod val="75000"/>
                  </a:schemeClr>
                </a:solidFill>
                <a:effectLst>
                  <a:glow rad="101600">
                    <a:srgbClr val="34E9FC">
                      <a:alpha val="90000"/>
                    </a:srgbClr>
                  </a:glow>
                </a:effectLst>
                <a:latin typeface="Comic Sans MS" panose="030F0702030302020204" pitchFamily="66" charset="0"/>
              </a:rPr>
              <a:t>22</a:t>
            </a:r>
            <a:r>
              <a:rPr lang="en-US" sz="3200" b="1" baseline="30000" dirty="0">
                <a:ln>
                  <a:solidFill>
                    <a:schemeClr val="tx1"/>
                  </a:solidFill>
                </a:ln>
                <a:solidFill>
                  <a:schemeClr val="accent5">
                    <a:lumMod val="75000"/>
                  </a:schemeClr>
                </a:solidFill>
                <a:effectLst>
                  <a:glow rad="101600">
                    <a:srgbClr val="34E9FC">
                      <a:alpha val="90000"/>
                    </a:srgbClr>
                  </a:glow>
                </a:effectLst>
                <a:latin typeface="Comic Sans MS" panose="030F0702030302020204" pitchFamily="66" charset="0"/>
              </a:rPr>
              <a:t>nd</a:t>
            </a:r>
            <a:r>
              <a:rPr lang="en-US" sz="3200" b="1" dirty="0">
                <a:ln>
                  <a:solidFill>
                    <a:schemeClr val="tx1"/>
                  </a:solidFill>
                </a:ln>
                <a:solidFill>
                  <a:schemeClr val="accent5">
                    <a:lumMod val="75000"/>
                  </a:schemeClr>
                </a:solidFill>
                <a:effectLst>
                  <a:glow rad="101600">
                    <a:srgbClr val="34E9FC">
                      <a:alpha val="90000"/>
                    </a:srgbClr>
                  </a:glow>
                </a:effectLst>
                <a:latin typeface="Comic Sans MS" panose="030F0702030302020204" pitchFamily="66" charset="0"/>
              </a:rPr>
              <a:t>: Last Great Day</a:t>
            </a:r>
            <a:endParaRPr lang="en-US" sz="3600" b="1" dirty="0">
              <a:ln>
                <a:solidFill>
                  <a:schemeClr val="tx1"/>
                </a:solidFill>
              </a:ln>
              <a:solidFill>
                <a:schemeClr val="accent5">
                  <a:lumMod val="75000"/>
                </a:schemeClr>
              </a:solidFill>
              <a:effectLst>
                <a:glow rad="101600">
                  <a:srgbClr val="34E9FC">
                    <a:alpha val="90000"/>
                  </a:srgbClr>
                </a:glow>
              </a:effectLst>
              <a:latin typeface="Comic Sans MS" panose="030F0702030302020204" pitchFamily="66" charset="0"/>
            </a:endParaRPr>
          </a:p>
        </p:txBody>
      </p:sp>
      <p:sp>
        <p:nvSpPr>
          <p:cNvPr id="10" name="Rectangle 9"/>
          <p:cNvSpPr/>
          <p:nvPr/>
        </p:nvSpPr>
        <p:spPr>
          <a:xfrm>
            <a:off x="1102539" y="2907095"/>
            <a:ext cx="2162531" cy="1266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rPr>
              <a:t>Next: Initial workup for BOTH Calendars</a:t>
            </a:r>
          </a:p>
        </p:txBody>
      </p:sp>
      <p:sp>
        <p:nvSpPr>
          <p:cNvPr id="3" name="Title 1"/>
          <p:cNvSpPr>
            <a:spLocks noGrp="1"/>
          </p:cNvSpPr>
          <p:nvPr>
            <p:ph type="title"/>
          </p:nvPr>
        </p:nvSpPr>
        <p:spPr>
          <a:xfrm>
            <a:off x="3458095" y="393813"/>
            <a:ext cx="8399893" cy="3146403"/>
          </a:xfrm>
          <a:gradFill flip="none" rotWithShape="1">
            <a:gsLst>
              <a:gs pos="23000">
                <a:schemeClr val="accent1">
                  <a:lumMod val="40000"/>
                  <a:lumOff val="60000"/>
                  <a:alpha val="74000"/>
                </a:schemeClr>
              </a:gs>
              <a:gs pos="50000">
                <a:srgbClr val="FF99FF">
                  <a:alpha val="67000"/>
                </a:srgbClr>
              </a:gs>
              <a:gs pos="80000">
                <a:schemeClr val="accent4">
                  <a:lumMod val="60000"/>
                  <a:lumOff val="40000"/>
                  <a:alpha val="72000"/>
                </a:schemeClr>
              </a:gs>
            </a:gsLst>
            <a:path path="shape">
              <a:fillToRect l="50000" t="50000" r="50000" b="50000"/>
            </a:path>
            <a:tileRect/>
          </a:gradFill>
          <a:ln w="57150">
            <a:solidFill>
              <a:schemeClr val="accent5">
                <a:lumMod val="75000"/>
              </a:schemeClr>
            </a:solidFill>
          </a:ln>
          <a:effectLst>
            <a:glow rad="228600">
              <a:schemeClr val="accent4">
                <a:satMod val="175000"/>
                <a:alpha val="40000"/>
              </a:schemeClr>
            </a:glow>
          </a:effectLst>
          <a:scene3d>
            <a:camera prst="orthographicFront"/>
            <a:lightRig rig="threePt" dir="t"/>
          </a:scene3d>
          <a:sp3d>
            <a:bevelT w="114300" prst="artDeco"/>
          </a:sp3d>
        </p:spPr>
        <p:txBody>
          <a:bodyPr>
            <a:noAutofit/>
            <a:sp3d extrusionH="57150">
              <a:bevelT w="38100" h="38100" prst="angle"/>
            </a:sp3d>
          </a:bodyPr>
          <a:lstStyle/>
          <a:p>
            <a:pPr algn="ctr"/>
            <a:r>
              <a:rPr lang="en-US" sz="3400" b="1" dirty="0">
                <a:solidFill>
                  <a:schemeClr val="accent5">
                    <a:lumMod val="75000"/>
                  </a:schemeClr>
                </a:solidFill>
                <a:latin typeface="Comic Sans MS" panose="030F0702030302020204" pitchFamily="66" charset="0"/>
              </a:rPr>
              <a:t>You have seen where the 12 festival </a:t>
            </a:r>
            <a:r>
              <a:rPr lang="en-US" sz="3400" b="1" u="sng" dirty="0">
                <a:solidFill>
                  <a:schemeClr val="accent5">
                    <a:lumMod val="75000"/>
                  </a:schemeClr>
                </a:solidFill>
                <a:latin typeface="Comic Sans MS" panose="030F0702030302020204" pitchFamily="66" charset="0"/>
              </a:rPr>
              <a:t>months</a:t>
            </a:r>
            <a:r>
              <a:rPr lang="en-US" sz="3400" b="1" dirty="0">
                <a:solidFill>
                  <a:schemeClr val="accent5">
                    <a:lumMod val="75000"/>
                  </a:schemeClr>
                </a:solidFill>
                <a:latin typeface="Comic Sans MS" panose="030F0702030302020204" pitchFamily="66" charset="0"/>
              </a:rPr>
              <a:t> place on the Roman Calendar for </a:t>
            </a:r>
            <a:r>
              <a:rPr lang="en-US" sz="3400" b="1" u="sng" dirty="0">
                <a:solidFill>
                  <a:schemeClr val="accent5">
                    <a:lumMod val="75000"/>
                  </a:schemeClr>
                </a:solidFill>
                <a:latin typeface="Comic Sans MS" panose="030F0702030302020204" pitchFamily="66" charset="0"/>
              </a:rPr>
              <a:t>both</a:t>
            </a:r>
            <a:r>
              <a:rPr lang="en-US" sz="3400" b="1" dirty="0">
                <a:solidFill>
                  <a:schemeClr val="accent5">
                    <a:lumMod val="75000"/>
                  </a:schemeClr>
                </a:solidFill>
                <a:latin typeface="Comic Sans MS" panose="030F0702030302020204" pitchFamily="66" charset="0"/>
              </a:rPr>
              <a:t> </a:t>
            </a:r>
            <a:r>
              <a:rPr lang="en-US" sz="3400" b="1" u="sng" dirty="0">
                <a:solidFill>
                  <a:schemeClr val="accent5">
                    <a:lumMod val="75000"/>
                  </a:schemeClr>
                </a:solidFill>
                <a:latin typeface="Comic Sans MS" panose="030F0702030302020204" pitchFamily="66" charset="0"/>
              </a:rPr>
              <a:t>calendars</a:t>
            </a:r>
            <a:r>
              <a:rPr lang="en-US" sz="3400" b="1" dirty="0">
                <a:solidFill>
                  <a:schemeClr val="accent5">
                    <a:lumMod val="75000"/>
                  </a:schemeClr>
                </a:solidFill>
                <a:latin typeface="Comic Sans MS" panose="030F0702030302020204" pitchFamily="66" charset="0"/>
              </a:rPr>
              <a:t>.  Now we can chart both sets of </a:t>
            </a:r>
            <a:r>
              <a:rPr lang="en-US" sz="3400" b="1" u="sng" dirty="0">
                <a:solidFill>
                  <a:schemeClr val="accent5">
                    <a:lumMod val="75000"/>
                  </a:schemeClr>
                </a:solidFill>
                <a:latin typeface="Comic Sans MS" panose="030F0702030302020204" pitchFamily="66" charset="0"/>
              </a:rPr>
              <a:t>dates</a:t>
            </a:r>
            <a:r>
              <a:rPr lang="en-US" sz="3400" b="1" dirty="0">
                <a:solidFill>
                  <a:schemeClr val="accent5">
                    <a:lumMod val="75000"/>
                  </a:schemeClr>
                </a:solidFill>
                <a:latin typeface="Comic Sans MS" panose="030F0702030302020204" pitchFamily="66" charset="0"/>
              </a:rPr>
              <a:t> on the Roman Calendar for the Feast of Tabernacles in the 7</a:t>
            </a:r>
            <a:r>
              <a:rPr lang="en-US" sz="3400" b="1" baseline="30000" dirty="0">
                <a:solidFill>
                  <a:schemeClr val="accent5">
                    <a:lumMod val="75000"/>
                  </a:schemeClr>
                </a:solidFill>
                <a:latin typeface="Comic Sans MS" panose="030F0702030302020204" pitchFamily="66" charset="0"/>
              </a:rPr>
              <a:t>th</a:t>
            </a:r>
            <a:r>
              <a:rPr lang="en-US" sz="3400" b="1" dirty="0">
                <a:solidFill>
                  <a:schemeClr val="accent5">
                    <a:lumMod val="75000"/>
                  </a:schemeClr>
                </a:solidFill>
                <a:latin typeface="Comic Sans MS" panose="030F0702030302020204" pitchFamily="66" charset="0"/>
              </a:rPr>
              <a:t> month. </a:t>
            </a:r>
            <a:endParaRPr lang="en-US" sz="3600" b="1" dirty="0">
              <a:solidFill>
                <a:schemeClr val="accent5">
                  <a:lumMod val="75000"/>
                </a:schemeClr>
              </a:solidFill>
              <a:latin typeface="Comic Sans MS" panose="030F0702030302020204" pitchFamily="66" charset="0"/>
            </a:endParaRPr>
          </a:p>
        </p:txBody>
      </p:sp>
      <p:pic>
        <p:nvPicPr>
          <p:cNvPr id="4" name="Picture 2" descr="C:\Users\Rae\Desktop\Mario's CCC Announcement for 24 May 19 in PPT\audience participation table png 400.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35413" y="3312317"/>
            <a:ext cx="4722575"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5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3500">
              <a:schemeClr val="tx1"/>
            </a:gs>
            <a:gs pos="2000">
              <a:schemeClr val="accent3">
                <a:lumMod val="75000"/>
              </a:schemeClr>
            </a:gs>
            <a:gs pos="100000">
              <a:schemeClr val="accent6">
                <a:lumMod val="60000"/>
                <a:lumOff val="40000"/>
              </a:schemeClr>
            </a:gs>
          </a:gsLst>
          <a:lin ang="0" scaled="1"/>
          <a:tileRect/>
        </a:gradFill>
        <a:effectLst/>
      </p:bgPr>
    </p:bg>
    <p:spTree>
      <p:nvGrpSpPr>
        <p:cNvPr id="1" name=""/>
        <p:cNvGrpSpPr/>
        <p:nvPr/>
      </p:nvGrpSpPr>
      <p:grpSpPr>
        <a:xfrm>
          <a:off x="0" y="0"/>
          <a:ext cx="0" cy="0"/>
          <a:chOff x="0" y="0"/>
          <a:chExt cx="0" cy="0"/>
        </a:xfrm>
      </p:grpSpPr>
      <p:grpSp>
        <p:nvGrpSpPr>
          <p:cNvPr id="12" name="Group 11"/>
          <p:cNvGrpSpPr/>
          <p:nvPr/>
        </p:nvGrpSpPr>
        <p:grpSpPr>
          <a:xfrm>
            <a:off x="447474" y="1191684"/>
            <a:ext cx="3475478" cy="4385060"/>
            <a:chOff x="112064" y="1579783"/>
            <a:chExt cx="3475478" cy="4385060"/>
          </a:xfrm>
        </p:grpSpPr>
        <p:sp>
          <p:nvSpPr>
            <p:cNvPr id="17" name="Rectangle 16"/>
            <p:cNvSpPr/>
            <p:nvPr/>
          </p:nvSpPr>
          <p:spPr>
            <a:xfrm>
              <a:off x="112064" y="1579783"/>
              <a:ext cx="3452881" cy="571783"/>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70C0"/>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C00000"/>
                  </a:solidFill>
                  <a:effectLst/>
                  <a:uLnTx/>
                  <a:uFillTx/>
                  <a:latin typeface="Footlight MT Light" panose="0204060206030A020304" pitchFamily="18" charset="0"/>
                  <a:ea typeface="+mn-ea"/>
                  <a:cs typeface="+mn-cs"/>
                </a:rPr>
                <a:t>Lunar</a:t>
              </a:r>
              <a:r>
                <a:rPr kumimoji="0" lang="en-CA" sz="2800" b="0" i="0" u="none" strike="noStrike" kern="1200" cap="none" spc="0" normalizeH="0" baseline="0" noProof="0" dirty="0">
                  <a:ln>
                    <a:noFill/>
                  </a:ln>
                  <a:solidFill>
                    <a:srgbClr val="C00000"/>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sp>
          <p:nvSpPr>
            <p:cNvPr id="20" name="Rectangle 19"/>
            <p:cNvSpPr/>
            <p:nvPr/>
          </p:nvSpPr>
          <p:spPr>
            <a:xfrm>
              <a:off x="134661" y="2820093"/>
              <a:ext cx="3452881" cy="3144750"/>
            </a:xfrm>
            <a:prstGeom prst="rect">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 at sunset</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b="1" dirty="0">
                  <a:solidFill>
                    <a:srgbClr val="660033"/>
                  </a:solidFill>
                  <a:latin typeface="Trebuchet MS"/>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prstClr val="black"/>
                  </a:solidFill>
                  <a:effectLst>
                    <a:glow rad="127000">
                      <a:srgbClr val="FF0000"/>
                    </a:glow>
                  </a:effectLst>
                  <a:uLnTx/>
                  <a:uFillTx/>
                  <a:latin typeface="Trebuchet MS"/>
                  <a:ea typeface="+mn-ea"/>
                  <a:cs typeface="+mn-cs"/>
                </a:rPr>
                <a:t>1 </a:t>
              </a:r>
              <a:r>
                <a:rPr kumimoji="0" lang="en-CA" sz="1100" b="1" i="0" u="none" strike="noStrike" kern="1200" cap="none" spc="0" normalizeH="0" baseline="0" noProof="0" dirty="0">
                  <a:ln>
                    <a:noFill/>
                  </a:ln>
                  <a:solidFill>
                    <a:prstClr val="black"/>
                  </a:solidFill>
                  <a:effectLst/>
                  <a:uLnTx/>
                  <a:uFillTx/>
                  <a:latin typeface="Trebuchet MS"/>
                  <a:ea typeface="+mn-ea"/>
                  <a:cs typeface="+mn-cs"/>
                </a:rPr>
                <a:t>[1</a:t>
              </a:r>
              <a:r>
                <a:rPr kumimoji="0" lang="en-CA" sz="1100" b="1" i="0" u="none" strike="noStrike" kern="1200" cap="none" spc="0" normalizeH="0" baseline="30000" noProof="0" dirty="0">
                  <a:ln>
                    <a:noFill/>
                  </a:ln>
                  <a:solidFill>
                    <a:prstClr val="black"/>
                  </a:solidFill>
                  <a:effectLst/>
                  <a:uLnTx/>
                  <a:uFillTx/>
                  <a:latin typeface="Trebuchet MS"/>
                  <a:ea typeface="+mn-ea"/>
                  <a:cs typeface="+mn-cs"/>
                </a:rPr>
                <a:t>st</a:t>
              </a:r>
              <a:r>
                <a:rPr kumimoji="0" lang="en-CA" sz="1100" b="1" i="0" u="none" strike="noStrike" kern="1200" cap="none" spc="0" normalizeH="0" baseline="0" noProof="0" dirty="0">
                  <a:ln>
                    <a:noFill/>
                  </a:ln>
                  <a:solidFill>
                    <a:prstClr val="black"/>
                  </a:solidFill>
                  <a:effectLst/>
                  <a:uLnTx/>
                  <a:uFillTx/>
                  <a:latin typeface="Trebuchet MS"/>
                  <a:ea typeface="+mn-ea"/>
                  <a:cs typeface="+mn-cs"/>
                </a:rPr>
                <a:t> day/</a:t>
              </a:r>
              <a:r>
                <a:rPr kumimoji="0" lang="en-CA" sz="1100" b="1" i="0" u="none" strike="noStrike" kern="1200" cap="none" spc="0" normalizeH="0" baseline="0" noProof="0" dirty="0" err="1">
                  <a:ln>
                    <a:noFill/>
                  </a:ln>
                  <a:solidFill>
                    <a:prstClr val="black"/>
                  </a:solidFill>
                  <a:effectLst/>
                  <a:uLnTx/>
                  <a:uFillTx/>
                  <a:latin typeface="Trebuchet MS"/>
                  <a:ea typeface="+mn-ea"/>
                  <a:cs typeface="+mn-cs"/>
                </a:rPr>
                <a:t>mo</a:t>
              </a:r>
              <a:r>
                <a:rPr kumimoji="0" lang="en-CA" sz="1100" b="1" i="0" u="none" strike="noStrike" kern="1200" cap="none" spc="0" normalizeH="0" baseline="0" noProof="0" dirty="0">
                  <a:ln>
                    <a:noFill/>
                  </a:ln>
                  <a:solidFill>
                    <a:prstClr val="black"/>
                  </a:solidFill>
                  <a:effectLst/>
                  <a:uLnTx/>
                  <a:uFillTx/>
                  <a:latin typeface="Trebuchet MS"/>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 at sunset</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lang="en-CA" sz="1100" b="1" dirty="0">
                  <a:solidFill>
                    <a:srgbClr val="7030A0"/>
                  </a:solidFill>
                  <a:latin typeface="Trebuchet M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kumimoji="0" lang="en-CA" sz="1100" b="1" i="0" u="none" strike="noStrike" kern="1200" cap="none" spc="0" normalizeH="0" baseline="0" noProof="0" dirty="0">
                  <a:ln>
                    <a:noFill/>
                  </a:ln>
                  <a:solidFill>
                    <a:prstClr val="black"/>
                  </a:solidFill>
                  <a:effectLst>
                    <a:glow rad="127000">
                      <a:srgbClr val="FF0000"/>
                    </a:glow>
                  </a:effectLst>
                  <a:uLnTx/>
                  <a:uFillTx/>
                  <a:latin typeface="Trebuchet MS"/>
                  <a:ea typeface="+mn-ea"/>
                  <a:cs typeface="+mn-cs"/>
                </a:rPr>
                <a:t>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1</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glow rad="101600">
                      <a:srgbClr val="00FFCC"/>
                    </a:glow>
                  </a:effectLst>
                  <a:uLnTx/>
                  <a:uFillTx/>
                  <a:latin typeface="Trebuchet MS"/>
                  <a:ea typeface="+mn-ea"/>
                  <a:cs typeface="+mn-cs"/>
                </a:rPr>
                <a:t>15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2</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glow rad="101600">
                      <a:srgbClr val="00FFCC"/>
                    </a:glow>
                  </a:effectLst>
                  <a:uLnTx/>
                  <a:uFillTx/>
                  <a:latin typeface="Trebuchet MS"/>
                  <a:ea typeface="+mn-ea"/>
                  <a:cs typeface="+mn-cs"/>
                </a:rPr>
                <a:t>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3</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368300">
                      <a:srgbClr val="0000FF"/>
                    </a:glow>
                  </a:effectLst>
                  <a:uLnTx/>
                  <a:uFillTx/>
                  <a:latin typeface="Trebuchet MS"/>
                  <a:ea typeface="+mn-ea"/>
                  <a:cs typeface="+mn-cs"/>
                </a:rPr>
                <a:t>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glow rad="177800">
                      <a:srgbClr val="34E9FC"/>
                    </a:glow>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glow rad="177800">
                      <a:srgbClr val="34E9FC"/>
                    </a:glow>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a:t>
              </a:r>
              <a:r>
                <a:rPr kumimoji="0" lang="en-CA" sz="11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4</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sng" strike="noStrike" kern="1200" cap="none" spc="0" normalizeH="0" baseline="0" noProof="0" dirty="0">
                  <a:ln>
                    <a:noFill/>
                  </a:ln>
                  <a:solidFill>
                    <a:srgbClr val="0000FF"/>
                  </a:solidFill>
                  <a:effectLst>
                    <a:glow rad="228600">
                      <a:srgbClr val="34E9FC"/>
                    </a:glow>
                  </a:effectLst>
                  <a:uLnTx/>
                  <a:uFillTx/>
                  <a:latin typeface="Trebuchet MS"/>
                  <a:ea typeface="+mn-ea"/>
                  <a:cs typeface="+mn-cs"/>
                </a:rPr>
                <a:t>18</a:t>
              </a:r>
            </a:p>
          </p:txBody>
        </p:sp>
      </p:grpSp>
      <p:sp>
        <p:nvSpPr>
          <p:cNvPr id="3" name="Slide Number Placeholder 2"/>
          <p:cNvSpPr>
            <a:spLocks noGrp="1"/>
          </p:cNvSpPr>
          <p:nvPr>
            <p:ph type="sldNum" sz="quarter" idx="12"/>
          </p:nvPr>
        </p:nvSpPr>
        <p:spPr>
          <a:xfrm>
            <a:off x="11708196" y="6412862"/>
            <a:ext cx="355312" cy="36644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30" name="Rounded Rectangle 29"/>
          <p:cNvSpPr/>
          <p:nvPr/>
        </p:nvSpPr>
        <p:spPr>
          <a:xfrm>
            <a:off x="845580" y="5889850"/>
            <a:ext cx="2503073" cy="627379"/>
          </a:xfrm>
          <a:prstGeom prst="roundRect">
            <a:avLst>
              <a:gd name="adj" fmla="val 50000"/>
            </a:avLst>
          </a:prstGeom>
          <a:solidFill>
            <a:schemeClr val="accent4">
              <a:lumMod val="75000"/>
            </a:schemeClr>
          </a:solidFill>
          <a:ln w="76200">
            <a:solidFill>
              <a:srgbClr val="FFFF00"/>
            </a:solidFill>
          </a:ln>
          <a:effectLst>
            <a:glow rad="228600">
              <a:schemeClr val="accent5">
                <a:satMod val="175000"/>
                <a:alpha val="96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29 CE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a:t>
            </a:r>
            <a:r>
              <a:rPr kumimoji="0" lang="en-CA" sz="2800" b="0" i="0" u="sng"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30</a:t>
            </a:r>
            <a:r>
              <a:rPr kumimoji="0" lang="en-CA" sz="28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CC</a:t>
            </a:r>
          </a:p>
        </p:txBody>
      </p:sp>
      <p:grpSp>
        <p:nvGrpSpPr>
          <p:cNvPr id="11" name="Group 10"/>
          <p:cNvGrpSpPr/>
          <p:nvPr/>
        </p:nvGrpSpPr>
        <p:grpSpPr>
          <a:xfrm>
            <a:off x="4165105" y="1191685"/>
            <a:ext cx="3363319" cy="5531007"/>
            <a:chOff x="8148057" y="1193643"/>
            <a:chExt cx="3363319" cy="5531007"/>
          </a:xfrm>
        </p:grpSpPr>
        <p:sp>
          <p:nvSpPr>
            <p:cNvPr id="59" name="Rectangle 58"/>
            <p:cNvSpPr/>
            <p:nvPr/>
          </p:nvSpPr>
          <p:spPr>
            <a:xfrm>
              <a:off x="8156761" y="1765426"/>
              <a:ext cx="3354615" cy="4959224"/>
            </a:xfrm>
            <a:prstGeom prst="rect">
              <a:avLst/>
            </a:prstGeom>
            <a:solidFill>
              <a:srgbClr val="00FF99"/>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kumimoji="0" lang="en-CA" sz="1100" b="0" i="0" u="none" strike="noStrike" kern="1200" cap="none" spc="0" normalizeH="0" noProof="0" dirty="0">
                  <a:ln>
                    <a:noFill/>
                  </a:ln>
                  <a:solidFill>
                    <a:prstClr val="black"/>
                  </a:solidFill>
                  <a:effectLst/>
                  <a:uLnTx/>
                  <a:uFillTx/>
                  <a:latin typeface="Trebuchet MS"/>
                  <a:ea typeface="+mn-ea"/>
                  <a:cs typeface="+mn-cs"/>
                </a:rPr>
                <a:t>  	</a:t>
              </a:r>
              <a:r>
                <a:rPr kumimoji="0" lang="en-CA" sz="1100" b="0"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a:t>
              </a:r>
              <a:r>
                <a:rPr kumimoji="0" lang="en-CA" sz="1100" b="0" i="0" u="sng" strike="noStrike" kern="1200" cap="none" spc="0" normalizeH="0" noProof="0" dirty="0">
                  <a:ln>
                    <a:noFill/>
                  </a:ln>
                  <a:solidFill>
                    <a:srgbClr val="0000FF"/>
                  </a:solidFill>
                  <a:effectLst/>
                  <a:uLnTx/>
                  <a:uFillTx/>
                  <a:latin typeface="Trebuchet MS"/>
                  <a:ea typeface="+mn-ea"/>
                  <a:cs typeface="+mn-cs"/>
                </a:rPr>
                <a:t>  			</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15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i="0" u="none" strike="noStrike" kern="1200" cap="none" spc="0" normalizeH="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23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28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glow rad="203200">
                      <a:srgbClr val="34E9FC"/>
                    </a:glow>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glow rad="203200">
                      <a:srgbClr val="34E9FC"/>
                    </a:glow>
                  </a:effectLst>
                  <a:uLnTx/>
                  <a:uFillTx/>
                  <a:latin typeface="Trebuchet MS"/>
                  <a:ea typeface="+mn-ea"/>
                  <a:cs typeface="+mn-cs"/>
                </a:rPr>
                <a:t>th</a:t>
              </a:r>
              <a:r>
                <a:rPr kumimoji="0" lang="en-CA" sz="1100" b="1" i="0" u="sng" strike="noStrike" kern="1200" cap="none" spc="0" normalizeH="0" baseline="0" noProof="0" dirty="0">
                  <a:ln>
                    <a:noFill/>
                  </a:ln>
                  <a:solidFill>
                    <a:srgbClr val="0000FF"/>
                  </a:solidFill>
                  <a:effectLst>
                    <a:glow rad="203200">
                      <a:srgbClr val="34E9FC"/>
                    </a:glow>
                  </a:effectLst>
                  <a:uLnTx/>
                  <a:uFillTx/>
                  <a:latin typeface="Trebuchet MS"/>
                  <a:ea typeface="+mn-ea"/>
                  <a:cs typeface="+mn-cs"/>
                </a:rPr>
                <a:t> </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29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prstClr val="black"/>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60" name="Rectangle 59"/>
            <p:cNvSpPr/>
            <p:nvPr/>
          </p:nvSpPr>
          <p:spPr>
            <a:xfrm>
              <a:off x="8148057" y="1193643"/>
              <a:ext cx="3363319" cy="542754"/>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70C0"/>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0000FF"/>
                  </a:solidFill>
                  <a:effectLst>
                    <a:glow rad="127000">
                      <a:srgbClr val="00B0F0"/>
                    </a:glow>
                  </a:effectLst>
                  <a:uLnTx/>
                  <a:uFillTx/>
                  <a:latin typeface="Footlight MT Light" panose="0204060206030A020304" pitchFamily="18" charset="0"/>
                  <a:ea typeface="+mn-ea"/>
                  <a:cs typeface="+mn-cs"/>
                </a:rPr>
                <a:t>C C</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grpSp>
      <p:sp>
        <p:nvSpPr>
          <p:cNvPr id="62" name="Title 1"/>
          <p:cNvSpPr>
            <a:spLocks noGrp="1"/>
          </p:cNvSpPr>
          <p:nvPr>
            <p:ph type="title"/>
          </p:nvPr>
        </p:nvSpPr>
        <p:spPr>
          <a:xfrm>
            <a:off x="375744" y="264483"/>
            <a:ext cx="7152680" cy="698036"/>
          </a:xfrm>
          <a:gradFill flip="none" rotWithShape="1">
            <a:gsLst>
              <a:gs pos="23000">
                <a:schemeClr val="accent1">
                  <a:lumMod val="40000"/>
                  <a:lumOff val="60000"/>
                  <a:alpha val="74000"/>
                </a:schemeClr>
              </a:gs>
              <a:gs pos="50000">
                <a:srgbClr val="FF99FF">
                  <a:alpha val="67000"/>
                </a:srgbClr>
              </a:gs>
              <a:gs pos="80000">
                <a:schemeClr val="accent4">
                  <a:lumMod val="60000"/>
                  <a:lumOff val="40000"/>
                  <a:alpha val="72000"/>
                </a:schemeClr>
              </a:gs>
            </a:gsLst>
            <a:path path="shape">
              <a:fillToRect l="50000" t="50000" r="50000" b="50000"/>
            </a:path>
            <a:tileRect/>
          </a:gradFill>
          <a:ln w="57150">
            <a:solidFill>
              <a:schemeClr val="accent5">
                <a:lumMod val="75000"/>
              </a:schemeClr>
            </a:solidFill>
          </a:ln>
          <a:effectLst>
            <a:glow rad="228600">
              <a:schemeClr val="accent4">
                <a:satMod val="175000"/>
                <a:alpha val="40000"/>
              </a:schemeClr>
            </a:glow>
          </a:effectLst>
          <a:scene3d>
            <a:camera prst="orthographicFront"/>
            <a:lightRig rig="threePt" dir="t"/>
          </a:scene3d>
          <a:sp3d>
            <a:bevelT w="114300" prst="artDeco"/>
          </a:sp3d>
        </p:spPr>
        <p:txBody>
          <a:bodyPr>
            <a:noAutofit/>
            <a:sp3d extrusionH="57150">
              <a:bevelT w="38100" h="38100" prst="angle"/>
            </a:sp3d>
          </a:bodyPr>
          <a:lstStyle/>
          <a:p>
            <a:pPr algn="ctr"/>
            <a:r>
              <a:rPr lang="en-US" sz="4000" b="1" dirty="0">
                <a:solidFill>
                  <a:schemeClr val="accent5">
                    <a:lumMod val="75000"/>
                  </a:schemeClr>
                </a:solidFill>
                <a:latin typeface="Comic Sans MS" panose="030F0702030302020204" pitchFamily="66" charset="0"/>
              </a:rPr>
              <a:t>Linear Calendar Orientation</a:t>
            </a:r>
            <a:endParaRPr lang="en-US" sz="4400" b="1" dirty="0">
              <a:solidFill>
                <a:schemeClr val="accent5">
                  <a:lumMod val="75000"/>
                </a:schemeClr>
              </a:solidFill>
              <a:latin typeface="Comic Sans MS" panose="030F0702030302020204" pitchFamily="66" charset="0"/>
            </a:endParaRPr>
          </a:p>
        </p:txBody>
      </p:sp>
      <p:sp>
        <p:nvSpPr>
          <p:cNvPr id="13" name="TextBox 12"/>
          <p:cNvSpPr txBox="1"/>
          <p:nvPr/>
        </p:nvSpPr>
        <p:spPr>
          <a:xfrm>
            <a:off x="7687577" y="130123"/>
            <a:ext cx="4241691" cy="6740307"/>
          </a:xfrm>
          <a:prstGeom prst="rect">
            <a:avLst/>
          </a:prstGeom>
          <a:noFill/>
        </p:spPr>
        <p:txBody>
          <a:bodyPr wrap="square" rtlCol="0">
            <a:spAutoFit/>
            <a:scene3d>
              <a:camera prst="orthographicFront"/>
              <a:lightRig rig="threePt" dir="t"/>
            </a:scene3d>
            <a:sp3d extrusionH="57150">
              <a:bevelT w="82550" h="38100" prst="coolSlant"/>
            </a:sp3d>
          </a:bodyPr>
          <a:lstStyle/>
          <a:p>
            <a:r>
              <a:rPr lang="en-CA" dirty="0">
                <a:solidFill>
                  <a:schemeClr val="bg1">
                    <a:lumMod val="75000"/>
                    <a:lumOff val="25000"/>
                  </a:schemeClr>
                </a:solidFill>
              </a:rPr>
              <a:t>We all know how to read the Roman Calendar.  John 7 will be demonstrated on this linear calendar showing the strict &amp; simple alignment between the Lunar calendar and the Covenant calendar in this study.</a:t>
            </a:r>
          </a:p>
          <a:p>
            <a:pPr marL="342900" indent="-342900">
              <a:buAutoNum type="arabicPeriod"/>
            </a:pPr>
            <a:r>
              <a:rPr lang="en-CA" b="1" u="sng" dirty="0">
                <a:solidFill>
                  <a:schemeClr val="bg1">
                    <a:lumMod val="75000"/>
                    <a:lumOff val="25000"/>
                  </a:schemeClr>
                </a:solidFill>
                <a:effectLst>
                  <a:glow rad="127000">
                    <a:srgbClr val="FFFF00"/>
                  </a:glow>
                </a:effectLst>
              </a:rPr>
              <a:t>Year 29 CE</a:t>
            </a:r>
            <a:r>
              <a:rPr lang="en-CA" b="1" dirty="0">
                <a:solidFill>
                  <a:schemeClr val="bg1">
                    <a:lumMod val="75000"/>
                    <a:lumOff val="25000"/>
                  </a:schemeClr>
                </a:solidFill>
                <a:effectLst>
                  <a:glow rad="127000">
                    <a:srgbClr val="FFFF00"/>
                  </a:glow>
                </a:effectLst>
              </a:rPr>
              <a:t> </a:t>
            </a:r>
            <a:r>
              <a:rPr lang="en-CA" dirty="0">
                <a:solidFill>
                  <a:schemeClr val="bg1">
                    <a:lumMod val="75000"/>
                    <a:lumOff val="25000"/>
                  </a:schemeClr>
                </a:solidFill>
              </a:rPr>
              <a:t>– is the year date on </a:t>
            </a:r>
            <a:br>
              <a:rPr lang="en-CA" dirty="0">
                <a:solidFill>
                  <a:schemeClr val="bg1">
                    <a:lumMod val="75000"/>
                    <a:lumOff val="25000"/>
                  </a:schemeClr>
                </a:solidFill>
              </a:rPr>
            </a:br>
            <a:r>
              <a:rPr lang="en-CA" dirty="0">
                <a:solidFill>
                  <a:schemeClr val="bg1">
                    <a:lumMod val="75000"/>
                    <a:lumOff val="25000"/>
                  </a:schemeClr>
                </a:solidFill>
              </a:rPr>
              <a:t>the Roman Calendar that begins </a:t>
            </a:r>
            <a:br>
              <a:rPr lang="en-CA" dirty="0">
                <a:solidFill>
                  <a:schemeClr val="bg1">
                    <a:lumMod val="75000"/>
                    <a:lumOff val="25000"/>
                  </a:schemeClr>
                </a:solidFill>
              </a:rPr>
            </a:br>
            <a:r>
              <a:rPr lang="en-CA" dirty="0">
                <a:solidFill>
                  <a:schemeClr val="bg1">
                    <a:lumMod val="75000"/>
                    <a:lumOff val="25000"/>
                  </a:schemeClr>
                </a:solidFill>
              </a:rPr>
              <a:t>the first month of January.</a:t>
            </a:r>
          </a:p>
          <a:p>
            <a:pPr marL="342900" indent="-342900">
              <a:buAutoNum type="arabicPeriod"/>
            </a:pPr>
            <a:r>
              <a:rPr lang="en-CA" b="1" u="sng" dirty="0">
                <a:solidFill>
                  <a:schemeClr val="bg1">
                    <a:lumMod val="75000"/>
                    <a:lumOff val="25000"/>
                  </a:schemeClr>
                </a:solidFill>
                <a:effectLst>
                  <a:glow rad="127000">
                    <a:srgbClr val="34E9FC"/>
                  </a:glow>
                </a:effectLst>
              </a:rPr>
              <a:t>Year 30 CC</a:t>
            </a:r>
            <a:r>
              <a:rPr lang="en-CA" b="1" dirty="0">
                <a:solidFill>
                  <a:schemeClr val="bg1">
                    <a:lumMod val="75000"/>
                    <a:lumOff val="25000"/>
                  </a:schemeClr>
                </a:solidFill>
                <a:effectLst>
                  <a:glow rad="127000">
                    <a:srgbClr val="34E9FC"/>
                  </a:glow>
                </a:effectLst>
              </a:rPr>
              <a:t> </a:t>
            </a:r>
            <a:r>
              <a:rPr lang="en-CA" dirty="0">
                <a:solidFill>
                  <a:schemeClr val="bg1">
                    <a:lumMod val="75000"/>
                    <a:lumOff val="25000"/>
                  </a:schemeClr>
                </a:solidFill>
              </a:rPr>
              <a:t>– is the year date for Covenant Calendar that begins the day after the 29 CE spring </a:t>
            </a:r>
            <a:r>
              <a:rPr lang="en-CA" dirty="0" err="1">
                <a:solidFill>
                  <a:schemeClr val="bg1">
                    <a:lumMod val="75000"/>
                    <a:lumOff val="25000"/>
                  </a:schemeClr>
                </a:solidFill>
              </a:rPr>
              <a:t>tequfah</a:t>
            </a:r>
            <a:r>
              <a:rPr lang="en-CA" dirty="0">
                <a:solidFill>
                  <a:schemeClr val="bg1">
                    <a:lumMod val="75000"/>
                    <a:lumOff val="25000"/>
                  </a:schemeClr>
                </a:solidFill>
              </a:rPr>
              <a:t> [equinox] in the N Hemisphere.</a:t>
            </a:r>
            <a:endParaRPr lang="en-CA" u="sng" dirty="0">
              <a:solidFill>
                <a:schemeClr val="bg1">
                  <a:lumMod val="75000"/>
                  <a:lumOff val="25000"/>
                </a:schemeClr>
              </a:solidFill>
            </a:endParaRPr>
          </a:p>
          <a:p>
            <a:pPr marL="342900" indent="-342900">
              <a:buAutoNum type="arabicPeriod"/>
            </a:pPr>
            <a:r>
              <a:rPr lang="en-CA" b="1" u="sng" dirty="0">
                <a:solidFill>
                  <a:srgbClr val="0070C0"/>
                </a:solidFill>
              </a:rPr>
              <a:t>C</a:t>
            </a:r>
            <a:r>
              <a:rPr lang="en-CA" b="1" dirty="0">
                <a:solidFill>
                  <a:srgbClr val="0070C0"/>
                </a:solidFill>
              </a:rPr>
              <a:t>y</a:t>
            </a:r>
            <a:r>
              <a:rPr lang="en-CA" b="1" u="sng" dirty="0">
                <a:solidFill>
                  <a:srgbClr val="0070C0"/>
                </a:solidFill>
              </a:rPr>
              <a:t>cle</a:t>
            </a:r>
            <a:r>
              <a:rPr lang="en-CA" u="sng" dirty="0">
                <a:solidFill>
                  <a:srgbClr val="0070C0"/>
                </a:solidFill>
              </a:rPr>
              <a:t> </a:t>
            </a:r>
            <a:r>
              <a:rPr lang="en-CA" b="1" u="sng" dirty="0">
                <a:solidFill>
                  <a:srgbClr val="0070C0"/>
                </a:solidFill>
              </a:rPr>
              <a:t>of the Week</a:t>
            </a:r>
            <a:r>
              <a:rPr lang="en-CA" b="1" dirty="0">
                <a:solidFill>
                  <a:srgbClr val="0070C0"/>
                </a:solidFill>
              </a:rPr>
              <a:t> </a:t>
            </a:r>
            <a:r>
              <a:rPr lang="en-CA" dirty="0">
                <a:solidFill>
                  <a:schemeClr val="bg1">
                    <a:lumMod val="75000"/>
                    <a:lumOff val="25000"/>
                  </a:schemeClr>
                </a:solidFill>
              </a:rPr>
              <a:t>– listed on the left side of each column.</a:t>
            </a:r>
          </a:p>
          <a:p>
            <a:pPr marL="342900" indent="-342900">
              <a:buAutoNum type="arabicPeriod"/>
            </a:pPr>
            <a:r>
              <a:rPr lang="en-CA" b="1" u="sng" dirty="0">
                <a:solidFill>
                  <a:srgbClr val="7030A0"/>
                </a:solidFill>
              </a:rPr>
              <a:t>Date</a:t>
            </a:r>
            <a:r>
              <a:rPr lang="en-CA" u="sng" dirty="0">
                <a:solidFill>
                  <a:srgbClr val="7030A0"/>
                </a:solidFill>
              </a:rPr>
              <a:t> </a:t>
            </a:r>
            <a:r>
              <a:rPr lang="en-CA" b="1" u="sng" dirty="0">
                <a:solidFill>
                  <a:srgbClr val="7030A0"/>
                </a:solidFill>
              </a:rPr>
              <a:t>of the Festal Month</a:t>
            </a:r>
            <a:r>
              <a:rPr lang="en-CA" b="1" dirty="0">
                <a:solidFill>
                  <a:srgbClr val="7030A0"/>
                </a:solidFill>
              </a:rPr>
              <a:t> </a:t>
            </a:r>
            <a:r>
              <a:rPr lang="en-CA" dirty="0">
                <a:solidFill>
                  <a:schemeClr val="bg1">
                    <a:lumMod val="75000"/>
                    <a:lumOff val="25000"/>
                  </a:schemeClr>
                </a:solidFill>
              </a:rPr>
              <a:t>– listed on the right side of each column.</a:t>
            </a:r>
          </a:p>
          <a:p>
            <a:pPr marL="342900" indent="-342900">
              <a:buAutoNum type="arabicPeriod"/>
            </a:pPr>
            <a:r>
              <a:rPr lang="en-CA" b="1" u="sng" dirty="0">
                <a:solidFill>
                  <a:schemeClr val="accent1">
                    <a:lumMod val="75000"/>
                  </a:schemeClr>
                </a:solidFill>
              </a:rPr>
              <a:t>Weekl</a:t>
            </a:r>
            <a:r>
              <a:rPr lang="en-CA" b="1" dirty="0">
                <a:solidFill>
                  <a:schemeClr val="accent1">
                    <a:lumMod val="75000"/>
                  </a:schemeClr>
                </a:solidFill>
              </a:rPr>
              <a:t>y </a:t>
            </a:r>
            <a:r>
              <a:rPr lang="en-CA" b="1" u="sng" dirty="0">
                <a:solidFill>
                  <a:schemeClr val="accent1">
                    <a:lumMod val="75000"/>
                  </a:schemeClr>
                </a:solidFill>
              </a:rPr>
              <a:t>Sabbaths</a:t>
            </a:r>
            <a:r>
              <a:rPr lang="en-CA" dirty="0">
                <a:solidFill>
                  <a:schemeClr val="accent1">
                    <a:lumMod val="75000"/>
                  </a:schemeClr>
                </a:solidFill>
              </a:rPr>
              <a:t> </a:t>
            </a:r>
            <a:r>
              <a:rPr lang="en-CA" dirty="0">
                <a:solidFill>
                  <a:schemeClr val="bg1">
                    <a:lumMod val="75000"/>
                    <a:lumOff val="25000"/>
                  </a:schemeClr>
                </a:solidFill>
              </a:rPr>
              <a:t>– are designated by the blue line.  Both lunar and covenant calendars are aligned according to the weekly Sabbaths.</a:t>
            </a:r>
          </a:p>
          <a:p>
            <a:r>
              <a:rPr lang="en-CA" dirty="0">
                <a:solidFill>
                  <a:schemeClr val="bg1">
                    <a:lumMod val="75000"/>
                    <a:lumOff val="25000"/>
                  </a:schemeClr>
                </a:solidFill>
              </a:rPr>
              <a:t>Following is a visual demonstration of how these 2 linear calendars align with the Roman Calendar for John 7.  </a:t>
            </a:r>
          </a:p>
        </p:txBody>
      </p:sp>
      <p:sp>
        <p:nvSpPr>
          <p:cNvPr id="65" name="Half Frame 64"/>
          <p:cNvSpPr/>
          <p:nvPr/>
        </p:nvSpPr>
        <p:spPr>
          <a:xfrm>
            <a:off x="351674" y="1113738"/>
            <a:ext cx="1213210" cy="4463006"/>
          </a:xfrm>
          <a:prstGeom prst="halfFrame">
            <a:avLst>
              <a:gd name="adj1" fmla="val 12336"/>
              <a:gd name="adj2" fmla="val 12336"/>
            </a:avLst>
          </a:prstGeom>
          <a:ln>
            <a:solidFill>
              <a:srgbClr val="0070C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solidFill>
                <a:schemeClr val="tx1"/>
              </a:solidFill>
            </a:endParaRPr>
          </a:p>
        </p:txBody>
      </p:sp>
      <p:sp>
        <p:nvSpPr>
          <p:cNvPr id="15" name="Frame 14"/>
          <p:cNvSpPr/>
          <p:nvPr/>
        </p:nvSpPr>
        <p:spPr>
          <a:xfrm>
            <a:off x="754302" y="4051300"/>
            <a:ext cx="6039904" cy="318681"/>
          </a:xfrm>
          <a:prstGeom prst="frame">
            <a:avLst/>
          </a:prstGeom>
          <a:solidFill>
            <a:schemeClr val="accent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4" name="Half Frame 63"/>
          <p:cNvSpPr/>
          <p:nvPr/>
        </p:nvSpPr>
        <p:spPr>
          <a:xfrm>
            <a:off x="6327914" y="1113738"/>
            <a:ext cx="1213210" cy="5608954"/>
          </a:xfrm>
          <a:prstGeom prst="halfFrame">
            <a:avLst>
              <a:gd name="adj1" fmla="val 12336"/>
              <a:gd name="adj2" fmla="val 12336"/>
            </a:avLst>
          </a:prstGeom>
          <a:solidFill>
            <a:schemeClr val="accent5">
              <a:lumMod val="75000"/>
            </a:schemeClr>
          </a:solidFill>
          <a:ln>
            <a:solidFill>
              <a:srgbClr val="7030A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solidFill>
                <a:schemeClr val="tx1"/>
              </a:solidFill>
            </a:endParaRPr>
          </a:p>
        </p:txBody>
      </p:sp>
      <p:sp>
        <p:nvSpPr>
          <p:cNvPr id="2" name="Rectangle 1">
            <a:extLst>
              <a:ext uri="{FF2B5EF4-FFF2-40B4-BE49-F238E27FC236}">
                <a16:creationId xmlns:a16="http://schemas.microsoft.com/office/drawing/2014/main" id="{47461D91-881D-47A0-8F0B-EB171342FAA3}"/>
              </a:ext>
            </a:extLst>
          </p:cNvPr>
          <p:cNvSpPr/>
          <p:nvPr/>
        </p:nvSpPr>
        <p:spPr>
          <a:xfrm>
            <a:off x="1577302" y="2431994"/>
            <a:ext cx="1133856" cy="228944"/>
          </a:xfrm>
          <a:prstGeom prst="rect">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CA" sz="1400" dirty="0">
                <a:solidFill>
                  <a:srgbClr val="002060"/>
                </a:solidFill>
              </a:rPr>
              <a:t>Wednesday</a:t>
            </a:r>
          </a:p>
        </p:txBody>
      </p:sp>
      <p:sp>
        <p:nvSpPr>
          <p:cNvPr id="18" name="Rectangle 17">
            <a:extLst>
              <a:ext uri="{FF2B5EF4-FFF2-40B4-BE49-F238E27FC236}">
                <a16:creationId xmlns:a16="http://schemas.microsoft.com/office/drawing/2014/main" id="{78E4BFA8-BF1D-4B3A-9698-8EED9E5DDD25}"/>
              </a:ext>
            </a:extLst>
          </p:cNvPr>
          <p:cNvSpPr/>
          <p:nvPr/>
        </p:nvSpPr>
        <p:spPr>
          <a:xfrm>
            <a:off x="1577302" y="3139943"/>
            <a:ext cx="773210" cy="228944"/>
          </a:xfrm>
          <a:prstGeom prst="rect">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CA" sz="1400" dirty="0">
                <a:solidFill>
                  <a:srgbClr val="002060"/>
                </a:solidFill>
              </a:rPr>
              <a:t>Sunday</a:t>
            </a:r>
          </a:p>
        </p:txBody>
      </p:sp>
      <p:sp>
        <p:nvSpPr>
          <p:cNvPr id="19" name="Rectangle 18">
            <a:extLst>
              <a:ext uri="{FF2B5EF4-FFF2-40B4-BE49-F238E27FC236}">
                <a16:creationId xmlns:a16="http://schemas.microsoft.com/office/drawing/2014/main" id="{FE6CDF48-DA90-4963-9A46-9B66410F07F9}"/>
              </a:ext>
            </a:extLst>
          </p:cNvPr>
          <p:cNvSpPr/>
          <p:nvPr/>
        </p:nvSpPr>
        <p:spPr>
          <a:xfrm>
            <a:off x="4466348" y="2758720"/>
            <a:ext cx="780162" cy="245472"/>
          </a:xfrm>
          <a:prstGeom prst="rect">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CA" sz="1400" dirty="0">
                <a:solidFill>
                  <a:srgbClr val="002060"/>
                </a:solidFill>
              </a:rPr>
              <a:t>Friday</a:t>
            </a:r>
          </a:p>
        </p:txBody>
      </p:sp>
      <p:sp>
        <p:nvSpPr>
          <p:cNvPr id="22" name="Rectangle 21">
            <a:extLst>
              <a:ext uri="{FF2B5EF4-FFF2-40B4-BE49-F238E27FC236}">
                <a16:creationId xmlns:a16="http://schemas.microsoft.com/office/drawing/2014/main" id="{7E9A764B-64F2-47A1-90CC-82A485340059}"/>
              </a:ext>
            </a:extLst>
          </p:cNvPr>
          <p:cNvSpPr/>
          <p:nvPr/>
        </p:nvSpPr>
        <p:spPr>
          <a:xfrm>
            <a:off x="4466348" y="4630589"/>
            <a:ext cx="885117" cy="225260"/>
          </a:xfrm>
          <a:prstGeom prst="rect">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CA" sz="1400" dirty="0">
                <a:solidFill>
                  <a:srgbClr val="002060"/>
                </a:solidFill>
              </a:rPr>
              <a:t>Tuesday</a:t>
            </a:r>
          </a:p>
        </p:txBody>
      </p:sp>
      <p:sp>
        <p:nvSpPr>
          <p:cNvPr id="24" name="Rectangle 23">
            <a:extLst>
              <a:ext uri="{FF2B5EF4-FFF2-40B4-BE49-F238E27FC236}">
                <a16:creationId xmlns:a16="http://schemas.microsoft.com/office/drawing/2014/main" id="{71D2267D-C386-4DFC-97DD-08BFB57D98DA}"/>
              </a:ext>
            </a:extLst>
          </p:cNvPr>
          <p:cNvSpPr/>
          <p:nvPr/>
        </p:nvSpPr>
        <p:spPr>
          <a:xfrm>
            <a:off x="904296" y="4080328"/>
            <a:ext cx="1637037" cy="225260"/>
          </a:xfrm>
          <a:prstGeom prst="rect">
            <a:avLst/>
          </a:prstGeom>
          <a:solidFill>
            <a:srgbClr val="00FFFF"/>
          </a:solidFill>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CA" sz="1400" b="1" dirty="0">
                <a:solidFill>
                  <a:srgbClr val="222BDC"/>
                </a:solidFill>
                <a:effectLst>
                  <a:glow rad="127000">
                    <a:srgbClr val="FFFF00"/>
                  </a:glow>
                </a:effectLst>
              </a:rPr>
              <a:t>Weekly Shabbat</a:t>
            </a:r>
          </a:p>
        </p:txBody>
      </p:sp>
      <p:sp>
        <p:nvSpPr>
          <p:cNvPr id="25" name="Rectangle 24">
            <a:extLst>
              <a:ext uri="{FF2B5EF4-FFF2-40B4-BE49-F238E27FC236}">
                <a16:creationId xmlns:a16="http://schemas.microsoft.com/office/drawing/2014/main" id="{6D911796-12C2-40CC-9573-BAEC71077A18}"/>
              </a:ext>
            </a:extLst>
          </p:cNvPr>
          <p:cNvSpPr/>
          <p:nvPr/>
        </p:nvSpPr>
        <p:spPr>
          <a:xfrm>
            <a:off x="4466348" y="4080328"/>
            <a:ext cx="1637037" cy="225260"/>
          </a:xfrm>
          <a:prstGeom prst="rect">
            <a:avLst/>
          </a:prstGeom>
          <a:solidFill>
            <a:srgbClr val="00FFFF"/>
          </a:solidFill>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CA" sz="1400" b="1" dirty="0">
                <a:solidFill>
                  <a:srgbClr val="222BDC"/>
                </a:solidFill>
                <a:effectLst>
                  <a:glow rad="127000">
                    <a:srgbClr val="FFFF00"/>
                  </a:glow>
                </a:effectLst>
              </a:rPr>
              <a:t>Weekly Shabbat</a:t>
            </a:r>
          </a:p>
        </p:txBody>
      </p:sp>
      <p:sp>
        <p:nvSpPr>
          <p:cNvPr id="4" name="Rectangle 3">
            <a:extLst>
              <a:ext uri="{FF2B5EF4-FFF2-40B4-BE49-F238E27FC236}">
                <a16:creationId xmlns:a16="http://schemas.microsoft.com/office/drawing/2014/main" id="{D658DBBF-2591-798C-FE24-6F6AA9031D7E}"/>
              </a:ext>
            </a:extLst>
          </p:cNvPr>
          <p:cNvSpPr/>
          <p:nvPr/>
        </p:nvSpPr>
        <p:spPr>
          <a:xfrm>
            <a:off x="437607" y="1807070"/>
            <a:ext cx="3366627" cy="523220"/>
          </a:xfrm>
          <a:prstGeom prst="rect">
            <a:avLst/>
          </a:prstGeom>
          <a:noFill/>
        </p:spPr>
        <p:txBody>
          <a:bodyPr wrap="none" lIns="91440" tIns="45720" rIns="91440" bIns="45720">
            <a:spAutoFit/>
            <a:scene3d>
              <a:camera prst="orthographicFront"/>
              <a:lightRig rig="threePt" dir="t"/>
            </a:scene3d>
            <a:sp3d extrusionH="57150">
              <a:bevelT w="82550" h="38100" prst="coolSlant"/>
            </a:sp3d>
          </a:bodyPr>
          <a:lstStyle/>
          <a:p>
            <a:pPr algn="ctr"/>
            <a:r>
              <a:rPr lang="en-US" sz="2800" b="0" cap="none" spc="0" dirty="0">
                <a:ln w="0">
                  <a:solidFill>
                    <a:schemeClr val="accent6">
                      <a:lumMod val="75000"/>
                    </a:schemeClr>
                  </a:solidFill>
                </a:ln>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Day-start at </a:t>
            </a:r>
            <a:r>
              <a:rPr lang="en-US" sz="2800" b="0" cap="none" spc="0" dirty="0">
                <a:ln w="0">
                  <a:solidFill>
                    <a:schemeClr val="accent6">
                      <a:lumMod val="75000"/>
                    </a:schemeClr>
                  </a:solidFill>
                </a:ln>
                <a:solidFill>
                  <a:schemeClr val="bg2">
                    <a:lumMod val="60000"/>
                    <a:lumOff val="40000"/>
                  </a:schemeClr>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sunset</a:t>
            </a:r>
          </a:p>
        </p:txBody>
      </p:sp>
      <p:sp>
        <p:nvSpPr>
          <p:cNvPr id="5" name="Rectangle 4">
            <a:extLst>
              <a:ext uri="{FF2B5EF4-FFF2-40B4-BE49-F238E27FC236}">
                <a16:creationId xmlns:a16="http://schemas.microsoft.com/office/drawing/2014/main" id="{81FFB371-9158-F2A2-9540-E26A66C14399}"/>
              </a:ext>
            </a:extLst>
          </p:cNvPr>
          <p:cNvSpPr/>
          <p:nvPr/>
        </p:nvSpPr>
        <p:spPr>
          <a:xfrm>
            <a:off x="4497062" y="1860767"/>
            <a:ext cx="1853392" cy="954107"/>
          </a:xfrm>
          <a:prstGeom prst="rect">
            <a:avLst/>
          </a:prstGeom>
          <a:noFill/>
        </p:spPr>
        <p:txBody>
          <a:bodyPr wrap="none" lIns="91440" tIns="45720" rIns="91440" bIns="45720">
            <a:spAutoFit/>
            <a:scene3d>
              <a:camera prst="orthographicFront"/>
              <a:lightRig rig="threePt" dir="t"/>
            </a:scene3d>
            <a:sp3d extrusionH="57150">
              <a:bevelT w="82550" h="38100" prst="coolSlant"/>
            </a:sp3d>
          </a:bodyPr>
          <a:lstStyle/>
          <a:p>
            <a:pPr algn="ctr"/>
            <a:r>
              <a:rPr lang="en-US" sz="2800" b="0" cap="none" spc="0" dirty="0">
                <a:ln w="0">
                  <a:solidFill>
                    <a:schemeClr val="accent4">
                      <a:lumMod val="75000"/>
                    </a:schemeClr>
                  </a:solidFill>
                </a:ln>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Day-start </a:t>
            </a:r>
            <a:br>
              <a:rPr lang="en-US" sz="2800" b="0" cap="none" spc="0" dirty="0">
                <a:ln w="0">
                  <a:solidFill>
                    <a:schemeClr val="accent4">
                      <a:lumMod val="75000"/>
                    </a:schemeClr>
                  </a:solidFill>
                </a:ln>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br>
            <a:r>
              <a:rPr lang="en-US" sz="2800" b="0" cap="none" spc="0" dirty="0">
                <a:ln w="0">
                  <a:solidFill>
                    <a:schemeClr val="accent4">
                      <a:lumMod val="75000"/>
                    </a:schemeClr>
                  </a:solidFill>
                </a:ln>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at </a:t>
            </a:r>
            <a:r>
              <a:rPr lang="en-US" sz="2800" b="0" cap="none" spc="0" dirty="0">
                <a:ln w="0">
                  <a:solidFill>
                    <a:schemeClr val="accent4">
                      <a:lumMod val="75000"/>
                    </a:schemeClr>
                  </a:solidFill>
                </a:ln>
                <a:solidFill>
                  <a:srgbClr val="FF66CC"/>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dawn</a:t>
            </a:r>
          </a:p>
        </p:txBody>
      </p:sp>
      <p:sp>
        <p:nvSpPr>
          <p:cNvPr id="6" name="Sun 5">
            <a:extLst>
              <a:ext uri="{FF2B5EF4-FFF2-40B4-BE49-F238E27FC236}">
                <a16:creationId xmlns:a16="http://schemas.microsoft.com/office/drawing/2014/main" id="{CF8B852A-00D5-5165-C175-747C942791D6}"/>
              </a:ext>
            </a:extLst>
          </p:cNvPr>
          <p:cNvSpPr/>
          <p:nvPr/>
        </p:nvSpPr>
        <p:spPr>
          <a:xfrm>
            <a:off x="11607800" y="49369"/>
            <a:ext cx="508000" cy="473193"/>
          </a:xfrm>
          <a:prstGeom prst="sun">
            <a:avLst/>
          </a:prstGeom>
          <a:solidFill>
            <a:srgbClr val="FFFF00"/>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21261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1000"/>
                                        <p:tgtEl>
                                          <p:spTgt spid="13">
                                            <p:txEl>
                                              <p:pRg st="2" end="2"/>
                                            </p:txEl>
                                          </p:spTgt>
                                        </p:tgtEl>
                                      </p:cBhvr>
                                    </p:animEffect>
                                    <p:anim calcmode="lin" valueType="num">
                                      <p:cBhvr>
                                        <p:cTn id="26"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1000" fill="hold"/>
                                        <p:tgtEl>
                                          <p:spTgt spid="65"/>
                                        </p:tgtEl>
                                        <p:attrNameLst>
                                          <p:attrName>ppt_w</p:attrName>
                                        </p:attrNameLst>
                                      </p:cBhvr>
                                      <p:tavLst>
                                        <p:tav tm="0">
                                          <p:val>
                                            <p:fltVal val="0"/>
                                          </p:val>
                                        </p:tav>
                                        <p:tav tm="100000">
                                          <p:val>
                                            <p:strVal val="#ppt_w"/>
                                          </p:val>
                                        </p:tav>
                                      </p:tavLst>
                                    </p:anim>
                                    <p:anim calcmode="lin" valueType="num">
                                      <p:cBhvr>
                                        <p:cTn id="33" dur="1000" fill="hold"/>
                                        <p:tgtEl>
                                          <p:spTgt spid="65"/>
                                        </p:tgtEl>
                                        <p:attrNameLst>
                                          <p:attrName>ppt_h</p:attrName>
                                        </p:attrNameLst>
                                      </p:cBhvr>
                                      <p:tavLst>
                                        <p:tav tm="0">
                                          <p:val>
                                            <p:fltVal val="0"/>
                                          </p:val>
                                        </p:tav>
                                        <p:tav tm="100000">
                                          <p:val>
                                            <p:strVal val="#ppt_h"/>
                                          </p:val>
                                        </p:tav>
                                      </p:tavLst>
                                    </p:anim>
                                    <p:anim calcmode="lin" valueType="num">
                                      <p:cBhvr>
                                        <p:cTn id="34" dur="1000" fill="hold"/>
                                        <p:tgtEl>
                                          <p:spTgt spid="65"/>
                                        </p:tgtEl>
                                        <p:attrNameLst>
                                          <p:attrName>style.rotation</p:attrName>
                                        </p:attrNameLst>
                                      </p:cBhvr>
                                      <p:tavLst>
                                        <p:tav tm="0">
                                          <p:val>
                                            <p:fltVal val="90"/>
                                          </p:val>
                                        </p:tav>
                                        <p:tav tm="100000">
                                          <p:val>
                                            <p:fltVal val="0"/>
                                          </p:val>
                                        </p:tav>
                                      </p:tavLst>
                                    </p:anim>
                                    <p:animEffect transition="in" filter="fade">
                                      <p:cBhvr>
                                        <p:cTn id="35" dur="1000"/>
                                        <p:tgtEl>
                                          <p:spTgt spid="65"/>
                                        </p:tgtEl>
                                      </p:cBhvr>
                                    </p:animEffect>
                                  </p:childTnLst>
                                </p:cTn>
                              </p:par>
                              <p:par>
                                <p:cTn id="36" presetID="42" presetClass="entr" presetSubtype="0" fill="hold" nodeType="withEffect">
                                  <p:stCondLst>
                                    <p:cond delay="500"/>
                                  </p:stCondLst>
                                  <p:childTnLst>
                                    <p:set>
                                      <p:cBhvr>
                                        <p:cTn id="37" dur="1" fill="hold">
                                          <p:stCondLst>
                                            <p:cond delay="0"/>
                                          </p:stCondLst>
                                        </p:cTn>
                                        <p:tgtEl>
                                          <p:spTgt spid="13">
                                            <p:txEl>
                                              <p:pRg st="3" end="3"/>
                                            </p:txEl>
                                          </p:spTgt>
                                        </p:tgtEl>
                                        <p:attrNameLst>
                                          <p:attrName>style.visibility</p:attrName>
                                        </p:attrNameLst>
                                      </p:cBhvr>
                                      <p:to>
                                        <p:strVal val="visible"/>
                                      </p:to>
                                    </p:set>
                                    <p:animEffect transition="in" filter="fade">
                                      <p:cBhvr>
                                        <p:cTn id="38" dur="1000"/>
                                        <p:tgtEl>
                                          <p:spTgt spid="13">
                                            <p:txEl>
                                              <p:pRg st="3" end="3"/>
                                            </p:txEl>
                                          </p:spTgt>
                                        </p:tgtEl>
                                      </p:cBhvr>
                                    </p:animEffect>
                                    <p:anim calcmode="lin" valueType="num">
                                      <p:cBhvr>
                                        <p:cTn id="3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42"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42"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42" presetClass="entr" presetSubtype="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42"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13">
                                            <p:txEl>
                                              <p:pRg st="4" end="4"/>
                                            </p:txEl>
                                          </p:spTgt>
                                        </p:tgtEl>
                                        <p:attrNameLst>
                                          <p:attrName>style.visibility</p:attrName>
                                        </p:attrNameLst>
                                      </p:cBhvr>
                                      <p:to>
                                        <p:strVal val="visible"/>
                                      </p:to>
                                    </p:set>
                                    <p:animEffect transition="in" filter="fade">
                                      <p:cBhvr>
                                        <p:cTn id="81" dur="1000"/>
                                        <p:tgtEl>
                                          <p:spTgt spid="13">
                                            <p:txEl>
                                              <p:pRg st="4" end="4"/>
                                            </p:txEl>
                                          </p:spTgt>
                                        </p:tgtEl>
                                      </p:cBhvr>
                                    </p:animEffect>
                                    <p:anim calcmode="lin" valueType="num">
                                      <p:cBhvr>
                                        <p:cTn id="82"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83"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00"/>
                            </p:stCondLst>
                            <p:childTnLst>
                              <p:par>
                                <p:cTn id="85" presetID="22" presetClass="entr" presetSubtype="1" fill="hold" grpId="0" nodeType="afterEffect">
                                  <p:stCondLst>
                                    <p:cond delay="750"/>
                                  </p:stCondLst>
                                  <p:childTnLst>
                                    <p:set>
                                      <p:cBhvr>
                                        <p:cTn id="86" dur="1" fill="hold">
                                          <p:stCondLst>
                                            <p:cond delay="0"/>
                                          </p:stCondLst>
                                        </p:cTn>
                                        <p:tgtEl>
                                          <p:spTgt spid="64"/>
                                        </p:tgtEl>
                                        <p:attrNameLst>
                                          <p:attrName>style.visibility</p:attrName>
                                        </p:attrNameLst>
                                      </p:cBhvr>
                                      <p:to>
                                        <p:strVal val="visible"/>
                                      </p:to>
                                    </p:set>
                                    <p:animEffect transition="in" filter="wipe(up)">
                                      <p:cBhvr>
                                        <p:cTn id="87" dur="2000"/>
                                        <p:tgtEl>
                                          <p:spTgt spid="64"/>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13">
                                            <p:txEl>
                                              <p:pRg st="5" end="5"/>
                                            </p:txEl>
                                          </p:spTgt>
                                        </p:tgtEl>
                                        <p:attrNameLst>
                                          <p:attrName>style.visibility</p:attrName>
                                        </p:attrNameLst>
                                      </p:cBhvr>
                                      <p:to>
                                        <p:strVal val="visible"/>
                                      </p:to>
                                    </p:set>
                                    <p:animEffect transition="in" filter="fade">
                                      <p:cBhvr>
                                        <p:cTn id="92" dur="1000"/>
                                        <p:tgtEl>
                                          <p:spTgt spid="13">
                                            <p:txEl>
                                              <p:pRg st="5" end="5"/>
                                            </p:txEl>
                                          </p:spTgt>
                                        </p:tgtEl>
                                      </p:cBhvr>
                                    </p:animEffect>
                                    <p:anim calcmode="lin" valueType="num">
                                      <p:cBhvr>
                                        <p:cTn id="9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9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95" fill="hold">
                            <p:stCondLst>
                              <p:cond delay="1000"/>
                            </p:stCondLst>
                            <p:childTnLst>
                              <p:par>
                                <p:cTn id="96" presetID="21" presetClass="entr" presetSubtype="1" fill="hold" grpId="0" nodeType="afterEffect">
                                  <p:stCondLst>
                                    <p:cond delay="750"/>
                                  </p:stCondLst>
                                  <p:childTnLst>
                                    <p:set>
                                      <p:cBhvr>
                                        <p:cTn id="97" dur="1" fill="hold">
                                          <p:stCondLst>
                                            <p:cond delay="0"/>
                                          </p:stCondLst>
                                        </p:cTn>
                                        <p:tgtEl>
                                          <p:spTgt spid="15"/>
                                        </p:tgtEl>
                                        <p:attrNameLst>
                                          <p:attrName>style.visibility</p:attrName>
                                        </p:attrNameLst>
                                      </p:cBhvr>
                                      <p:to>
                                        <p:strVal val="visible"/>
                                      </p:to>
                                    </p:set>
                                    <p:animEffect transition="in" filter="wheel(1)">
                                      <p:cBhvr>
                                        <p:cTn id="98" dur="20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13">
                                            <p:txEl>
                                              <p:pRg st="6" end="6"/>
                                            </p:txEl>
                                          </p:spTgt>
                                        </p:tgtEl>
                                        <p:attrNameLst>
                                          <p:attrName>style.visibility</p:attrName>
                                        </p:attrNameLst>
                                      </p:cBhvr>
                                      <p:to>
                                        <p:strVal val="visible"/>
                                      </p:to>
                                    </p:set>
                                    <p:animEffect transition="in" filter="fade">
                                      <p:cBhvr>
                                        <p:cTn id="103" dur="1000"/>
                                        <p:tgtEl>
                                          <p:spTgt spid="13">
                                            <p:txEl>
                                              <p:pRg st="6" end="6"/>
                                            </p:txEl>
                                          </p:spTgt>
                                        </p:tgtEl>
                                      </p:cBhvr>
                                    </p:animEffect>
                                    <p:anim calcmode="lin" valueType="num">
                                      <p:cBhvr>
                                        <p:cTn id="104"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5" grpId="0" animBg="1"/>
      <p:bldP spid="15" grpId="0" animBg="1"/>
      <p:bldP spid="64" grpId="0" animBg="1"/>
      <p:bldP spid="2" grpId="0" animBg="1"/>
      <p:bldP spid="18" grpId="0" animBg="1"/>
      <p:bldP spid="19" grpId="0" animBg="1"/>
      <p:bldP spid="22"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3500">
              <a:schemeClr val="tx1"/>
            </a:gs>
            <a:gs pos="2000">
              <a:schemeClr val="accent3">
                <a:lumMod val="75000"/>
              </a:schemeClr>
            </a:gs>
            <a:gs pos="100000">
              <a:schemeClr val="accent6">
                <a:lumMod val="60000"/>
                <a:lumOff val="40000"/>
              </a:schemeClr>
            </a:gs>
          </a:gsLst>
          <a:lin ang="0" scaled="1"/>
          <a:tileRect/>
        </a:gradFill>
        <a:effectLst/>
      </p:bgPr>
    </p:bg>
    <p:spTree>
      <p:nvGrpSpPr>
        <p:cNvPr id="1" name=""/>
        <p:cNvGrpSpPr/>
        <p:nvPr/>
      </p:nvGrpSpPr>
      <p:grpSpPr>
        <a:xfrm>
          <a:off x="0" y="0"/>
          <a:ext cx="0" cy="0"/>
          <a:chOff x="0" y="0"/>
          <a:chExt cx="0" cy="0"/>
        </a:xfrm>
      </p:grpSpPr>
      <p:sp>
        <p:nvSpPr>
          <p:cNvPr id="17" name="Rectangle 16"/>
          <p:cNvSpPr/>
          <p:nvPr/>
        </p:nvSpPr>
        <p:spPr>
          <a:xfrm>
            <a:off x="1557407" y="2868425"/>
            <a:ext cx="3452881" cy="511460"/>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prstClr val="black"/>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C00000"/>
                </a:solidFill>
                <a:effectLst/>
                <a:uLnTx/>
                <a:uFillTx/>
                <a:latin typeface="Footlight MT Light" panose="0204060206030A020304" pitchFamily="18" charset="0"/>
                <a:ea typeface="+mn-ea"/>
                <a:cs typeface="+mn-cs"/>
              </a:rPr>
              <a:t>Lunar</a:t>
            </a:r>
            <a:r>
              <a:rPr kumimoji="0" lang="en-CA" sz="2800" b="0" i="0" u="none" strike="noStrike" kern="1200" cap="none" spc="0" normalizeH="0" baseline="0" noProof="0" dirty="0">
                <a:ln>
                  <a:noFill/>
                </a:ln>
                <a:solidFill>
                  <a:srgbClr val="C00000"/>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sp>
        <p:nvSpPr>
          <p:cNvPr id="20" name="Rectangle 19"/>
          <p:cNvSpPr/>
          <p:nvPr/>
        </p:nvSpPr>
        <p:spPr>
          <a:xfrm>
            <a:off x="1564764" y="3392454"/>
            <a:ext cx="3452881" cy="3144750"/>
          </a:xfrm>
          <a:prstGeom prst="rect">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    at sunset</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prstClr val="black"/>
                </a:solidFill>
                <a:effectLst>
                  <a:glow rad="127000">
                    <a:srgbClr val="FF0000"/>
                  </a:glow>
                </a:effectLst>
                <a:uLnTx/>
                <a:uFillTx/>
                <a:latin typeface="Trebuchet MS"/>
                <a:ea typeface="+mn-ea"/>
                <a:cs typeface="+mn-cs"/>
              </a:rPr>
              <a: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 at sunset</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kumimoji="0" lang="en-CA" sz="1100" b="1" i="0" u="none" strike="noStrike" kern="1200" cap="none" spc="0" normalizeH="0" baseline="0" noProof="0" dirty="0">
                <a:ln>
                  <a:noFill/>
                </a:ln>
                <a:solidFill>
                  <a:srgbClr val="7030A0"/>
                </a:solidFill>
                <a:effectLst/>
                <a:uLnTx/>
                <a:uFillTx/>
                <a:latin typeface="Trebuchet MS"/>
                <a:ea typeface="+mn-ea"/>
                <a:cs typeface="+mn-cs"/>
              </a:rPr>
              <a:t>Lunar Atonement</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kumimoji="0" lang="en-CA" sz="1100" b="1" i="0" u="none" strike="noStrike" kern="1200" cap="none" spc="0" normalizeH="0" baseline="0" noProof="0" dirty="0">
                <a:ln>
                  <a:noFill/>
                </a:ln>
                <a:solidFill>
                  <a:prstClr val="black"/>
                </a:solidFill>
                <a:effectLst>
                  <a:glow rad="127000">
                    <a:srgbClr val="FF0000"/>
                  </a:glow>
                </a:effectLst>
                <a:uLnTx/>
                <a:uFillTx/>
                <a:latin typeface="Trebuchet MS"/>
                <a:ea typeface="+mn-ea"/>
                <a:cs typeface="+mn-cs"/>
              </a:rPr>
              <a:t>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 at sunset</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b="1" noProof="0" dirty="0">
                <a:solidFill>
                  <a:schemeClr val="accent3">
                    <a:lumMod val="50000"/>
                  </a:schemeClr>
                </a:solidFill>
                <a:latin typeface="Trebuchet MS"/>
              </a:rPr>
              <a:t>L</a:t>
            </a:r>
            <a:r>
              <a:rPr lang="en-CA" sz="1100" b="1" dirty="0" err="1">
                <a:solidFill>
                  <a:schemeClr val="accent3">
                    <a:lumMod val="50000"/>
                  </a:schemeClr>
                </a:solidFill>
                <a:latin typeface="Trebuchet MS"/>
              </a:rPr>
              <a:t>unar</a:t>
            </a:r>
            <a:r>
              <a:rPr lang="en-CA" sz="1100" b="1" dirty="0">
                <a:solidFill>
                  <a:schemeClr val="accent3">
                    <a:lumMod val="50000"/>
                  </a:schemeClr>
                </a:solidFill>
                <a:latin typeface="Trebuchet MS"/>
              </a:rPr>
              <a:t> S</a:t>
            </a:r>
            <a:r>
              <a:rPr kumimoji="0" lang="en-CA" sz="1100" b="1" i="0" u="none" strike="noStrike" kern="1200" cap="none" spc="0" normalizeH="0" baseline="0" noProof="0" dirty="0" err="1">
                <a:ln>
                  <a:noFill/>
                </a:ln>
                <a:solidFill>
                  <a:schemeClr val="accent3">
                    <a:lumMod val="50000"/>
                  </a:schemeClr>
                </a:solidFill>
                <a:effectLst/>
                <a:uLnTx/>
                <a:uFillTx/>
                <a:latin typeface="Trebuchet MS"/>
                <a:ea typeface="+mn-ea"/>
                <a:cs typeface="+mn-cs"/>
              </a:rPr>
              <a:t>ukkot</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1</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glow rad="101600">
                    <a:srgbClr val="00FFCC"/>
                  </a:glow>
                </a:effectLst>
                <a:uLnTx/>
                <a:uFillTx/>
                <a:latin typeface="Trebuchet MS"/>
                <a:ea typeface="+mn-ea"/>
                <a:cs typeface="+mn-cs"/>
              </a:rPr>
              <a:t>15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2</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glow rad="101600">
                    <a:srgbClr val="00FFCC"/>
                  </a:glow>
                </a:effectLst>
                <a:uLnTx/>
                <a:uFillTx/>
                <a:latin typeface="Trebuchet MS"/>
                <a:ea typeface="+mn-ea"/>
                <a:cs typeface="+mn-cs"/>
              </a:rPr>
              <a:t>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3</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368300">
                    <a:srgbClr val="0000FF"/>
                  </a:glow>
                </a:effectLst>
                <a:uLnTx/>
                <a:uFillTx/>
                <a:latin typeface="Trebuchet MS"/>
                <a:ea typeface="+mn-ea"/>
                <a:cs typeface="+mn-cs"/>
              </a:rPr>
              <a:t>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glow rad="177800">
                    <a:srgbClr val="34E9FC"/>
                  </a:glow>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glow rad="177800">
                    <a:srgbClr val="34E9FC"/>
                  </a:glow>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a:t>
            </a:r>
            <a:r>
              <a:rPr kumimoji="0" lang="en-CA" sz="11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4</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sng" strike="noStrike" kern="1200" cap="none" spc="0" normalizeH="0" baseline="0" noProof="0" dirty="0">
                <a:ln>
                  <a:noFill/>
                </a:ln>
                <a:solidFill>
                  <a:srgbClr val="0000FF"/>
                </a:solidFill>
                <a:effectLst>
                  <a:glow rad="228600">
                    <a:srgbClr val="34E9FC"/>
                  </a:glow>
                </a:effectLst>
                <a:uLnTx/>
                <a:uFillTx/>
                <a:latin typeface="Trebuchet MS"/>
                <a:ea typeface="+mn-ea"/>
                <a:cs typeface="+mn-cs"/>
              </a:rPr>
              <a:t>18</a:t>
            </a:r>
          </a:p>
        </p:txBody>
      </p:sp>
      <p:sp>
        <p:nvSpPr>
          <p:cNvPr id="22" name="Rounded Rectangle 21"/>
          <p:cNvSpPr/>
          <p:nvPr/>
        </p:nvSpPr>
        <p:spPr>
          <a:xfrm>
            <a:off x="1945322" y="3609404"/>
            <a:ext cx="1881688" cy="381064"/>
          </a:xfrm>
          <a:prstGeom prst="roundRect">
            <a:avLst>
              <a:gd name="adj" fmla="val 50000"/>
            </a:avLst>
          </a:prstGeom>
          <a:effectLst>
            <a:glow rad="228600">
              <a:schemeClr val="accent3">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02060"/>
                </a:solidFill>
                <a:effectLst/>
                <a:uLnTx/>
                <a:uFillTx/>
                <a:latin typeface="Trebuchet MS"/>
                <a:ea typeface="+mn-ea"/>
                <a:cs typeface="+mn-cs"/>
              </a:rPr>
              <a:t>7</a:t>
            </a:r>
            <a:r>
              <a:rPr kumimoji="0" lang="en-CA" sz="2800" b="0" i="0" u="none" strike="noStrike" kern="1200" cap="none" spc="0" normalizeH="0" baseline="30000" noProof="0" dirty="0">
                <a:ln>
                  <a:noFill/>
                </a:ln>
                <a:solidFill>
                  <a:srgbClr val="002060"/>
                </a:solidFill>
                <a:effectLst/>
                <a:uLnTx/>
                <a:uFillTx/>
                <a:latin typeface="Trebuchet MS"/>
                <a:ea typeface="+mn-ea"/>
                <a:cs typeface="+mn-cs"/>
              </a:rPr>
              <a:t>th</a:t>
            </a:r>
            <a:r>
              <a:rPr kumimoji="0" lang="en-CA" sz="2800" b="0" i="0" u="none" strike="noStrike" kern="1200" cap="none" spc="0" normalizeH="0" baseline="0" noProof="0" dirty="0">
                <a:ln>
                  <a:noFill/>
                </a:ln>
                <a:solidFill>
                  <a:srgbClr val="002060"/>
                </a:solidFill>
                <a:effectLst/>
                <a:uLnTx/>
                <a:uFillTx/>
                <a:latin typeface="Trebuchet MS"/>
                <a:ea typeface="+mn-ea"/>
                <a:cs typeface="+mn-cs"/>
              </a:rPr>
              <a:t> Month</a:t>
            </a:r>
          </a:p>
        </p:txBody>
      </p:sp>
      <p:sp>
        <p:nvSpPr>
          <p:cNvPr id="24" name="Line Callout 1 23"/>
          <p:cNvSpPr/>
          <p:nvPr/>
        </p:nvSpPr>
        <p:spPr>
          <a:xfrm flipH="1">
            <a:off x="2858372" y="1911949"/>
            <a:ext cx="1681202" cy="788266"/>
          </a:xfrm>
          <a:prstGeom prst="borderCallout1">
            <a:avLst>
              <a:gd name="adj1" fmla="val 98856"/>
              <a:gd name="adj2" fmla="val 33152"/>
              <a:gd name="adj3" fmla="val 195349"/>
              <a:gd name="adj4" fmla="val 32703"/>
            </a:avLst>
          </a:prstGeom>
          <a:solidFill>
            <a:schemeClr val="tx1">
              <a:lumMod val="85000"/>
            </a:schemeClr>
          </a:solidFill>
          <a:ln w="57150">
            <a:solidFill>
              <a:srgbClr val="FF0000"/>
            </a:solidFill>
            <a:headEnd type="oval" w="med" len="med"/>
            <a:tailEnd type="triangle" w="med" len="med"/>
          </a:ln>
          <a:effectLst>
            <a:innerShdw blurRad="114300">
              <a:prstClr val="black"/>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ysClr val="windowText" lastClr="000000"/>
                </a:solidFill>
                <a:effectLst>
                  <a:outerShdw blurRad="50800" dist="50800" dir="5400000" algn="ctr" rotWithShape="0">
                    <a:srgbClr val="FF0000"/>
                  </a:outerShdw>
                </a:effectLst>
                <a:uLnTx/>
                <a:uFillTx/>
                <a:latin typeface="Trebuchet MS"/>
                <a:ea typeface="+mn-ea"/>
                <a:cs typeface="+mn-cs"/>
              </a:rPr>
              <a:t>Lunar</a:t>
            </a:r>
            <a:r>
              <a:rPr kumimoji="0" lang="en-CA" sz="2400" b="1" i="0" u="none" strike="noStrike" kern="1200" cap="none" spc="0" normalizeH="0" baseline="0" noProof="0" dirty="0">
                <a:ln>
                  <a:noFill/>
                </a:ln>
                <a:solidFill>
                  <a:sysClr val="windowText" lastClr="000000"/>
                </a:solidFill>
                <a:effectLst/>
                <a:uLnTx/>
                <a:uFillTx/>
                <a:latin typeface="Trebuchet MS"/>
                <a:ea typeface="+mn-ea"/>
                <a:cs typeface="+mn-cs"/>
              </a:rPr>
              <a:t> </a:t>
            </a:r>
            <a:r>
              <a:rPr kumimoji="0" lang="en-CA" sz="2400" b="1" i="0" u="none" strike="noStrike" kern="1200" cap="none" spc="0" normalizeH="0" baseline="0" noProof="0" dirty="0">
                <a:ln>
                  <a:noFill/>
                </a:ln>
                <a:solidFill>
                  <a:srgbClr val="FF0000"/>
                </a:solidFill>
                <a:effectLst/>
                <a:uLnTx/>
                <a:uFillTx/>
                <a:latin typeface="Trebuchet MS"/>
                <a:ea typeface="+mn-ea"/>
                <a:cs typeface="+mn-cs"/>
              </a:rPr>
              <a:t>Trumpets!</a:t>
            </a:r>
          </a:p>
        </p:txBody>
      </p:sp>
      <p:sp>
        <p:nvSpPr>
          <p:cNvPr id="46" name="TextBox 45"/>
          <p:cNvSpPr txBox="1"/>
          <p:nvPr/>
        </p:nvSpPr>
        <p:spPr>
          <a:xfrm>
            <a:off x="5071561" y="3862408"/>
            <a:ext cx="2643700"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FF0000"/>
                </a:solidFill>
                <a:latin typeface="Arial Rounded MT Bold" panose="020F0704030504030204" pitchFamily="34" charset="0"/>
              </a:rPr>
              <a:t>Sep  28/29 -</a:t>
            </a:r>
            <a:r>
              <a:rPr lang="en-US" sz="2000" b="1" dirty="0">
                <a:solidFill>
                  <a:srgbClr val="FF0000"/>
                </a:solidFill>
                <a:latin typeface="Arial Rounded MT Bold" panose="020F0704030504030204" pitchFamily="34" charset="0"/>
              </a:rPr>
              <a:t> Trumpets</a:t>
            </a:r>
            <a:endParaRPr lang="en-CA" sz="2000" b="1" dirty="0">
              <a:solidFill>
                <a:srgbClr val="FF0000"/>
              </a:solidFill>
              <a:latin typeface="Arial Rounded MT Bold" panose="020F0704030504030204" pitchFamily="34" charset="0"/>
            </a:endParaRPr>
          </a:p>
        </p:txBody>
      </p:sp>
      <p:sp>
        <p:nvSpPr>
          <p:cNvPr id="23" name="Oval 22"/>
          <p:cNvSpPr/>
          <p:nvPr/>
        </p:nvSpPr>
        <p:spPr>
          <a:xfrm>
            <a:off x="1564764" y="3392454"/>
            <a:ext cx="326643" cy="235527"/>
          </a:xfrm>
          <a:prstGeom prst="ellipse">
            <a:avLst/>
          </a:prstGeom>
          <a:noFill/>
          <a:ln w="38100">
            <a:solidFill>
              <a:srgbClr val="00FF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6150" y="1658815"/>
            <a:ext cx="2271344" cy="2156409"/>
          </a:xfrm>
          <a:prstGeom prst="rect">
            <a:avLst/>
          </a:prstGeom>
          <a:ln w="38100">
            <a:solidFill>
              <a:srgbClr val="C00000"/>
            </a:solidFill>
          </a:ln>
        </p:spPr>
      </p:pic>
      <p:sp>
        <p:nvSpPr>
          <p:cNvPr id="48" name="Rounded Rectangle 47"/>
          <p:cNvSpPr/>
          <p:nvPr/>
        </p:nvSpPr>
        <p:spPr>
          <a:xfrm>
            <a:off x="6196073" y="1893897"/>
            <a:ext cx="435155" cy="257434"/>
          </a:xfrm>
          <a:prstGeom prst="roundRect">
            <a:avLst/>
          </a:prstGeom>
          <a:noFill/>
          <a:ln w="38100">
            <a:solidFill>
              <a:srgbClr val="00FF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p:cNvSpPr>
            <a:spLocks noGrp="1"/>
          </p:cNvSpPr>
          <p:nvPr>
            <p:ph type="sldNum" sz="quarter" idx="12"/>
          </p:nvPr>
        </p:nvSpPr>
        <p:spPr>
          <a:xfrm>
            <a:off x="11793260" y="6444761"/>
            <a:ext cx="358830" cy="44513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30" name="Rounded Rectangle 29"/>
          <p:cNvSpPr/>
          <p:nvPr/>
        </p:nvSpPr>
        <p:spPr>
          <a:xfrm>
            <a:off x="8517155" y="258283"/>
            <a:ext cx="2503073" cy="627379"/>
          </a:xfrm>
          <a:prstGeom prst="roundRect">
            <a:avLst>
              <a:gd name="adj" fmla="val 50000"/>
            </a:avLst>
          </a:prstGeom>
          <a:solidFill>
            <a:schemeClr val="accent4">
              <a:lumMod val="75000"/>
            </a:schemeClr>
          </a:solidFill>
          <a:ln w="76200">
            <a:solidFill>
              <a:srgbClr val="FFFF00"/>
            </a:solidFill>
          </a:ln>
          <a:effectLst>
            <a:glow rad="228600">
              <a:schemeClr val="accent5">
                <a:satMod val="175000"/>
                <a:alpha val="96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29 CE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a:t>
            </a:r>
            <a:r>
              <a:rPr kumimoji="0" lang="en-CA" sz="2800" b="0" i="0" u="sng"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30</a:t>
            </a:r>
            <a:r>
              <a:rPr kumimoji="0" lang="en-CA" sz="28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CC</a:t>
            </a:r>
          </a:p>
        </p:txBody>
      </p:sp>
      <p:cxnSp>
        <p:nvCxnSpPr>
          <p:cNvPr id="58" name="Straight Arrow Connector 57">
            <a:extLst>
              <a:ext uri="{FF2B5EF4-FFF2-40B4-BE49-F238E27FC236}">
                <a16:creationId xmlns:a16="http://schemas.microsoft.com/office/drawing/2014/main" id="{9F06BD74-D37A-44BF-A2C2-E930D5843A08}"/>
              </a:ext>
            </a:extLst>
          </p:cNvPr>
          <p:cNvCxnSpPr>
            <a:cxnSpLocks/>
          </p:cNvCxnSpPr>
          <p:nvPr/>
        </p:nvCxnSpPr>
        <p:spPr>
          <a:xfrm>
            <a:off x="4253556" y="1563944"/>
            <a:ext cx="1918198" cy="376494"/>
          </a:xfrm>
          <a:prstGeom prst="straightConnector1">
            <a:avLst/>
          </a:prstGeom>
          <a:ln w="76200">
            <a:solidFill>
              <a:srgbClr val="222BDC"/>
            </a:solidFill>
            <a:tailEnd type="triangle"/>
          </a:ln>
        </p:spPr>
        <p:style>
          <a:lnRef idx="1">
            <a:schemeClr val="accent1"/>
          </a:lnRef>
          <a:fillRef idx="0">
            <a:schemeClr val="accent1"/>
          </a:fillRef>
          <a:effectRef idx="0">
            <a:schemeClr val="accent1"/>
          </a:effectRef>
          <a:fontRef idx="minor">
            <a:schemeClr val="tx1"/>
          </a:fontRef>
        </p:style>
      </p:cxnSp>
      <p:sp>
        <p:nvSpPr>
          <p:cNvPr id="59" name="Speech Bubble: Rectangle with Corners Rounded 58">
            <a:extLst>
              <a:ext uri="{FF2B5EF4-FFF2-40B4-BE49-F238E27FC236}">
                <a16:creationId xmlns:a16="http://schemas.microsoft.com/office/drawing/2014/main" id="{B039FDF5-A382-448F-A272-D67F7A176A05}"/>
              </a:ext>
            </a:extLst>
          </p:cNvPr>
          <p:cNvSpPr/>
          <p:nvPr/>
        </p:nvSpPr>
        <p:spPr>
          <a:xfrm>
            <a:off x="167949" y="1168413"/>
            <a:ext cx="4188257" cy="612648"/>
          </a:xfrm>
          <a:prstGeom prst="wedgeRoundRectCallout">
            <a:avLst>
              <a:gd name="adj1" fmla="val -13970"/>
              <a:gd name="adj2" fmla="val 312836"/>
              <a:gd name="adj3" fmla="val 16667"/>
            </a:avLst>
          </a:prstGeom>
          <a:ln w="38100">
            <a:solidFill>
              <a:srgbClr val="222BD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002060"/>
                  </a:solidFill>
                </a:ln>
                <a:effectLst>
                  <a:glow rad="127000">
                    <a:schemeClr val="bg2">
                      <a:lumMod val="75000"/>
                    </a:schemeClr>
                  </a:glow>
                </a:effectLst>
              </a:rPr>
              <a:t>Note</a:t>
            </a:r>
            <a:r>
              <a:rPr lang="en-CA" sz="3200" b="1" dirty="0">
                <a:ln>
                  <a:solidFill>
                    <a:srgbClr val="002060"/>
                  </a:solidFill>
                </a:ln>
              </a:rPr>
              <a:t> </a:t>
            </a:r>
            <a:r>
              <a:rPr lang="en-CA" sz="3200" b="1" dirty="0">
                <a:ln>
                  <a:solidFill>
                    <a:srgbClr val="002060"/>
                  </a:solidFill>
                </a:ln>
                <a:effectLst>
                  <a:glow rad="127000">
                    <a:schemeClr val="bg2">
                      <a:lumMod val="75000"/>
                    </a:schemeClr>
                  </a:glow>
                </a:effectLst>
              </a:rPr>
              <a:t>the 4</a:t>
            </a:r>
            <a:r>
              <a:rPr lang="en-CA" sz="3200" b="1" baseline="30000" dirty="0">
                <a:ln>
                  <a:solidFill>
                    <a:srgbClr val="002060"/>
                  </a:solidFill>
                </a:ln>
                <a:effectLst>
                  <a:glow rad="127000">
                    <a:schemeClr val="bg2">
                      <a:lumMod val="75000"/>
                    </a:schemeClr>
                  </a:glow>
                </a:effectLst>
              </a:rPr>
              <a:t>th</a:t>
            </a:r>
            <a:r>
              <a:rPr lang="en-CA" sz="3200" b="1" dirty="0">
                <a:ln>
                  <a:solidFill>
                    <a:srgbClr val="002060"/>
                  </a:solidFill>
                </a:ln>
                <a:effectLst>
                  <a:glow rad="127000">
                    <a:schemeClr val="bg2">
                      <a:lumMod val="75000"/>
                    </a:schemeClr>
                  </a:glow>
                </a:effectLst>
              </a:rPr>
              <a:t> cycles!</a:t>
            </a:r>
          </a:p>
        </p:txBody>
      </p:sp>
      <p:pic>
        <p:nvPicPr>
          <p:cNvPr id="60" name="Picture 59" descr="C:\Users\Rae\Desktop\silver trumpets7.jpg">
            <a:extLst>
              <a:ext uri="{FF2B5EF4-FFF2-40B4-BE49-F238E27FC236}">
                <a16:creationId xmlns:a16="http://schemas.microsoft.com/office/drawing/2014/main" id="{C9F29866-0AD6-452B-A7B9-55EFF7DC5AC2}"/>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143" b="100000" l="0" r="100000"/>
                    </a14:imgEffect>
                  </a14:imgLayer>
                </a14:imgProps>
              </a:ext>
              <a:ext uri="{28A0092B-C50C-407E-A947-70E740481C1C}">
                <a14:useLocalDpi xmlns:a14="http://schemas.microsoft.com/office/drawing/2010/main"/>
              </a:ext>
            </a:extLst>
          </a:blip>
          <a:srcRect/>
          <a:stretch>
            <a:fillRect/>
          </a:stretch>
        </p:blipFill>
        <p:spPr bwMode="auto">
          <a:xfrm rot="9186589">
            <a:off x="279855" y="3248589"/>
            <a:ext cx="1234612" cy="7501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F4E2D45A-58A1-488F-BBBD-94DA3DA627F8}"/>
              </a:ext>
            </a:extLst>
          </p:cNvPr>
          <p:cNvSpPr txBox="1"/>
          <p:nvPr/>
        </p:nvSpPr>
        <p:spPr>
          <a:xfrm>
            <a:off x="303845" y="2439085"/>
            <a:ext cx="867533" cy="34778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solidFill>
                  <a:srgbClr val="FF0000"/>
                </a:solidFill>
                <a:latin typeface="Comic Sans MS" panose="030F0702030302020204" pitchFamily="66" charset="0"/>
              </a:rPr>
              <a:t>L</a:t>
            </a:r>
            <a:br>
              <a:rPr lang="en-US" sz="4400" b="1" dirty="0">
                <a:solidFill>
                  <a:srgbClr val="FF0000"/>
                </a:solidFill>
                <a:latin typeface="Comic Sans MS" panose="030F0702030302020204" pitchFamily="66" charset="0"/>
              </a:rPr>
            </a:br>
            <a:r>
              <a:rPr lang="en-US" sz="4400" b="1" dirty="0">
                <a:solidFill>
                  <a:srgbClr val="FF0000"/>
                </a:solidFill>
                <a:latin typeface="Comic Sans MS" panose="030F0702030302020204" pitchFamily="66" charset="0"/>
              </a:rPr>
              <a:t>U</a:t>
            </a:r>
            <a:br>
              <a:rPr lang="en-US" sz="4400" b="1" dirty="0">
                <a:solidFill>
                  <a:srgbClr val="FF0000"/>
                </a:solidFill>
                <a:latin typeface="Comic Sans MS" panose="030F0702030302020204" pitchFamily="66" charset="0"/>
              </a:rPr>
            </a:br>
            <a:r>
              <a:rPr lang="en-US" sz="4400" b="1" dirty="0">
                <a:solidFill>
                  <a:srgbClr val="FF0000"/>
                </a:solidFill>
                <a:latin typeface="Comic Sans MS" panose="030F0702030302020204" pitchFamily="66" charset="0"/>
              </a:rPr>
              <a:t>N</a:t>
            </a:r>
            <a:br>
              <a:rPr lang="en-US" sz="4400" b="1" dirty="0">
                <a:solidFill>
                  <a:srgbClr val="FF0000"/>
                </a:solidFill>
                <a:latin typeface="Comic Sans MS" panose="030F0702030302020204" pitchFamily="66" charset="0"/>
              </a:rPr>
            </a:br>
            <a:r>
              <a:rPr lang="en-US" sz="4400" b="1" dirty="0">
                <a:solidFill>
                  <a:srgbClr val="FF0000"/>
                </a:solidFill>
                <a:latin typeface="Comic Sans MS" panose="030F0702030302020204" pitchFamily="66" charset="0"/>
              </a:rPr>
              <a:t>A</a:t>
            </a:r>
            <a:br>
              <a:rPr lang="en-US" sz="4400" b="1" dirty="0">
                <a:solidFill>
                  <a:srgbClr val="FF0000"/>
                </a:solidFill>
                <a:latin typeface="Comic Sans MS" panose="030F0702030302020204" pitchFamily="66" charset="0"/>
              </a:rPr>
            </a:br>
            <a:r>
              <a:rPr lang="en-US" sz="4400" b="1" dirty="0">
                <a:solidFill>
                  <a:srgbClr val="FF0000"/>
                </a:solidFill>
                <a:latin typeface="Comic Sans MS" panose="030F0702030302020204" pitchFamily="66" charset="0"/>
              </a:rPr>
              <a:t>R</a:t>
            </a:r>
            <a:endParaRPr lang="en-CA" sz="4400" b="1" dirty="0">
              <a:solidFill>
                <a:srgbClr val="FF0000"/>
              </a:solidFill>
              <a:latin typeface="Comic Sans MS" panose="030F0702030302020204" pitchFamily="66" charset="0"/>
            </a:endParaRPr>
          </a:p>
        </p:txBody>
      </p:sp>
      <p:sp>
        <p:nvSpPr>
          <p:cNvPr id="62" name="TextBox 61">
            <a:extLst>
              <a:ext uri="{FF2B5EF4-FFF2-40B4-BE49-F238E27FC236}">
                <a16:creationId xmlns:a16="http://schemas.microsoft.com/office/drawing/2014/main" id="{F4E2D45A-58A1-488F-BBBD-94DA3DA627F8}"/>
              </a:ext>
            </a:extLst>
          </p:cNvPr>
          <p:cNvSpPr txBox="1"/>
          <p:nvPr/>
        </p:nvSpPr>
        <p:spPr>
          <a:xfrm>
            <a:off x="1347211" y="184975"/>
            <a:ext cx="6017990" cy="769441"/>
          </a:xfrm>
          <a:prstGeom prst="rect">
            <a:avLst/>
          </a:prstGeom>
          <a:solidFill>
            <a:schemeClr val="bg2">
              <a:lumMod val="20000"/>
              <a:lumOff val="80000"/>
            </a:schemeClr>
          </a:solidFill>
          <a:scene3d>
            <a:camera prst="orthographicFront"/>
            <a:lightRig rig="threePt" dir="t"/>
          </a:scene3d>
          <a:sp3d>
            <a:bevelT prst="convex"/>
          </a:sp3d>
        </p:spPr>
        <p:txBody>
          <a:bodyPr vert="horz" wrap="square" rtlCol="0">
            <a:spAutoFit/>
            <a:sp3d extrusionH="57150">
              <a:bevelT w="38100" h="38100"/>
            </a:sp3d>
          </a:bodyPr>
          <a:lstStyle/>
          <a:p>
            <a:pPr algn="ctr"/>
            <a:r>
              <a:rPr lang="en-US" sz="4400" b="1" dirty="0">
                <a:solidFill>
                  <a:srgbClr val="FF0000"/>
                </a:solidFill>
                <a:latin typeface="Comic Sans MS" panose="030F0702030302020204" pitchFamily="66" charset="0"/>
              </a:rPr>
              <a:t>LUNAR TRUMPETS</a:t>
            </a:r>
            <a:endParaRPr lang="en-CA" sz="4400" b="1" dirty="0">
              <a:solidFill>
                <a:srgbClr val="FF0000"/>
              </a:solidFill>
              <a:latin typeface="Comic Sans MS" panose="030F0702030302020204" pitchFamily="66" charset="0"/>
            </a:endParaRPr>
          </a:p>
        </p:txBody>
      </p:sp>
      <p:sp>
        <p:nvSpPr>
          <p:cNvPr id="63" name="Rectangle: Rounded Corners 13">
            <a:extLst>
              <a:ext uri="{FF2B5EF4-FFF2-40B4-BE49-F238E27FC236}">
                <a16:creationId xmlns:a16="http://schemas.microsoft.com/office/drawing/2014/main" id="{2BE36373-0119-4CDF-AC81-00CE5F5DF43D}"/>
              </a:ext>
            </a:extLst>
          </p:cNvPr>
          <p:cNvSpPr/>
          <p:nvPr/>
        </p:nvSpPr>
        <p:spPr>
          <a:xfrm>
            <a:off x="7801388" y="1043805"/>
            <a:ext cx="4139227" cy="5703603"/>
          </a:xfrm>
          <a:prstGeom prst="roundRect">
            <a:avLst/>
          </a:prstGeom>
          <a:ln w="57150">
            <a:solidFill>
              <a:srgbClr val="222BD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002060"/>
                  </a:solidFill>
                </a:ln>
                <a:effectLst>
                  <a:glow rad="127000">
                    <a:schemeClr val="bg2">
                      <a:lumMod val="75000"/>
                    </a:schemeClr>
                  </a:glow>
                </a:effectLst>
              </a:rPr>
              <a:t>The next few slides </a:t>
            </a:r>
            <a:br>
              <a:rPr lang="en-CA" sz="2400" b="1" dirty="0">
                <a:ln>
                  <a:solidFill>
                    <a:srgbClr val="002060"/>
                  </a:solidFill>
                </a:ln>
                <a:effectLst>
                  <a:glow rad="127000">
                    <a:schemeClr val="bg2">
                      <a:lumMod val="75000"/>
                    </a:schemeClr>
                  </a:glow>
                </a:effectLst>
              </a:rPr>
            </a:br>
            <a:r>
              <a:rPr lang="en-CA" sz="2400" b="1" dirty="0">
                <a:ln>
                  <a:solidFill>
                    <a:srgbClr val="002060"/>
                  </a:solidFill>
                </a:ln>
                <a:effectLst>
                  <a:glow rad="127000">
                    <a:schemeClr val="bg2">
                      <a:lumMod val="75000"/>
                    </a:schemeClr>
                  </a:glow>
                </a:effectLst>
              </a:rPr>
              <a:t>will be verifying accurate alignment of the linear display to the Roman calendar.  This is precisely to determine the correct cycles of </a:t>
            </a:r>
            <a:br>
              <a:rPr lang="en-CA" sz="2400" b="1" dirty="0">
                <a:ln>
                  <a:solidFill>
                    <a:srgbClr val="002060"/>
                  </a:solidFill>
                </a:ln>
                <a:effectLst>
                  <a:glow rad="127000">
                    <a:schemeClr val="bg2">
                      <a:lumMod val="75000"/>
                    </a:schemeClr>
                  </a:glow>
                </a:effectLst>
              </a:rPr>
            </a:br>
            <a:r>
              <a:rPr lang="en-CA" sz="2400" b="1" dirty="0">
                <a:ln>
                  <a:solidFill>
                    <a:srgbClr val="002060"/>
                  </a:solidFill>
                </a:ln>
                <a:effectLst>
                  <a:glow rad="127000">
                    <a:schemeClr val="bg2">
                      <a:lumMod val="75000"/>
                    </a:schemeClr>
                  </a:glow>
                </a:effectLst>
              </a:rPr>
              <a:t>the week so they can </a:t>
            </a:r>
            <a:br>
              <a:rPr lang="en-CA" sz="2400" b="1" dirty="0">
                <a:ln>
                  <a:solidFill>
                    <a:srgbClr val="002060"/>
                  </a:solidFill>
                </a:ln>
                <a:effectLst>
                  <a:glow rad="127000">
                    <a:schemeClr val="bg2">
                      <a:lumMod val="75000"/>
                    </a:schemeClr>
                  </a:glow>
                </a:effectLst>
              </a:rPr>
            </a:br>
            <a:r>
              <a:rPr lang="en-CA" sz="2400" b="1" dirty="0">
                <a:ln>
                  <a:solidFill>
                    <a:srgbClr val="002060"/>
                  </a:solidFill>
                </a:ln>
                <a:effectLst>
                  <a:glow rad="127000">
                    <a:schemeClr val="bg2">
                      <a:lumMod val="75000"/>
                    </a:schemeClr>
                  </a:glow>
                </a:effectLst>
              </a:rPr>
              <a:t>be </a:t>
            </a:r>
            <a:r>
              <a:rPr lang="en-CA" sz="2400" b="1" dirty="0">
                <a:ln>
                  <a:solidFill>
                    <a:srgbClr val="002060"/>
                  </a:solidFill>
                </a:ln>
                <a:solidFill>
                  <a:srgbClr val="00FF00"/>
                </a:solidFill>
                <a:effectLst>
                  <a:glow rad="127000">
                    <a:schemeClr val="bg2">
                      <a:lumMod val="75000"/>
                    </a:schemeClr>
                  </a:glow>
                </a:effectLst>
              </a:rPr>
              <a:t>clearly </a:t>
            </a:r>
            <a:r>
              <a:rPr lang="en-CA" sz="2400" b="1" dirty="0">
                <a:ln>
                  <a:solidFill>
                    <a:srgbClr val="002060"/>
                  </a:solidFill>
                </a:ln>
                <a:effectLst>
                  <a:glow rad="127000">
                    <a:schemeClr val="bg2">
                      <a:lumMod val="75000"/>
                    </a:schemeClr>
                  </a:glow>
                </a:effectLst>
              </a:rPr>
              <a:t>understood.</a:t>
            </a:r>
            <a:br>
              <a:rPr lang="en-CA" sz="2400" b="1" dirty="0">
                <a:ln>
                  <a:solidFill>
                    <a:srgbClr val="002060"/>
                  </a:solidFill>
                </a:ln>
                <a:effectLst>
                  <a:glow rad="127000">
                    <a:schemeClr val="bg2">
                      <a:lumMod val="75000"/>
                    </a:schemeClr>
                  </a:glow>
                </a:effectLst>
              </a:rPr>
            </a:br>
            <a:endParaRPr lang="en-CA" sz="2400" b="1" dirty="0">
              <a:ln>
                <a:solidFill>
                  <a:srgbClr val="002060"/>
                </a:solidFill>
              </a:ln>
              <a:effectLst>
                <a:glow rad="127000">
                  <a:schemeClr val="bg2">
                    <a:lumMod val="75000"/>
                  </a:schemeClr>
                </a:glow>
              </a:effectLst>
            </a:endParaRPr>
          </a:p>
          <a:p>
            <a:pPr algn="ctr"/>
            <a:endParaRPr lang="en-CA" sz="2400" b="1" dirty="0">
              <a:ln>
                <a:solidFill>
                  <a:srgbClr val="002060"/>
                </a:solidFill>
              </a:ln>
              <a:solidFill>
                <a:schemeClr val="bg1"/>
              </a:solidFill>
              <a:effectLst>
                <a:glow rad="127000">
                  <a:schemeClr val="bg2">
                    <a:lumMod val="75000"/>
                  </a:schemeClr>
                </a:glow>
              </a:effectLst>
            </a:endParaRPr>
          </a:p>
          <a:p>
            <a:pPr algn="ctr"/>
            <a:endParaRPr lang="en-CA" sz="2400" b="1" dirty="0">
              <a:ln>
                <a:solidFill>
                  <a:srgbClr val="002060"/>
                </a:solidFill>
              </a:ln>
              <a:solidFill>
                <a:schemeClr val="bg1"/>
              </a:solidFill>
              <a:effectLst>
                <a:glow rad="127000">
                  <a:schemeClr val="bg2">
                    <a:lumMod val="75000"/>
                  </a:schemeClr>
                </a:glow>
              </a:effectLst>
            </a:endParaRPr>
          </a:p>
          <a:p>
            <a:pPr algn="ctr"/>
            <a:endParaRPr lang="en-CA" sz="2400" b="1" dirty="0">
              <a:ln>
                <a:solidFill>
                  <a:srgbClr val="002060"/>
                </a:solidFill>
              </a:ln>
              <a:solidFill>
                <a:schemeClr val="bg1"/>
              </a:solidFill>
              <a:effectLst>
                <a:glow rad="127000">
                  <a:schemeClr val="bg2">
                    <a:lumMod val="75000"/>
                  </a:schemeClr>
                </a:glow>
              </a:effectLst>
            </a:endParaRPr>
          </a:p>
          <a:p>
            <a:pPr algn="ctr"/>
            <a:endParaRPr lang="en-CA" sz="2400" b="1" dirty="0">
              <a:ln>
                <a:solidFill>
                  <a:srgbClr val="002060"/>
                </a:solidFill>
              </a:ln>
              <a:solidFill>
                <a:schemeClr val="bg1"/>
              </a:solidFill>
              <a:effectLst>
                <a:glow rad="127000">
                  <a:schemeClr val="bg2">
                    <a:lumMod val="75000"/>
                  </a:schemeClr>
                </a:glow>
              </a:effectLst>
            </a:endParaRPr>
          </a:p>
          <a:p>
            <a:pPr algn="ctr"/>
            <a:endParaRPr lang="en-CA" sz="2400" dirty="0">
              <a:solidFill>
                <a:schemeClr val="bg1"/>
              </a:solidFill>
            </a:endParaRPr>
          </a:p>
        </p:txBody>
      </p:sp>
      <p:sp>
        <p:nvSpPr>
          <p:cNvPr id="6" name="Rectangle 5">
            <a:extLst>
              <a:ext uri="{FF2B5EF4-FFF2-40B4-BE49-F238E27FC236}">
                <a16:creationId xmlns:a16="http://schemas.microsoft.com/office/drawing/2014/main" id="{2194A1AD-4AD3-4789-8353-CD216004C61E}"/>
              </a:ext>
            </a:extLst>
          </p:cNvPr>
          <p:cNvSpPr/>
          <p:nvPr/>
        </p:nvSpPr>
        <p:spPr>
          <a:xfrm>
            <a:off x="7927799" y="4457303"/>
            <a:ext cx="3960356" cy="2222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400" b="1" dirty="0">
                <a:ln>
                  <a:solidFill>
                    <a:srgbClr val="002060"/>
                  </a:solidFill>
                </a:ln>
                <a:solidFill>
                  <a:prstClr val="white"/>
                </a:solidFill>
                <a:effectLst>
                  <a:glow rad="127000">
                    <a:srgbClr val="9D360E">
                      <a:lumMod val="75000"/>
                    </a:srgbClr>
                  </a:glow>
                </a:effectLst>
              </a:rPr>
              <a:t>Again: </a:t>
            </a:r>
            <a:r>
              <a:rPr lang="en-CA" sz="2400" b="1" dirty="0">
                <a:ln>
                  <a:solidFill>
                    <a:sysClr val="windowText" lastClr="000000"/>
                  </a:solidFill>
                </a:ln>
                <a:solidFill>
                  <a:srgbClr val="FF0000"/>
                </a:solidFill>
              </a:rPr>
              <a:t>Lunar</a:t>
            </a:r>
            <a:r>
              <a:rPr lang="en-CA" sz="2400" dirty="0">
                <a:solidFill>
                  <a:prstClr val="black"/>
                </a:solidFill>
              </a:rPr>
              <a:t> Trumpets started at </a:t>
            </a:r>
            <a:r>
              <a:rPr lang="en-CA" sz="2400" b="1" u="sng" dirty="0">
                <a:ln>
                  <a:solidFill>
                    <a:sysClr val="windowText" lastClr="000000"/>
                  </a:solidFill>
                </a:ln>
                <a:solidFill>
                  <a:srgbClr val="FF0000"/>
                </a:solidFill>
              </a:rPr>
              <a:t>sunset</a:t>
            </a:r>
            <a:r>
              <a:rPr lang="en-CA" sz="2400" dirty="0">
                <a:solidFill>
                  <a:prstClr val="black"/>
                </a:solidFill>
              </a:rPr>
              <a:t> of </a:t>
            </a:r>
            <a:br>
              <a:rPr lang="en-CA" sz="2400" dirty="0">
                <a:solidFill>
                  <a:prstClr val="black"/>
                </a:solidFill>
              </a:rPr>
            </a:br>
            <a:r>
              <a:rPr lang="en-CA" sz="2400" dirty="0">
                <a:solidFill>
                  <a:prstClr val="black"/>
                </a:solidFill>
              </a:rPr>
              <a:t>Sept </a:t>
            </a:r>
            <a:r>
              <a:rPr lang="en-CA" sz="2400" b="1" dirty="0">
                <a:solidFill>
                  <a:prstClr val="black"/>
                </a:solidFill>
                <a:effectLst>
                  <a:outerShdw blurRad="50800" dist="50800" dir="5400000" algn="ctr" rotWithShape="0">
                    <a:srgbClr val="00FF00"/>
                  </a:outerShdw>
                </a:effectLst>
              </a:rPr>
              <a:t>28</a:t>
            </a:r>
            <a:r>
              <a:rPr lang="en-CA" sz="2400" b="1" baseline="30000" dirty="0">
                <a:solidFill>
                  <a:prstClr val="black"/>
                </a:solidFill>
                <a:effectLst>
                  <a:outerShdw blurRad="50800" dist="50800" dir="5400000" algn="ctr" rotWithShape="0">
                    <a:srgbClr val="00FF00"/>
                  </a:outerShdw>
                </a:effectLst>
              </a:rPr>
              <a:t>th</a:t>
            </a:r>
            <a:r>
              <a:rPr lang="en-CA" sz="2400" dirty="0">
                <a:solidFill>
                  <a:prstClr val="black"/>
                </a:solidFill>
              </a:rPr>
              <a:t> - and the </a:t>
            </a:r>
            <a:br>
              <a:rPr lang="en-CA" sz="2400" dirty="0">
                <a:solidFill>
                  <a:prstClr val="black"/>
                </a:solidFill>
              </a:rPr>
            </a:br>
            <a:r>
              <a:rPr lang="en-CA" sz="2400" b="1" dirty="0">
                <a:solidFill>
                  <a:srgbClr val="222BDC"/>
                </a:solidFill>
              </a:rPr>
              <a:t>Light Season</a:t>
            </a:r>
            <a:r>
              <a:rPr lang="en-CA" sz="2400" dirty="0">
                <a:solidFill>
                  <a:prstClr val="black"/>
                </a:solidFill>
              </a:rPr>
              <a:t> observation continued </a:t>
            </a:r>
            <a:r>
              <a:rPr lang="en-CA" sz="2400" u="sng" dirty="0">
                <a:solidFill>
                  <a:prstClr val="black"/>
                </a:solidFill>
              </a:rPr>
              <a:t>on the 4</a:t>
            </a:r>
            <a:r>
              <a:rPr lang="en-CA" sz="2400" u="sng" baseline="30000" dirty="0">
                <a:solidFill>
                  <a:prstClr val="black"/>
                </a:solidFill>
              </a:rPr>
              <a:t>th</a:t>
            </a:r>
            <a:r>
              <a:rPr lang="en-CA" sz="2400" u="sng" dirty="0">
                <a:solidFill>
                  <a:prstClr val="black"/>
                </a:solidFill>
              </a:rPr>
              <a:t> c</a:t>
            </a:r>
            <a:r>
              <a:rPr lang="en-CA" sz="2400" dirty="0">
                <a:solidFill>
                  <a:prstClr val="black"/>
                </a:solidFill>
              </a:rPr>
              <a:t>y</a:t>
            </a:r>
            <a:r>
              <a:rPr lang="en-CA" sz="2400" u="sng" dirty="0">
                <a:solidFill>
                  <a:prstClr val="black"/>
                </a:solidFill>
              </a:rPr>
              <a:t>cle</a:t>
            </a:r>
            <a:r>
              <a:rPr lang="en-CA" sz="2400" dirty="0">
                <a:solidFill>
                  <a:prstClr val="black"/>
                </a:solidFill>
              </a:rPr>
              <a:t>:  </a:t>
            </a:r>
            <a:r>
              <a:rPr lang="en-CA" sz="2400" b="1" dirty="0">
                <a:solidFill>
                  <a:prstClr val="black"/>
                </a:solidFill>
                <a:effectLst>
                  <a:outerShdw blurRad="50800" dist="50800" dir="5400000" algn="ctr" rotWithShape="0">
                    <a:srgbClr val="00FF00"/>
                  </a:outerShdw>
                </a:effectLst>
              </a:rPr>
              <a:t>29</a:t>
            </a:r>
            <a:r>
              <a:rPr lang="en-CA" sz="2400" b="1" baseline="30000" dirty="0">
                <a:solidFill>
                  <a:prstClr val="black"/>
                </a:solidFill>
                <a:effectLst>
                  <a:outerShdw blurRad="50800" dist="50800" dir="5400000" algn="ctr" rotWithShape="0">
                    <a:srgbClr val="00FF00"/>
                  </a:outerShdw>
                </a:effectLst>
              </a:rPr>
              <a:t>th</a:t>
            </a:r>
            <a:r>
              <a:rPr lang="en-CA" sz="2400" b="1" dirty="0">
                <a:solidFill>
                  <a:prstClr val="black"/>
                </a:solidFill>
                <a:effectLst>
                  <a:outerShdw blurRad="50800" dist="50800" dir="5400000" algn="ctr" rotWithShape="0">
                    <a:srgbClr val="00FF00"/>
                  </a:outerShdw>
                </a:effectLst>
              </a:rPr>
              <a:t> </a:t>
            </a:r>
            <a:r>
              <a:rPr lang="en-CA" sz="2400" dirty="0">
                <a:solidFill>
                  <a:prstClr val="black"/>
                </a:solidFill>
              </a:rPr>
              <a:t>of Sept.  </a:t>
            </a:r>
          </a:p>
        </p:txBody>
      </p:sp>
      <p:sp>
        <p:nvSpPr>
          <p:cNvPr id="2" name="Arrow: U-Turn 1">
            <a:extLst>
              <a:ext uri="{FF2B5EF4-FFF2-40B4-BE49-F238E27FC236}">
                <a16:creationId xmlns:a16="http://schemas.microsoft.com/office/drawing/2014/main" id="{1F865D98-D00A-42B4-B3BA-FD99DA09E940}"/>
              </a:ext>
            </a:extLst>
          </p:cNvPr>
          <p:cNvSpPr/>
          <p:nvPr/>
        </p:nvSpPr>
        <p:spPr>
          <a:xfrm rot="16200000">
            <a:off x="7325272" y="5041885"/>
            <a:ext cx="1597764" cy="1517904"/>
          </a:xfrm>
          <a:prstGeom prst="uturnArrow">
            <a:avLst>
              <a:gd name="adj1" fmla="val 17087"/>
              <a:gd name="adj2" fmla="val 25000"/>
              <a:gd name="adj3" fmla="val 32913"/>
              <a:gd name="adj4" fmla="val 43750"/>
              <a:gd name="adj5" fmla="val 75000"/>
            </a:avLst>
          </a:prstGeom>
          <a:solidFill>
            <a:schemeClr val="accent2"/>
          </a:solidFill>
          <a:ln w="57150">
            <a:solidFill>
              <a:srgbClr val="C0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28" name="Straight Arrow Connector 27">
            <a:extLst>
              <a:ext uri="{FF2B5EF4-FFF2-40B4-BE49-F238E27FC236}">
                <a16:creationId xmlns:a16="http://schemas.microsoft.com/office/drawing/2014/main" id="{6E3FDCF9-2C1E-4CF3-86B1-D9A4CD39370F}"/>
              </a:ext>
            </a:extLst>
          </p:cNvPr>
          <p:cNvCxnSpPr>
            <a:cxnSpLocks/>
          </p:cNvCxnSpPr>
          <p:nvPr/>
        </p:nvCxnSpPr>
        <p:spPr>
          <a:xfrm flipH="1" flipV="1">
            <a:off x="5825105" y="3269507"/>
            <a:ext cx="925448" cy="32191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Arrow: Curved Down 10">
            <a:extLst>
              <a:ext uri="{FF2B5EF4-FFF2-40B4-BE49-F238E27FC236}">
                <a16:creationId xmlns:a16="http://schemas.microsoft.com/office/drawing/2014/main" id="{2335B856-D41D-4B47-A632-E5BF25532BF6}"/>
              </a:ext>
            </a:extLst>
          </p:cNvPr>
          <p:cNvSpPr/>
          <p:nvPr/>
        </p:nvSpPr>
        <p:spPr>
          <a:xfrm>
            <a:off x="5666103" y="2315541"/>
            <a:ext cx="955323" cy="727410"/>
          </a:xfrm>
          <a:prstGeom prst="curvedDownArrow">
            <a:avLst/>
          </a:prstGeom>
          <a:solidFill>
            <a:schemeClr val="accent6">
              <a:lumMod val="75000"/>
            </a:schemeClr>
          </a:solidFill>
          <a:ln w="38100">
            <a:solidFill>
              <a:schemeClr val="accent5">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Sun 6">
            <a:extLst>
              <a:ext uri="{FF2B5EF4-FFF2-40B4-BE49-F238E27FC236}">
                <a16:creationId xmlns:a16="http://schemas.microsoft.com/office/drawing/2014/main" id="{2CD56A65-50AF-DC1A-A0FA-7C1BDBA44E72}"/>
              </a:ext>
            </a:extLst>
          </p:cNvPr>
          <p:cNvSpPr/>
          <p:nvPr/>
        </p:nvSpPr>
        <p:spPr>
          <a:xfrm>
            <a:off x="11607800" y="49369"/>
            <a:ext cx="508000" cy="473193"/>
          </a:xfrm>
          <a:prstGeom prst="sun">
            <a:avLst/>
          </a:prstGeom>
          <a:solidFill>
            <a:srgbClr val="FFFF00"/>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58163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30">
                                            <p:bg/>
                                          </p:spTgt>
                                        </p:tgtEl>
                                        <p:attrNameLst>
                                          <p:attrName>style.visibility</p:attrName>
                                        </p:attrNameLst>
                                      </p:cBhvr>
                                      <p:to>
                                        <p:strVal val="visible"/>
                                      </p:to>
                                    </p:set>
                                    <p:animEffect transition="in" filter="fade">
                                      <p:cBhvr>
                                        <p:cTn id="12" dur="1000"/>
                                        <p:tgtEl>
                                          <p:spTgt spid="30">
                                            <p:bg/>
                                          </p:spTgt>
                                        </p:tgtEl>
                                      </p:cBhvr>
                                    </p:animEffect>
                                    <p:anim calcmode="lin" valueType="num">
                                      <p:cBhvr>
                                        <p:cTn id="13" dur="1000" fill="hold"/>
                                        <p:tgtEl>
                                          <p:spTgt spid="30">
                                            <p:bg/>
                                          </p:spTgt>
                                        </p:tgtEl>
                                        <p:attrNameLst>
                                          <p:attrName>ppt_x</p:attrName>
                                        </p:attrNameLst>
                                      </p:cBhvr>
                                      <p:tavLst>
                                        <p:tav tm="0">
                                          <p:val>
                                            <p:strVal val="#ppt_x"/>
                                          </p:val>
                                        </p:tav>
                                        <p:tav tm="100000">
                                          <p:val>
                                            <p:strVal val="#ppt_x"/>
                                          </p:val>
                                        </p:tav>
                                      </p:tavLst>
                                    </p:anim>
                                    <p:anim calcmode="lin" valueType="num">
                                      <p:cBhvr>
                                        <p:cTn id="14" dur="1000" fill="hold"/>
                                        <p:tgtEl>
                                          <p:spTgt spid="30">
                                            <p:bg/>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fade">
                                      <p:cBhvr>
                                        <p:cTn id="17" dur="1000"/>
                                        <p:tgtEl>
                                          <p:spTgt spid="30">
                                            <p:txEl>
                                              <p:pRg st="0" end="0"/>
                                            </p:txEl>
                                          </p:spTgt>
                                        </p:tgtEl>
                                      </p:cBhvr>
                                    </p:animEffect>
                                    <p:anim calcmode="lin" valueType="num">
                                      <p:cBhvr>
                                        <p:cTn id="1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0">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1000"/>
                                        <p:tgtEl>
                                          <p:spTgt spid="60"/>
                                        </p:tgtEl>
                                      </p:cBhvr>
                                    </p:animEffect>
                                    <p:anim calcmode="lin" valueType="num">
                                      <p:cBhvr>
                                        <p:cTn id="23" dur="1000" fill="hold"/>
                                        <p:tgtEl>
                                          <p:spTgt spid="60"/>
                                        </p:tgtEl>
                                        <p:attrNameLst>
                                          <p:attrName>ppt_x</p:attrName>
                                        </p:attrNameLst>
                                      </p:cBhvr>
                                      <p:tavLst>
                                        <p:tav tm="0">
                                          <p:val>
                                            <p:strVal val="#ppt_x"/>
                                          </p:val>
                                        </p:tav>
                                        <p:tav tm="100000">
                                          <p:val>
                                            <p:strVal val="#ppt_x"/>
                                          </p:val>
                                        </p:tav>
                                      </p:tavLst>
                                    </p:anim>
                                    <p:anim calcmode="lin" valueType="num">
                                      <p:cBhvr>
                                        <p:cTn id="2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up)">
                                      <p:cBhvr>
                                        <p:cTn id="29" dur="1000"/>
                                        <p:tgtEl>
                                          <p:spTgt spid="59"/>
                                        </p:tgtEl>
                                      </p:cBhvr>
                                    </p:animEffect>
                                  </p:childTnLst>
                                </p:cTn>
                              </p:par>
                            </p:childTnLst>
                          </p:cTn>
                        </p:par>
                        <p:par>
                          <p:cTn id="30" fill="hold">
                            <p:stCondLst>
                              <p:cond delay="1000"/>
                            </p:stCondLst>
                            <p:childTnLst>
                              <p:par>
                                <p:cTn id="31" presetID="22" presetClass="entr" presetSubtype="8" repeatCount="2000" fill="hold" nodeType="after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ipe(left)">
                                      <p:cBhvr>
                                        <p:cTn id="33" dur="500"/>
                                        <p:tgtEl>
                                          <p:spTgt spid="5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1000"/>
                                        <p:tgtEl>
                                          <p:spTgt spid="46"/>
                                        </p:tgtEl>
                                      </p:cBhvr>
                                    </p:animEffect>
                                    <p:anim calcmode="lin" valueType="num">
                                      <p:cBhvr>
                                        <p:cTn id="39" dur="1000" fill="hold"/>
                                        <p:tgtEl>
                                          <p:spTgt spid="46"/>
                                        </p:tgtEl>
                                        <p:attrNameLst>
                                          <p:attrName>ppt_x</p:attrName>
                                        </p:attrNameLst>
                                      </p:cBhvr>
                                      <p:tavLst>
                                        <p:tav tm="0">
                                          <p:val>
                                            <p:strVal val="#ppt_x"/>
                                          </p:val>
                                        </p:tav>
                                        <p:tav tm="100000">
                                          <p:val>
                                            <p:strVal val="#ppt_x"/>
                                          </p:val>
                                        </p:tav>
                                      </p:tavLst>
                                    </p:anim>
                                    <p:anim calcmode="lin" valueType="num">
                                      <p:cBhvr>
                                        <p:cTn id="40" dur="1000" fill="hold"/>
                                        <p:tgtEl>
                                          <p:spTgt spid="46"/>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1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circle(in)">
                                      <p:cBhvr>
                                        <p:cTn id="53" dur="2000"/>
                                        <p:tgtEl>
                                          <p:spTgt spid="63"/>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randombar(horizontal)">
                                      <p:cBhvr>
                                        <p:cTn id="58" dur="500"/>
                                        <p:tgtEl>
                                          <p:spTgt spid="6"/>
                                        </p:tgtEl>
                                      </p:cBhvr>
                                    </p:animEffect>
                                  </p:childTnLst>
                                </p:cTn>
                              </p:par>
                            </p:childTnLst>
                          </p:cTn>
                        </p:par>
                        <p:par>
                          <p:cTn id="59" fill="hold">
                            <p:stCondLst>
                              <p:cond delay="500"/>
                            </p:stCondLst>
                            <p:childTnLst>
                              <p:par>
                                <p:cTn id="60" presetID="22" presetClass="entr" presetSubtype="4"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down)">
                                      <p:cBhvr>
                                        <p:cTn id="6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30" grpId="0" build="p" animBg="1"/>
      <p:bldP spid="59" grpId="0" animBg="1"/>
      <p:bldP spid="62" grpId="0" animBg="1"/>
      <p:bldP spid="63" grpId="0" animBg="1"/>
      <p:bldP spid="6" grpId="0" animBg="1"/>
      <p:bldP spid="2"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3500">
              <a:schemeClr val="tx1"/>
            </a:gs>
            <a:gs pos="2000">
              <a:schemeClr val="accent3">
                <a:lumMod val="75000"/>
              </a:schemeClr>
            </a:gs>
            <a:gs pos="100000">
              <a:schemeClr val="accent6">
                <a:lumMod val="60000"/>
                <a:lumOff val="40000"/>
              </a:schemeClr>
            </a:gs>
          </a:gsLst>
          <a:lin ang="0" scaled="1"/>
          <a:tileRect/>
        </a:gradFill>
        <a:effectLst/>
      </p:bgPr>
    </p:bg>
    <p:spTree>
      <p:nvGrpSpPr>
        <p:cNvPr id="1" name=""/>
        <p:cNvGrpSpPr/>
        <p:nvPr/>
      </p:nvGrpSpPr>
      <p:grpSpPr>
        <a:xfrm>
          <a:off x="0" y="0"/>
          <a:ext cx="0" cy="0"/>
          <a:chOff x="0" y="0"/>
          <a:chExt cx="0" cy="0"/>
        </a:xfrm>
      </p:grpSpPr>
      <p:sp>
        <p:nvSpPr>
          <p:cNvPr id="38" name="TextBox 37"/>
          <p:cNvSpPr txBox="1"/>
          <p:nvPr/>
        </p:nvSpPr>
        <p:spPr>
          <a:xfrm>
            <a:off x="9352369" y="1800505"/>
            <a:ext cx="2498090" cy="56938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C00000"/>
                </a:solidFill>
                <a:latin typeface="Arial Rounded MT Bold" panose="020F0704030504030204" pitchFamily="34" charset="0"/>
              </a:rPr>
              <a:t>Oct 7/8  </a:t>
            </a:r>
            <a:r>
              <a:rPr lang="en-US" sz="2000" b="1" dirty="0">
                <a:solidFill>
                  <a:srgbClr val="C00000"/>
                </a:solidFill>
                <a:latin typeface="Arial Rounded MT Bold" panose="020F0704030504030204" pitchFamily="34" charset="0"/>
              </a:rPr>
              <a:t>Yom Kippur</a:t>
            </a:r>
            <a:br>
              <a:rPr lang="en-US" sz="1600" b="1" dirty="0">
                <a:solidFill>
                  <a:srgbClr val="C00000"/>
                </a:solidFill>
                <a:latin typeface="Arial Rounded MT Bold" panose="020F0704030504030204" pitchFamily="34" charset="0"/>
              </a:rPr>
            </a:br>
            <a:endParaRPr lang="en-CA" sz="1100" b="1" dirty="0">
              <a:solidFill>
                <a:srgbClr val="C00000"/>
              </a:solidFill>
              <a:latin typeface="Arial Rounded MT Bold" panose="020F0704030504030204" pitchFamily="34" charset="0"/>
            </a:endParaRPr>
          </a:p>
        </p:txBody>
      </p:sp>
      <p:grpSp>
        <p:nvGrpSpPr>
          <p:cNvPr id="49" name="Group 48"/>
          <p:cNvGrpSpPr/>
          <p:nvPr/>
        </p:nvGrpSpPr>
        <p:grpSpPr>
          <a:xfrm>
            <a:off x="2163202" y="2846208"/>
            <a:ext cx="3452881" cy="3144750"/>
            <a:chOff x="6034007" y="2001303"/>
            <a:chExt cx="3452881" cy="3144750"/>
          </a:xfrm>
        </p:grpSpPr>
        <p:sp>
          <p:nvSpPr>
            <p:cNvPr id="47" name="Rectangle 46"/>
            <p:cNvSpPr/>
            <p:nvPr/>
          </p:nvSpPr>
          <p:spPr>
            <a:xfrm>
              <a:off x="6034007" y="2001303"/>
              <a:ext cx="3452881" cy="3144750"/>
            </a:xfrm>
            <a:prstGeom prst="rect">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prstClr val="black"/>
                  </a:solidFill>
                  <a:effectLst>
                    <a:glow rad="127000">
                      <a:srgbClr val="FF0000"/>
                    </a:glow>
                  </a:effectLst>
                  <a:uLnTx/>
                  <a:uFillTx/>
                  <a:latin typeface="Trebuchet MS"/>
                  <a:ea typeface="+mn-ea"/>
                  <a:cs typeface="+mn-cs"/>
                </a:rPr>
                <a: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9</a:t>
              </a:r>
            </a:p>
            <a:p>
              <a:pPr lvl="0" defTabSz="457200">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     at sunset</a:t>
              </a:r>
              <a:r>
                <a:rPr lang="en-CA" sz="1100" dirty="0">
                  <a:solidFill>
                    <a:prstClr val="black"/>
                  </a:solidFill>
                  <a:latin typeface="Trebuchet MS"/>
                </a:rPr>
                <a:t>    </a:t>
              </a:r>
              <a:r>
                <a:rPr lang="en-CA" sz="1100" b="1" dirty="0">
                  <a:solidFill>
                    <a:srgbClr val="7030A0"/>
                  </a:solidFill>
                </a:rPr>
                <a:t>Lunar Atonement</a:t>
              </a:r>
              <a:r>
                <a:rPr lang="en-CA" sz="1100" dirty="0">
                  <a:solidFill>
                    <a:prstClr val="black"/>
                  </a:solidFill>
                </a:rPr>
                <a:t>	</a:t>
              </a:r>
              <a:r>
                <a:rPr lang="en-CA" sz="1100" b="1" dirty="0">
                  <a:solidFill>
                    <a:prstClr val="black"/>
                  </a:solidFill>
                  <a:effectLst>
                    <a:glow rad="127000">
                      <a:srgbClr val="FF0000"/>
                    </a:glow>
                  </a:effectLst>
                </a:rPr>
                <a:t>10 </a:t>
              </a:r>
              <a:br>
                <a:rPr lang="en-CA" sz="1100" b="1" dirty="0">
                  <a:solidFill>
                    <a:prstClr val="black"/>
                  </a:solidFill>
                  <a:effectLst>
                    <a:glow rad="127000">
                      <a:srgbClr val="FF0000"/>
                    </a:glow>
                  </a:effectLst>
                </a:rPr>
              </a:b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14</a:t>
              </a:r>
            </a:p>
            <a:p>
              <a:pPr lvl="0" defTabSz="457200">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 at sunset</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b="1" noProof="0" dirty="0">
                  <a:solidFill>
                    <a:schemeClr val="accent3">
                      <a:lumMod val="50000"/>
                    </a:schemeClr>
                  </a:solidFill>
                </a:rPr>
                <a:t>Lunar S</a:t>
              </a:r>
              <a:r>
                <a:rPr lang="en-CA" sz="1100" b="1" dirty="0" err="1">
                  <a:solidFill>
                    <a:schemeClr val="accent3">
                      <a:lumMod val="50000"/>
                    </a:schemeClr>
                  </a:solidFill>
                </a:rPr>
                <a:t>ukkot</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1</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glow rad="101600">
                      <a:srgbClr val="00FFCC"/>
                    </a:glow>
                  </a:effectLst>
                  <a:uLnTx/>
                  <a:uFillTx/>
                  <a:latin typeface="Trebuchet MS"/>
                  <a:ea typeface="+mn-ea"/>
                  <a:cs typeface="+mn-cs"/>
                </a:rPr>
                <a:t>15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2</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glow rad="101600">
                      <a:srgbClr val="00FFCC"/>
                    </a:glow>
                  </a:effectLst>
                  <a:uLnTx/>
                  <a:uFillTx/>
                  <a:latin typeface="Trebuchet MS"/>
                  <a:ea typeface="+mn-ea"/>
                  <a:cs typeface="+mn-cs"/>
                </a:rPr>
                <a:t>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3</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368300">
                      <a:srgbClr val="0000FF"/>
                    </a:glow>
                  </a:effectLst>
                  <a:uLnTx/>
                  <a:uFillTx/>
                  <a:latin typeface="Trebuchet MS"/>
                  <a:ea typeface="+mn-ea"/>
                  <a:cs typeface="+mn-cs"/>
                </a:rPr>
                <a:t>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glow rad="177800">
                      <a:srgbClr val="34E9FC"/>
                    </a:glow>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glow rad="177800">
                      <a:srgbClr val="34E9FC"/>
                    </a:glow>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a:t>
              </a:r>
              <a:r>
                <a:rPr kumimoji="0" lang="en-CA" sz="11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4</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sng" strike="noStrike" kern="1200" cap="none" spc="0" normalizeH="0" baseline="0" noProof="0" dirty="0">
                  <a:ln>
                    <a:noFill/>
                  </a:ln>
                  <a:solidFill>
                    <a:srgbClr val="0000FF"/>
                  </a:solidFill>
                  <a:effectLst>
                    <a:glow rad="228600">
                      <a:srgbClr val="34E9FC"/>
                    </a:glow>
                  </a:effectLst>
                  <a:uLnTx/>
                  <a:uFillTx/>
                  <a:latin typeface="Trebuchet MS"/>
                  <a:ea typeface="+mn-ea"/>
                  <a:cs typeface="+mn-cs"/>
                </a:rPr>
                <a:t>18</a:t>
              </a:r>
            </a:p>
          </p:txBody>
        </p:sp>
        <p:sp>
          <p:nvSpPr>
            <p:cNvPr id="25" name="Line Callout 1 24"/>
            <p:cNvSpPr/>
            <p:nvPr/>
          </p:nvSpPr>
          <p:spPr>
            <a:xfrm flipH="1">
              <a:off x="6384801" y="2245563"/>
              <a:ext cx="1943966" cy="870522"/>
            </a:xfrm>
            <a:prstGeom prst="borderCallout1">
              <a:avLst>
                <a:gd name="adj1" fmla="val 99857"/>
                <a:gd name="adj2" fmla="val 24415"/>
                <a:gd name="adj3" fmla="val 156378"/>
                <a:gd name="adj4" fmla="val -2608"/>
              </a:avLst>
            </a:prstGeom>
            <a:solidFill>
              <a:schemeClr val="accent6">
                <a:lumMod val="40000"/>
                <a:lumOff val="60000"/>
              </a:schemeClr>
            </a:solidFill>
            <a:ln w="57150">
              <a:solidFill>
                <a:srgbClr val="FF0000"/>
              </a:solidFill>
              <a:headEnd type="oval" w="med" len="med"/>
              <a:tailEnd type="triangle" w="med" len="med"/>
            </a:ln>
            <a:effectLst>
              <a:innerShdw blurRad="114300">
                <a:prstClr val="black"/>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lvl="0" algn="ctr" defTabSz="457200">
                <a:defRPr/>
              </a:pPr>
              <a:r>
                <a:rPr lang="en-CA" sz="2400" b="1" dirty="0">
                  <a:solidFill>
                    <a:srgbClr val="7030A0"/>
                  </a:solidFill>
                  <a:effectLst>
                    <a:outerShdw blurRad="50800" dist="50800" dir="5400000" algn="ctr" rotWithShape="0">
                      <a:srgbClr val="FF0000"/>
                    </a:outerShdw>
                  </a:effectLst>
                </a:rPr>
                <a:t>Lunar</a:t>
              </a:r>
              <a:r>
                <a:rPr kumimoji="0" lang="en-CA" sz="2400" b="1" i="0" u="none" strike="noStrike" kern="1200" cap="none" spc="0" normalizeH="0" baseline="0" noProof="0" dirty="0">
                  <a:ln>
                    <a:noFill/>
                  </a:ln>
                  <a:solidFill>
                    <a:srgbClr val="7030A0"/>
                  </a:solidFill>
                  <a:effectLst/>
                  <a:uLnTx/>
                  <a:uFillTx/>
                  <a:latin typeface="Trebuchet MS"/>
                </a:rPr>
                <a:t> </a:t>
              </a:r>
            </a:p>
            <a:p>
              <a:pPr lvl="0" algn="ctr" defTabSz="457200">
                <a:defRPr/>
              </a:pPr>
              <a:r>
                <a:rPr kumimoji="0" lang="en-CA" sz="2400" b="1" i="0" u="none" strike="noStrike" kern="1200" cap="none" spc="0" normalizeH="0" baseline="0" noProof="0" dirty="0">
                  <a:ln>
                    <a:noFill/>
                  </a:ln>
                  <a:solidFill>
                    <a:srgbClr val="7030A0"/>
                  </a:solidFill>
                  <a:effectLst/>
                  <a:uLnTx/>
                  <a:uFillTx/>
                  <a:latin typeface="Trebuchet MS"/>
                </a:rPr>
                <a:t>Atonement!</a:t>
              </a:r>
            </a:p>
          </p:txBody>
        </p:sp>
      </p:grpSp>
      <p:sp>
        <p:nvSpPr>
          <p:cNvPr id="50" name="Rectangle 49"/>
          <p:cNvSpPr/>
          <p:nvPr/>
        </p:nvSpPr>
        <p:spPr>
          <a:xfrm>
            <a:off x="2158778" y="2323324"/>
            <a:ext cx="3452881" cy="511460"/>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70C0"/>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C00000"/>
                </a:solidFill>
                <a:effectLst/>
                <a:uLnTx/>
                <a:uFillTx/>
                <a:latin typeface="Footlight MT Light" panose="0204060206030A020304" pitchFamily="18" charset="0"/>
                <a:ea typeface="+mn-ea"/>
                <a:cs typeface="+mn-cs"/>
              </a:rPr>
              <a:t>Lunar</a:t>
            </a:r>
            <a:r>
              <a:rPr kumimoji="0" lang="en-CA" sz="2800" b="0" i="0" u="none" strike="noStrike" kern="1200" cap="none" spc="0" normalizeH="0" baseline="0" noProof="0" dirty="0">
                <a:ln>
                  <a:noFill/>
                </a:ln>
                <a:solidFill>
                  <a:srgbClr val="C00000"/>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sp>
        <p:nvSpPr>
          <p:cNvPr id="56" name="Rounded Rectangle 55"/>
          <p:cNvSpPr/>
          <p:nvPr/>
        </p:nvSpPr>
        <p:spPr>
          <a:xfrm>
            <a:off x="4835116" y="3172866"/>
            <a:ext cx="1881688" cy="381064"/>
          </a:xfrm>
          <a:prstGeom prst="roundRect">
            <a:avLst>
              <a:gd name="adj" fmla="val 50000"/>
            </a:avLst>
          </a:prstGeom>
          <a:effectLst>
            <a:glow rad="228600">
              <a:schemeClr val="accent3">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02060"/>
                </a:solidFill>
                <a:effectLst/>
                <a:uLnTx/>
                <a:uFillTx/>
                <a:latin typeface="Trebuchet MS"/>
                <a:ea typeface="+mn-ea"/>
                <a:cs typeface="+mn-cs"/>
              </a:rPr>
              <a:t>7</a:t>
            </a:r>
            <a:r>
              <a:rPr kumimoji="0" lang="en-CA" sz="2800" b="0" i="0" u="none" strike="noStrike" kern="1200" cap="none" spc="0" normalizeH="0" baseline="30000" noProof="0" dirty="0">
                <a:ln>
                  <a:noFill/>
                </a:ln>
                <a:solidFill>
                  <a:srgbClr val="002060"/>
                </a:solidFill>
                <a:effectLst/>
                <a:uLnTx/>
                <a:uFillTx/>
                <a:latin typeface="Trebuchet MS"/>
                <a:ea typeface="+mn-ea"/>
                <a:cs typeface="+mn-cs"/>
              </a:rPr>
              <a:t>th</a:t>
            </a:r>
            <a:r>
              <a:rPr kumimoji="0" lang="en-CA" sz="2800" b="0" i="0" u="none" strike="noStrike" kern="1200" cap="none" spc="0" normalizeH="0" baseline="0" noProof="0" dirty="0">
                <a:ln>
                  <a:noFill/>
                </a:ln>
                <a:solidFill>
                  <a:srgbClr val="002060"/>
                </a:solidFill>
                <a:effectLst/>
                <a:uLnTx/>
                <a:uFillTx/>
                <a:latin typeface="Trebuchet MS"/>
                <a:ea typeface="+mn-ea"/>
                <a:cs typeface="+mn-cs"/>
              </a:rPr>
              <a:t> Month</a:t>
            </a:r>
          </a:p>
        </p:txBody>
      </p:sp>
      <p:grpSp>
        <p:nvGrpSpPr>
          <p:cNvPr id="5" name="Group 4"/>
          <p:cNvGrpSpPr/>
          <p:nvPr/>
        </p:nvGrpSpPr>
        <p:grpSpPr>
          <a:xfrm>
            <a:off x="6791829" y="1601218"/>
            <a:ext cx="2175943" cy="2122120"/>
            <a:chOff x="6791829" y="1601218"/>
            <a:chExt cx="2175943" cy="2122120"/>
          </a:xfrm>
        </p:grpSpPr>
        <p:pic>
          <p:nvPicPr>
            <p:cNvPr id="28" name="Picture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1829" y="1601218"/>
              <a:ext cx="2175943" cy="2122120"/>
            </a:xfrm>
            <a:prstGeom prst="rect">
              <a:avLst/>
            </a:prstGeom>
            <a:ln w="38100">
              <a:solidFill>
                <a:srgbClr val="C00000"/>
              </a:solidFill>
            </a:ln>
          </p:spPr>
        </p:pic>
        <p:sp>
          <p:nvSpPr>
            <p:cNvPr id="32" name="Rectangle 31"/>
            <p:cNvSpPr/>
            <p:nvPr/>
          </p:nvSpPr>
          <p:spPr>
            <a:xfrm>
              <a:off x="8555572" y="2293985"/>
              <a:ext cx="308866" cy="209420"/>
            </a:xfrm>
            <a:prstGeom prst="rect">
              <a:avLst/>
            </a:prstGeom>
            <a:solidFill>
              <a:srgbClr val="FF0000">
                <a:alpha val="20000"/>
              </a:srgbClr>
            </a:solidFill>
            <a:ln>
              <a:solidFill>
                <a:schemeClr val="accent5">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grpSp>
      <p:sp>
        <p:nvSpPr>
          <p:cNvPr id="52" name="Rounded Rectangle 51"/>
          <p:cNvSpPr/>
          <p:nvPr/>
        </p:nvSpPr>
        <p:spPr>
          <a:xfrm>
            <a:off x="8537243" y="1835435"/>
            <a:ext cx="345525" cy="254503"/>
          </a:xfrm>
          <a:prstGeom prst="roundRect">
            <a:avLst/>
          </a:prstGeom>
          <a:noFill/>
          <a:ln w="38100">
            <a:solidFill>
              <a:srgbClr val="00FF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TextBox 38"/>
          <p:cNvSpPr txBox="1"/>
          <p:nvPr/>
        </p:nvSpPr>
        <p:spPr>
          <a:xfrm>
            <a:off x="578239" y="2513083"/>
            <a:ext cx="867533" cy="34778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solidFill>
                  <a:srgbClr val="FF0000"/>
                </a:solidFill>
                <a:latin typeface="Comic Sans MS" panose="030F0702030302020204" pitchFamily="66" charset="0"/>
              </a:rPr>
              <a:t>L</a:t>
            </a:r>
            <a:br>
              <a:rPr lang="en-US" sz="4400" b="1" dirty="0">
                <a:solidFill>
                  <a:srgbClr val="FF0000"/>
                </a:solidFill>
                <a:latin typeface="Comic Sans MS" panose="030F0702030302020204" pitchFamily="66" charset="0"/>
              </a:rPr>
            </a:br>
            <a:r>
              <a:rPr lang="en-US" sz="4400" b="1" dirty="0">
                <a:solidFill>
                  <a:srgbClr val="FF0000"/>
                </a:solidFill>
                <a:latin typeface="Comic Sans MS" panose="030F0702030302020204" pitchFamily="66" charset="0"/>
              </a:rPr>
              <a:t>U</a:t>
            </a:r>
            <a:br>
              <a:rPr lang="en-US" sz="4400" b="1" dirty="0">
                <a:solidFill>
                  <a:srgbClr val="FF0000"/>
                </a:solidFill>
                <a:latin typeface="Comic Sans MS" panose="030F0702030302020204" pitchFamily="66" charset="0"/>
              </a:rPr>
            </a:br>
            <a:r>
              <a:rPr lang="en-US" sz="4400" b="1" dirty="0">
                <a:solidFill>
                  <a:srgbClr val="FF0000"/>
                </a:solidFill>
                <a:latin typeface="Comic Sans MS" panose="030F0702030302020204" pitchFamily="66" charset="0"/>
              </a:rPr>
              <a:t>N</a:t>
            </a:r>
            <a:br>
              <a:rPr lang="en-US" sz="4400" b="1" dirty="0">
                <a:solidFill>
                  <a:srgbClr val="FF0000"/>
                </a:solidFill>
                <a:latin typeface="Comic Sans MS" panose="030F0702030302020204" pitchFamily="66" charset="0"/>
              </a:rPr>
            </a:br>
            <a:r>
              <a:rPr lang="en-US" sz="4400" b="1" dirty="0">
                <a:solidFill>
                  <a:srgbClr val="FF0000"/>
                </a:solidFill>
                <a:latin typeface="Comic Sans MS" panose="030F0702030302020204" pitchFamily="66" charset="0"/>
              </a:rPr>
              <a:t>A</a:t>
            </a:r>
            <a:br>
              <a:rPr lang="en-US" sz="4400" b="1" dirty="0">
                <a:solidFill>
                  <a:srgbClr val="FF0000"/>
                </a:solidFill>
                <a:latin typeface="Comic Sans MS" panose="030F0702030302020204" pitchFamily="66" charset="0"/>
              </a:rPr>
            </a:br>
            <a:r>
              <a:rPr lang="en-US" sz="4400" b="1" dirty="0">
                <a:solidFill>
                  <a:srgbClr val="FF0000"/>
                </a:solidFill>
                <a:latin typeface="Comic Sans MS" panose="030F0702030302020204" pitchFamily="66" charset="0"/>
              </a:rPr>
              <a:t>R</a:t>
            </a:r>
            <a:endParaRPr lang="en-CA" sz="4400" b="1" dirty="0">
              <a:solidFill>
                <a:srgbClr val="FF0000"/>
              </a:solidFill>
              <a:latin typeface="Comic Sans MS" panose="030F0702030302020204" pitchFamily="66" charset="0"/>
            </a:endParaRPr>
          </a:p>
        </p:txBody>
      </p:sp>
      <p:sp>
        <p:nvSpPr>
          <p:cNvPr id="23" name="Oval 22"/>
          <p:cNvSpPr/>
          <p:nvPr/>
        </p:nvSpPr>
        <p:spPr>
          <a:xfrm>
            <a:off x="2187353" y="4367831"/>
            <a:ext cx="326643" cy="235527"/>
          </a:xfrm>
          <a:prstGeom prst="ellipse">
            <a:avLst/>
          </a:prstGeom>
          <a:noFill/>
          <a:ln w="38100">
            <a:solidFill>
              <a:srgbClr val="00FF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p:cNvSpPr>
            <a:spLocks noGrp="1"/>
          </p:cNvSpPr>
          <p:nvPr>
            <p:ph type="sldNum" sz="quarter" idx="12"/>
          </p:nvPr>
        </p:nvSpPr>
        <p:spPr>
          <a:xfrm>
            <a:off x="11708196" y="6412862"/>
            <a:ext cx="355312" cy="36644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30" name="Rounded Rectangle 29"/>
          <p:cNvSpPr/>
          <p:nvPr/>
        </p:nvSpPr>
        <p:spPr>
          <a:xfrm>
            <a:off x="9411807" y="924401"/>
            <a:ext cx="2503073" cy="627379"/>
          </a:xfrm>
          <a:prstGeom prst="roundRect">
            <a:avLst>
              <a:gd name="adj" fmla="val 50000"/>
            </a:avLst>
          </a:prstGeom>
          <a:solidFill>
            <a:schemeClr val="accent4">
              <a:lumMod val="75000"/>
            </a:schemeClr>
          </a:solidFill>
          <a:ln w="76200">
            <a:solidFill>
              <a:srgbClr val="FFFF00"/>
            </a:solidFill>
          </a:ln>
          <a:effectLst>
            <a:glow rad="228600">
              <a:schemeClr val="accent5">
                <a:satMod val="175000"/>
                <a:alpha val="96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29 CE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a:t>
            </a:r>
            <a:r>
              <a:rPr kumimoji="0" lang="en-CA" sz="2800" b="0" i="0" u="sng"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30</a:t>
            </a:r>
            <a:r>
              <a:rPr kumimoji="0" lang="en-CA" sz="28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CC</a:t>
            </a:r>
          </a:p>
        </p:txBody>
      </p:sp>
      <p:cxnSp>
        <p:nvCxnSpPr>
          <p:cNvPr id="60" name="Straight Arrow Connector 59">
            <a:extLst>
              <a:ext uri="{FF2B5EF4-FFF2-40B4-BE49-F238E27FC236}">
                <a16:creationId xmlns:a16="http://schemas.microsoft.com/office/drawing/2014/main" id="{1E975870-3F53-4CC9-8EAC-8AABFFF66760}"/>
              </a:ext>
            </a:extLst>
          </p:cNvPr>
          <p:cNvCxnSpPr>
            <a:cxnSpLocks/>
          </p:cNvCxnSpPr>
          <p:nvPr/>
        </p:nvCxnSpPr>
        <p:spPr>
          <a:xfrm>
            <a:off x="4457962" y="1417320"/>
            <a:ext cx="4017499" cy="573585"/>
          </a:xfrm>
          <a:prstGeom prst="straightConnector1">
            <a:avLst/>
          </a:prstGeom>
          <a:ln w="76200">
            <a:solidFill>
              <a:srgbClr val="222BDC"/>
            </a:solidFill>
            <a:tailEnd type="triangle"/>
          </a:ln>
        </p:spPr>
        <p:style>
          <a:lnRef idx="1">
            <a:schemeClr val="accent1"/>
          </a:lnRef>
          <a:fillRef idx="0">
            <a:schemeClr val="accent1"/>
          </a:fillRef>
          <a:effectRef idx="0">
            <a:schemeClr val="accent1"/>
          </a:effectRef>
          <a:fontRef idx="minor">
            <a:schemeClr val="tx1"/>
          </a:fontRef>
        </p:style>
      </p:cxnSp>
      <p:sp>
        <p:nvSpPr>
          <p:cNvPr id="59" name="Speech Bubble: Rectangle with Corners Rounded 58">
            <a:extLst>
              <a:ext uri="{FF2B5EF4-FFF2-40B4-BE49-F238E27FC236}">
                <a16:creationId xmlns:a16="http://schemas.microsoft.com/office/drawing/2014/main" id="{1F613579-3769-4242-97E7-486518955426}"/>
              </a:ext>
            </a:extLst>
          </p:cNvPr>
          <p:cNvSpPr/>
          <p:nvPr/>
        </p:nvSpPr>
        <p:spPr>
          <a:xfrm>
            <a:off x="418104" y="1062800"/>
            <a:ext cx="4191783" cy="612648"/>
          </a:xfrm>
          <a:prstGeom prst="wedgeRoundRectCallout">
            <a:avLst>
              <a:gd name="adj1" fmla="val -6100"/>
              <a:gd name="adj2" fmla="val 479238"/>
              <a:gd name="adj3" fmla="val 16667"/>
            </a:avLst>
          </a:prstGeom>
          <a:solidFill>
            <a:schemeClr val="accent2"/>
          </a:solidFill>
          <a:ln w="38100">
            <a:solidFill>
              <a:srgbClr val="222BD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002060"/>
                  </a:solidFill>
                </a:ln>
                <a:effectLst>
                  <a:glow rad="127000">
                    <a:schemeClr val="bg2">
                      <a:lumMod val="75000"/>
                    </a:schemeClr>
                  </a:glow>
                </a:effectLst>
              </a:rPr>
              <a:t>Note the 6</a:t>
            </a:r>
            <a:r>
              <a:rPr lang="en-CA" sz="3200" b="1" baseline="30000" dirty="0">
                <a:ln>
                  <a:solidFill>
                    <a:srgbClr val="002060"/>
                  </a:solidFill>
                </a:ln>
                <a:effectLst>
                  <a:glow rad="127000">
                    <a:schemeClr val="bg2">
                      <a:lumMod val="75000"/>
                    </a:schemeClr>
                  </a:glow>
                </a:effectLst>
              </a:rPr>
              <a:t>th</a:t>
            </a:r>
            <a:r>
              <a:rPr lang="en-CA" sz="3200" b="1" dirty="0">
                <a:ln>
                  <a:solidFill>
                    <a:srgbClr val="002060"/>
                  </a:solidFill>
                </a:ln>
                <a:effectLst>
                  <a:glow rad="127000">
                    <a:schemeClr val="bg2">
                      <a:lumMod val="75000"/>
                    </a:schemeClr>
                  </a:glow>
                </a:effectLst>
              </a:rPr>
              <a:t> cycles!</a:t>
            </a:r>
          </a:p>
        </p:txBody>
      </p:sp>
      <p:cxnSp>
        <p:nvCxnSpPr>
          <p:cNvPr id="61" name="Straight Arrow Connector 60">
            <a:extLst>
              <a:ext uri="{FF2B5EF4-FFF2-40B4-BE49-F238E27FC236}">
                <a16:creationId xmlns:a16="http://schemas.microsoft.com/office/drawing/2014/main" id="{394F559E-604D-4B09-99AD-4FDA1C2C448E}"/>
              </a:ext>
            </a:extLst>
          </p:cNvPr>
          <p:cNvCxnSpPr>
            <a:cxnSpLocks/>
          </p:cNvCxnSpPr>
          <p:nvPr/>
        </p:nvCxnSpPr>
        <p:spPr>
          <a:xfrm flipH="1">
            <a:off x="8919674" y="2245906"/>
            <a:ext cx="984266" cy="94026"/>
          </a:xfrm>
          <a:prstGeom prst="straightConnector1">
            <a:avLst/>
          </a:prstGeom>
          <a:ln w="76200">
            <a:solidFill>
              <a:srgbClr val="222BDC"/>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0FF46E48-C57F-4268-A0A1-DEC769BEA0CE}"/>
              </a:ext>
            </a:extLst>
          </p:cNvPr>
          <p:cNvSpPr/>
          <p:nvPr/>
        </p:nvSpPr>
        <p:spPr>
          <a:xfrm>
            <a:off x="6333512" y="4430100"/>
            <a:ext cx="5729995" cy="1880433"/>
          </a:xfrm>
          <a:prstGeom prst="roundRect">
            <a:avLst/>
          </a:prstGeom>
          <a:ln w="57150">
            <a:solidFill>
              <a:srgbClr val="222BD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ysClr val="windowText" lastClr="000000"/>
                  </a:solidFill>
                </a:ln>
                <a:solidFill>
                  <a:srgbClr val="FF0000"/>
                </a:solidFill>
              </a:rPr>
              <a:t>Lunar</a:t>
            </a:r>
            <a:r>
              <a:rPr lang="en-CA" sz="2400" dirty="0">
                <a:solidFill>
                  <a:schemeClr val="bg1"/>
                </a:solidFill>
              </a:rPr>
              <a:t> Atonement started at </a:t>
            </a:r>
            <a:r>
              <a:rPr lang="en-CA" sz="2400" b="1" u="sng" dirty="0">
                <a:ln>
                  <a:solidFill>
                    <a:sysClr val="windowText" lastClr="000000"/>
                  </a:solidFill>
                </a:ln>
                <a:solidFill>
                  <a:srgbClr val="FF0000"/>
                </a:solidFill>
              </a:rPr>
              <a:t>sunset</a:t>
            </a:r>
            <a:r>
              <a:rPr lang="en-CA" sz="2400" dirty="0">
                <a:solidFill>
                  <a:schemeClr val="bg1"/>
                </a:solidFill>
              </a:rPr>
              <a:t> on Oct </a:t>
            </a:r>
            <a:r>
              <a:rPr lang="en-CA" sz="2400" b="1" dirty="0">
                <a:solidFill>
                  <a:schemeClr val="bg1"/>
                </a:solidFill>
                <a:effectLst>
                  <a:outerShdw blurRad="50800" dist="50800" dir="5400000" algn="ctr" rotWithShape="0">
                    <a:srgbClr val="00FF00"/>
                  </a:outerShdw>
                </a:effectLst>
              </a:rPr>
              <a:t>7</a:t>
            </a:r>
            <a:r>
              <a:rPr lang="en-CA" sz="2400" b="1" baseline="30000" dirty="0">
                <a:solidFill>
                  <a:schemeClr val="bg1"/>
                </a:solidFill>
                <a:effectLst>
                  <a:outerShdw blurRad="50800" dist="50800" dir="5400000" algn="ctr" rotWithShape="0">
                    <a:srgbClr val="00FF00"/>
                  </a:outerShdw>
                </a:effectLst>
              </a:rPr>
              <a:t>th</a:t>
            </a:r>
            <a:r>
              <a:rPr lang="en-CA" sz="2400" b="1" dirty="0">
                <a:solidFill>
                  <a:schemeClr val="bg1"/>
                </a:solidFill>
              </a:rPr>
              <a:t> </a:t>
            </a:r>
            <a:r>
              <a:rPr lang="en-CA" sz="2400" dirty="0">
                <a:solidFill>
                  <a:schemeClr val="bg1"/>
                </a:solidFill>
              </a:rPr>
              <a:t>and the </a:t>
            </a:r>
            <a:r>
              <a:rPr lang="en-CA" sz="2400" b="1" dirty="0">
                <a:solidFill>
                  <a:srgbClr val="222BDC"/>
                </a:solidFill>
              </a:rPr>
              <a:t>Light Season </a:t>
            </a:r>
            <a:r>
              <a:rPr lang="en-CA" sz="2400" dirty="0">
                <a:solidFill>
                  <a:schemeClr val="bg1"/>
                </a:solidFill>
              </a:rPr>
              <a:t>observation would have continued</a:t>
            </a:r>
            <a:br>
              <a:rPr lang="en-CA" sz="2400" dirty="0">
                <a:solidFill>
                  <a:schemeClr val="bg1"/>
                </a:solidFill>
              </a:rPr>
            </a:br>
            <a:r>
              <a:rPr lang="en-CA" sz="2400" dirty="0">
                <a:solidFill>
                  <a:schemeClr val="bg1"/>
                </a:solidFill>
              </a:rPr>
              <a:t>     on Oct </a:t>
            </a:r>
            <a:r>
              <a:rPr lang="en-CA" sz="2400" b="1" dirty="0">
                <a:solidFill>
                  <a:schemeClr val="bg1"/>
                </a:solidFill>
                <a:effectLst>
                  <a:outerShdw blurRad="50800" dist="50800" dir="5400000" algn="ctr" rotWithShape="0">
                    <a:srgbClr val="00FF00"/>
                  </a:outerShdw>
                </a:effectLst>
              </a:rPr>
              <a:t>8</a:t>
            </a:r>
            <a:r>
              <a:rPr lang="en-CA" sz="2400" b="1" baseline="30000" dirty="0">
                <a:solidFill>
                  <a:schemeClr val="bg1"/>
                </a:solidFill>
                <a:effectLst>
                  <a:outerShdw blurRad="50800" dist="50800" dir="5400000" algn="ctr" rotWithShape="0">
                    <a:srgbClr val="00FF00"/>
                  </a:outerShdw>
                </a:effectLst>
              </a:rPr>
              <a:t>th</a:t>
            </a:r>
            <a:r>
              <a:rPr lang="en-CA" sz="2400" dirty="0">
                <a:solidFill>
                  <a:schemeClr val="bg1"/>
                </a:solidFill>
              </a:rPr>
              <a:t> - the weekly Shabbat.</a:t>
            </a:r>
          </a:p>
        </p:txBody>
      </p:sp>
      <p:sp>
        <p:nvSpPr>
          <p:cNvPr id="27" name="TextBox 26">
            <a:extLst>
              <a:ext uri="{FF2B5EF4-FFF2-40B4-BE49-F238E27FC236}">
                <a16:creationId xmlns:a16="http://schemas.microsoft.com/office/drawing/2014/main" id="{F4E2D45A-58A1-488F-BBBD-94DA3DA627F8}"/>
              </a:ext>
            </a:extLst>
          </p:cNvPr>
          <p:cNvSpPr txBox="1"/>
          <p:nvPr/>
        </p:nvSpPr>
        <p:spPr>
          <a:xfrm>
            <a:off x="2868787" y="193461"/>
            <a:ext cx="6400552" cy="769441"/>
          </a:xfrm>
          <a:prstGeom prst="rect">
            <a:avLst/>
          </a:prstGeom>
          <a:solidFill>
            <a:schemeClr val="bg2">
              <a:lumMod val="20000"/>
              <a:lumOff val="80000"/>
            </a:schemeClr>
          </a:solidFill>
          <a:scene3d>
            <a:camera prst="orthographicFront"/>
            <a:lightRig rig="threePt" dir="t"/>
          </a:scene3d>
          <a:sp3d>
            <a:bevelT prst="convex"/>
          </a:sp3d>
        </p:spPr>
        <p:txBody>
          <a:bodyPr vert="horz" wrap="square" rtlCol="0">
            <a:spAutoFit/>
            <a:sp3d extrusionH="57150">
              <a:bevelT w="38100" h="38100"/>
            </a:sp3d>
          </a:bodyPr>
          <a:lstStyle/>
          <a:p>
            <a:pPr algn="ctr"/>
            <a:r>
              <a:rPr lang="en-US" sz="4400" b="1" dirty="0">
                <a:solidFill>
                  <a:srgbClr val="FF0000"/>
                </a:solidFill>
                <a:latin typeface="Comic Sans MS" panose="030F0702030302020204" pitchFamily="66" charset="0"/>
              </a:rPr>
              <a:t>LUNAR ATONEMENT</a:t>
            </a:r>
            <a:endParaRPr lang="en-CA" sz="4400" b="1" dirty="0">
              <a:solidFill>
                <a:srgbClr val="FF0000"/>
              </a:solidFill>
              <a:latin typeface="Comic Sans MS" panose="030F0702030302020204" pitchFamily="66" charset="0"/>
            </a:endParaRPr>
          </a:p>
        </p:txBody>
      </p:sp>
      <p:sp>
        <p:nvSpPr>
          <p:cNvPr id="2" name="Arrow: Curved Right 1">
            <a:extLst>
              <a:ext uri="{FF2B5EF4-FFF2-40B4-BE49-F238E27FC236}">
                <a16:creationId xmlns:a16="http://schemas.microsoft.com/office/drawing/2014/main" id="{1069D15A-75AE-492E-A8BB-B5A926D1E934}"/>
              </a:ext>
            </a:extLst>
          </p:cNvPr>
          <p:cNvSpPr/>
          <p:nvPr/>
        </p:nvSpPr>
        <p:spPr>
          <a:xfrm>
            <a:off x="6163340" y="5114261"/>
            <a:ext cx="779720" cy="976100"/>
          </a:xfrm>
          <a:prstGeom prst="curvedRightArrow">
            <a:avLst/>
          </a:prstGeom>
          <a:solidFill>
            <a:schemeClr val="accent2"/>
          </a:solidFill>
          <a:ln w="57150">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2" name="TextBox 21"/>
          <p:cNvSpPr txBox="1"/>
          <p:nvPr/>
        </p:nvSpPr>
        <p:spPr>
          <a:xfrm>
            <a:off x="9411807" y="2834784"/>
            <a:ext cx="2503073" cy="923330"/>
          </a:xfrm>
          <a:prstGeom prst="rect">
            <a:avLst/>
          </a:prstGeom>
          <a:solidFill>
            <a:schemeClr val="accent4">
              <a:lumMod val="50000"/>
            </a:schemeClr>
          </a:solidFill>
          <a:scene3d>
            <a:camera prst="orthographicFront"/>
            <a:lightRig rig="threePt" dir="t"/>
          </a:scene3d>
          <a:sp3d>
            <a:bevelT w="152400" h="50800" prst="softRound"/>
          </a:sp3d>
        </p:spPr>
        <p:txBody>
          <a:bodyPr wrap="square" rtlCol="0">
            <a:spAutoFit/>
          </a:bodyPr>
          <a:lstStyle/>
          <a:p>
            <a:pPr algn="ctr"/>
            <a:r>
              <a:rPr lang="en-US" dirty="0"/>
              <a:t>Oct 8</a:t>
            </a:r>
            <a:r>
              <a:rPr lang="en-US" baseline="30000" dirty="0"/>
              <a:t>th</a:t>
            </a:r>
            <a:r>
              <a:rPr lang="en-US" dirty="0"/>
              <a:t> is the </a:t>
            </a:r>
            <a:br>
              <a:rPr lang="en-US" dirty="0"/>
            </a:br>
            <a:r>
              <a:rPr lang="en-US" dirty="0"/>
              <a:t>10</a:t>
            </a:r>
            <a:r>
              <a:rPr lang="en-US" baseline="30000" dirty="0"/>
              <a:t>th</a:t>
            </a:r>
            <a:r>
              <a:rPr lang="en-US" dirty="0"/>
              <a:t> day/season of</a:t>
            </a:r>
            <a:br>
              <a:rPr lang="en-US" dirty="0"/>
            </a:br>
            <a:r>
              <a:rPr lang="en-US" dirty="0"/>
              <a:t>the 7</a:t>
            </a:r>
            <a:r>
              <a:rPr lang="en-US" baseline="30000" dirty="0"/>
              <a:t>th</a:t>
            </a:r>
            <a:r>
              <a:rPr lang="en-US" dirty="0"/>
              <a:t> </a:t>
            </a:r>
            <a:r>
              <a:rPr lang="en-US" u="sng" dirty="0"/>
              <a:t>Lunar</a:t>
            </a:r>
            <a:r>
              <a:rPr lang="en-US" dirty="0"/>
              <a:t> month.</a:t>
            </a:r>
            <a:endParaRPr lang="en-CA" dirty="0"/>
          </a:p>
        </p:txBody>
      </p:sp>
      <p:sp>
        <p:nvSpPr>
          <p:cNvPr id="4" name="Sun 3">
            <a:extLst>
              <a:ext uri="{FF2B5EF4-FFF2-40B4-BE49-F238E27FC236}">
                <a16:creationId xmlns:a16="http://schemas.microsoft.com/office/drawing/2014/main" id="{469B2A09-EE0B-E0A2-0800-6AAAEEAAFBE9}"/>
              </a:ext>
            </a:extLst>
          </p:cNvPr>
          <p:cNvSpPr/>
          <p:nvPr/>
        </p:nvSpPr>
        <p:spPr>
          <a:xfrm>
            <a:off x="11607800" y="49369"/>
            <a:ext cx="508000" cy="473193"/>
          </a:xfrm>
          <a:prstGeom prst="sun">
            <a:avLst/>
          </a:prstGeom>
          <a:solidFill>
            <a:srgbClr val="FFFF00"/>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17795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30">
                                            <p:bg/>
                                          </p:spTgt>
                                        </p:tgtEl>
                                        <p:attrNameLst>
                                          <p:attrName>style.visibility</p:attrName>
                                        </p:attrNameLst>
                                      </p:cBhvr>
                                      <p:to>
                                        <p:strVal val="visible"/>
                                      </p:to>
                                    </p:set>
                                    <p:animEffect transition="in" filter="fade">
                                      <p:cBhvr>
                                        <p:cTn id="12" dur="1000"/>
                                        <p:tgtEl>
                                          <p:spTgt spid="30">
                                            <p:bg/>
                                          </p:spTgt>
                                        </p:tgtEl>
                                      </p:cBhvr>
                                    </p:animEffect>
                                    <p:anim calcmode="lin" valueType="num">
                                      <p:cBhvr>
                                        <p:cTn id="13" dur="1000" fill="hold"/>
                                        <p:tgtEl>
                                          <p:spTgt spid="30">
                                            <p:bg/>
                                          </p:spTgt>
                                        </p:tgtEl>
                                        <p:attrNameLst>
                                          <p:attrName>ppt_x</p:attrName>
                                        </p:attrNameLst>
                                      </p:cBhvr>
                                      <p:tavLst>
                                        <p:tav tm="0">
                                          <p:val>
                                            <p:strVal val="#ppt_x"/>
                                          </p:val>
                                        </p:tav>
                                        <p:tav tm="100000">
                                          <p:val>
                                            <p:strVal val="#ppt_x"/>
                                          </p:val>
                                        </p:tav>
                                      </p:tavLst>
                                    </p:anim>
                                    <p:anim calcmode="lin" valueType="num">
                                      <p:cBhvr>
                                        <p:cTn id="14" dur="1000" fill="hold"/>
                                        <p:tgtEl>
                                          <p:spTgt spid="30">
                                            <p:bg/>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fade">
                                      <p:cBhvr>
                                        <p:cTn id="17" dur="1000"/>
                                        <p:tgtEl>
                                          <p:spTgt spid="30">
                                            <p:txEl>
                                              <p:pRg st="0" end="0"/>
                                            </p:txEl>
                                          </p:spTgt>
                                        </p:tgtEl>
                                      </p:cBhvr>
                                    </p:animEffect>
                                    <p:anim calcmode="lin" valueType="num">
                                      <p:cBhvr>
                                        <p:cTn id="1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up)">
                                      <p:cBhvr>
                                        <p:cTn id="24" dur="1000"/>
                                        <p:tgtEl>
                                          <p:spTgt spid="59"/>
                                        </p:tgtEl>
                                      </p:cBhvr>
                                    </p:animEffect>
                                  </p:childTnLst>
                                </p:cTn>
                              </p:par>
                              <p:par>
                                <p:cTn id="25" presetID="22" presetClass="entr" presetSubtype="8"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left)">
                                      <p:cBhvr>
                                        <p:cTn id="27" dur="125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strips(downLeft)">
                                      <p:cBhvr>
                                        <p:cTn id="44" dur="1000"/>
                                        <p:tgtEl>
                                          <p:spTgt spid="34"/>
                                        </p:tgtEl>
                                      </p:cBhvr>
                                    </p:animEffect>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up)">
                                      <p:cBhvr>
                                        <p:cTn id="48" dur="1000"/>
                                        <p:tgtEl>
                                          <p:spTgt spid="2"/>
                                        </p:tgtEl>
                                      </p:cBhvr>
                                    </p:animEffect>
                                  </p:childTnLst>
                                </p:cTn>
                              </p:par>
                            </p:childTnLst>
                          </p:cTn>
                        </p:par>
                        <p:par>
                          <p:cTn id="49" fill="hold">
                            <p:stCondLst>
                              <p:cond delay="2000"/>
                            </p:stCondLst>
                            <p:childTnLst>
                              <p:par>
                                <p:cTn id="50" presetID="42" presetClass="entr" presetSubtype="0" fill="hold" grpId="0" nodeType="afterEffect">
                                  <p:stCondLst>
                                    <p:cond delay="500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0" grpId="0" build="p" animBg="1"/>
      <p:bldP spid="59" grpId="0" animBg="1"/>
      <p:bldP spid="34" grpId="0" animBg="1"/>
      <p:bldP spid="27" grpId="0" animBg="1"/>
      <p:bldP spid="2"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3500">
              <a:schemeClr val="tx1"/>
            </a:gs>
            <a:gs pos="2000">
              <a:schemeClr val="accent3">
                <a:lumMod val="75000"/>
              </a:schemeClr>
            </a:gs>
            <a:gs pos="100000">
              <a:schemeClr val="accent6">
                <a:lumMod val="60000"/>
                <a:lumOff val="40000"/>
              </a:schemeClr>
            </a:gs>
          </a:gsLst>
          <a:lin ang="0" scaled="1"/>
          <a:tileRect/>
        </a:gradFill>
        <a:effectLst/>
      </p:bgPr>
    </p:bg>
    <p:spTree>
      <p:nvGrpSpPr>
        <p:cNvPr id="1" name=""/>
        <p:cNvGrpSpPr/>
        <p:nvPr/>
      </p:nvGrpSpPr>
      <p:grpSpPr>
        <a:xfrm>
          <a:off x="0" y="0"/>
          <a:ext cx="0" cy="0"/>
          <a:chOff x="0" y="0"/>
          <a:chExt cx="0" cy="0"/>
        </a:xfrm>
      </p:grpSpPr>
      <p:sp>
        <p:nvSpPr>
          <p:cNvPr id="38" name="TextBox 37"/>
          <p:cNvSpPr txBox="1"/>
          <p:nvPr/>
        </p:nvSpPr>
        <p:spPr>
          <a:xfrm>
            <a:off x="7875176" y="3741792"/>
            <a:ext cx="2498090" cy="46166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chemeClr val="accent3">
                    <a:lumMod val="50000"/>
                  </a:schemeClr>
                </a:solidFill>
                <a:latin typeface="Arial Rounded MT Bold" panose="020F0704030504030204" pitchFamily="34" charset="0"/>
              </a:rPr>
              <a:t>Oct 12-19</a:t>
            </a:r>
            <a:r>
              <a:rPr lang="en-US" sz="2000" b="1" dirty="0">
                <a:solidFill>
                  <a:schemeClr val="accent3">
                    <a:lumMod val="50000"/>
                  </a:schemeClr>
                </a:solidFill>
                <a:latin typeface="Arial Rounded MT Bold" panose="020F0704030504030204" pitchFamily="34" charset="0"/>
              </a:rPr>
              <a:t> </a:t>
            </a:r>
            <a:r>
              <a:rPr lang="en-US" sz="1400" b="1" dirty="0">
                <a:solidFill>
                  <a:schemeClr val="accent3">
                    <a:lumMod val="50000"/>
                  </a:schemeClr>
                </a:solidFill>
                <a:latin typeface="Arial Rounded MT Bold" panose="020F0704030504030204" pitchFamily="34" charset="0"/>
              </a:rPr>
              <a:t>- </a:t>
            </a:r>
            <a:r>
              <a:rPr lang="en-US" sz="2400" b="1" dirty="0">
                <a:solidFill>
                  <a:schemeClr val="accent3">
                    <a:lumMod val="50000"/>
                  </a:schemeClr>
                </a:solidFill>
                <a:latin typeface="Arial Rounded MT Bold" panose="020F0704030504030204" pitchFamily="34" charset="0"/>
              </a:rPr>
              <a:t>Sukkot</a:t>
            </a:r>
            <a:endParaRPr lang="en-CA" sz="2400" b="1" dirty="0">
              <a:solidFill>
                <a:schemeClr val="accent3">
                  <a:lumMod val="50000"/>
                </a:schemeClr>
              </a:solidFill>
              <a:latin typeface="Arial Rounded MT Bold" panose="020F0704030504030204" pitchFamily="34" charset="0"/>
            </a:endParaRPr>
          </a:p>
        </p:txBody>
      </p:sp>
      <p:sp>
        <p:nvSpPr>
          <p:cNvPr id="47" name="Rectangle 46"/>
          <p:cNvSpPr/>
          <p:nvPr/>
        </p:nvSpPr>
        <p:spPr>
          <a:xfrm>
            <a:off x="2003863" y="2571633"/>
            <a:ext cx="3452881" cy="3144750"/>
          </a:xfrm>
          <a:prstGeom prst="rect">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prstClr val="black"/>
                </a:solidFill>
                <a:effectLst>
                  <a:glow rad="127000">
                    <a:srgbClr val="FF0000"/>
                  </a:glow>
                </a:effectLst>
                <a:uLnTx/>
                <a:uFillTx/>
                <a:latin typeface="Trebuchet MS"/>
                <a:ea typeface="+mn-ea"/>
                <a:cs typeface="+mn-cs"/>
              </a:rPr>
              <a: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9</a:t>
            </a:r>
          </a:p>
          <a:p>
            <a:pPr lvl="0" defTabSz="457200">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 at sunset</a:t>
            </a:r>
            <a:r>
              <a:rPr lang="en-CA" sz="1100" dirty="0">
                <a:solidFill>
                  <a:prstClr val="black"/>
                </a:solidFill>
                <a:latin typeface="Trebuchet MS"/>
              </a:rPr>
              <a:t>        </a:t>
            </a:r>
            <a:r>
              <a:rPr lang="en-CA" sz="1100" b="1" dirty="0">
                <a:solidFill>
                  <a:srgbClr val="7030A0"/>
                </a:solidFill>
              </a:rPr>
              <a:t>Lunar Atonement</a:t>
            </a:r>
            <a:r>
              <a:rPr lang="en-CA" sz="1100" dirty="0">
                <a:solidFill>
                  <a:prstClr val="black"/>
                </a:solidFill>
              </a:rPr>
              <a:t>	</a:t>
            </a:r>
            <a:r>
              <a:rPr lang="en-CA" sz="1100" b="1" dirty="0">
                <a:solidFill>
                  <a:prstClr val="black"/>
                </a:solidFill>
                <a:effectLst>
                  <a:glow rad="127000">
                    <a:srgbClr val="FF0000"/>
                  </a:glow>
                </a:effectLst>
              </a:rPr>
              <a:t>10 </a:t>
            </a:r>
            <a:br>
              <a:rPr lang="en-CA" sz="1100" b="1" dirty="0">
                <a:solidFill>
                  <a:prstClr val="black"/>
                </a:solidFill>
                <a:effectLst>
                  <a:glow rad="127000">
                    <a:srgbClr val="FF0000"/>
                  </a:glow>
                </a:effectLst>
              </a:rPr>
            </a:b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14</a:t>
            </a:r>
          </a:p>
          <a:p>
            <a:pPr lvl="0" defTabSz="457200">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    at sunset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b="1" dirty="0">
                <a:solidFill>
                  <a:schemeClr val="accent3">
                    <a:lumMod val="50000"/>
                  </a:schemeClr>
                </a:solidFill>
              </a:rPr>
              <a:t>Sukkot</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1</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glow rad="101600">
                    <a:srgbClr val="00FFCC"/>
                  </a:glow>
                </a:effectLst>
                <a:uLnTx/>
                <a:uFillTx/>
                <a:latin typeface="Trebuchet MS"/>
                <a:ea typeface="+mn-ea"/>
                <a:cs typeface="+mn-cs"/>
              </a:rPr>
              <a:t>15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2</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glow rad="101600">
                    <a:srgbClr val="00FFCC"/>
                  </a:glow>
                </a:effectLst>
                <a:uLnTx/>
                <a:uFillTx/>
                <a:latin typeface="Trebuchet MS"/>
                <a:ea typeface="+mn-ea"/>
                <a:cs typeface="+mn-cs"/>
              </a:rPr>
              <a:t>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3</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368300">
                    <a:srgbClr val="0000FF"/>
                  </a:glow>
                </a:effectLst>
                <a:uLnTx/>
                <a:uFillTx/>
                <a:latin typeface="Trebuchet MS"/>
                <a:ea typeface="+mn-ea"/>
                <a:cs typeface="+mn-cs"/>
              </a:rPr>
              <a:t>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glow rad="177800">
                    <a:srgbClr val="34E9FC"/>
                  </a:glow>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glow rad="177800">
                    <a:srgbClr val="34E9FC"/>
                  </a:glow>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a:t>
            </a:r>
            <a:r>
              <a:rPr kumimoji="0" lang="en-CA" sz="11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4</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sng" strike="noStrike" kern="1200" cap="none" spc="0" normalizeH="0" baseline="0" noProof="0" dirty="0">
                <a:ln>
                  <a:noFill/>
                </a:ln>
                <a:solidFill>
                  <a:srgbClr val="0000FF"/>
                </a:solidFill>
                <a:effectLst>
                  <a:glow rad="228600">
                    <a:srgbClr val="34E9FC"/>
                  </a:glow>
                </a:effectLst>
                <a:uLnTx/>
                <a:uFillTx/>
                <a:latin typeface="Trebuchet MS"/>
                <a:ea typeface="+mn-ea"/>
                <a:cs typeface="+mn-cs"/>
              </a:rPr>
              <a:t>18</a:t>
            </a:r>
          </a:p>
        </p:txBody>
      </p:sp>
      <p:sp>
        <p:nvSpPr>
          <p:cNvPr id="26" name="Rounded Rectangular Callout 24">
            <a:extLst>
              <a:ext uri="{FF2B5EF4-FFF2-40B4-BE49-F238E27FC236}">
                <a16:creationId xmlns:a16="http://schemas.microsoft.com/office/drawing/2014/main" id="{033AE3CE-6745-4ADE-9FBB-61F5CEFA4012}"/>
              </a:ext>
            </a:extLst>
          </p:cNvPr>
          <p:cNvSpPr/>
          <p:nvPr/>
        </p:nvSpPr>
        <p:spPr>
          <a:xfrm flipH="1">
            <a:off x="5067620" y="5144999"/>
            <a:ext cx="1422660" cy="930650"/>
          </a:xfrm>
          <a:prstGeom prst="borderCallout1">
            <a:avLst>
              <a:gd name="adj1" fmla="val 19585"/>
              <a:gd name="adj2" fmla="val 99928"/>
              <a:gd name="adj3" fmla="val -12124"/>
              <a:gd name="adj4" fmla="val 135166"/>
            </a:avLst>
          </a:prstGeom>
          <a:solidFill>
            <a:schemeClr val="accent4">
              <a:lumMod val="40000"/>
              <a:lumOff val="60000"/>
            </a:schemeClr>
          </a:solidFill>
          <a:ln w="57150">
            <a:solidFill>
              <a:srgbClr val="FF0000"/>
            </a:solidFill>
            <a:headEnd type="oval" w="med" len="med"/>
            <a:tailEnd type="triangle" w="med" len="med"/>
          </a:ln>
          <a:effectLst>
            <a:innerShdw blurRad="114300">
              <a:prstClr val="black"/>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CA" sz="2400" b="1" dirty="0">
                <a:solidFill>
                  <a:schemeClr val="accent4">
                    <a:lumMod val="50000"/>
                  </a:schemeClr>
                </a:solidFill>
                <a:effectLst>
                  <a:outerShdw blurRad="50800" dist="50800" dir="5400000" algn="ctr" rotWithShape="0">
                    <a:srgbClr val="FF0000"/>
                  </a:outerShdw>
                </a:effectLst>
              </a:rPr>
              <a:t>Lunar</a:t>
            </a:r>
            <a:r>
              <a:rPr kumimoji="0" lang="en-CA" sz="2400" b="1" i="0" u="none" strike="noStrike" kern="1200" cap="none" spc="0" normalizeH="0" baseline="0" noProof="0" dirty="0">
                <a:ln>
                  <a:noFill/>
                </a:ln>
                <a:solidFill>
                  <a:schemeClr val="accent4">
                    <a:lumMod val="50000"/>
                  </a:schemeClr>
                </a:solidFill>
                <a:effectLst/>
                <a:uLnTx/>
                <a:uFillTx/>
                <a:latin typeface="Trebuchet MS"/>
              </a:rPr>
              <a:t> Sukkot!</a:t>
            </a:r>
          </a:p>
        </p:txBody>
      </p:sp>
      <p:sp>
        <p:nvSpPr>
          <p:cNvPr id="50" name="Rectangle 49"/>
          <p:cNvSpPr/>
          <p:nvPr/>
        </p:nvSpPr>
        <p:spPr>
          <a:xfrm>
            <a:off x="1998671" y="2019436"/>
            <a:ext cx="3452881" cy="511460"/>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70C0"/>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C00000"/>
                </a:solidFill>
                <a:effectLst/>
                <a:uLnTx/>
                <a:uFillTx/>
                <a:latin typeface="Footlight MT Light" panose="0204060206030A020304" pitchFamily="18" charset="0"/>
                <a:ea typeface="+mn-ea"/>
                <a:cs typeface="+mn-cs"/>
              </a:rPr>
              <a:t>Lunar</a:t>
            </a:r>
            <a:r>
              <a:rPr kumimoji="0" lang="en-CA" sz="2800" b="0" i="0" u="none" strike="noStrike" kern="1200" cap="none" spc="0" normalizeH="0" baseline="0" noProof="0" dirty="0">
                <a:ln>
                  <a:noFill/>
                </a:ln>
                <a:solidFill>
                  <a:srgbClr val="C00000"/>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sp>
        <p:nvSpPr>
          <p:cNvPr id="56" name="Rounded Rectangle 55"/>
          <p:cNvSpPr/>
          <p:nvPr/>
        </p:nvSpPr>
        <p:spPr>
          <a:xfrm>
            <a:off x="2388702" y="3004758"/>
            <a:ext cx="1881688" cy="381064"/>
          </a:xfrm>
          <a:prstGeom prst="roundRect">
            <a:avLst>
              <a:gd name="adj" fmla="val 50000"/>
            </a:avLst>
          </a:prstGeom>
          <a:effectLst>
            <a:glow rad="228600">
              <a:schemeClr val="accent3">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02060"/>
                </a:solidFill>
                <a:effectLst/>
                <a:uLnTx/>
                <a:uFillTx/>
                <a:latin typeface="Trebuchet MS"/>
                <a:ea typeface="+mn-ea"/>
                <a:cs typeface="+mn-cs"/>
              </a:rPr>
              <a:t>7</a:t>
            </a:r>
            <a:r>
              <a:rPr kumimoji="0" lang="en-CA" sz="2800" b="0" i="0" u="none" strike="noStrike" kern="1200" cap="none" spc="0" normalizeH="0" baseline="30000" noProof="0" dirty="0">
                <a:ln>
                  <a:noFill/>
                </a:ln>
                <a:solidFill>
                  <a:srgbClr val="002060"/>
                </a:solidFill>
                <a:effectLst/>
                <a:uLnTx/>
                <a:uFillTx/>
                <a:latin typeface="Trebuchet MS"/>
                <a:ea typeface="+mn-ea"/>
                <a:cs typeface="+mn-cs"/>
              </a:rPr>
              <a:t>th</a:t>
            </a:r>
            <a:r>
              <a:rPr kumimoji="0" lang="en-CA" sz="2800" b="0" i="0" u="none" strike="noStrike" kern="1200" cap="none" spc="0" normalizeH="0" baseline="0" noProof="0" dirty="0">
                <a:ln>
                  <a:noFill/>
                </a:ln>
                <a:solidFill>
                  <a:srgbClr val="002060"/>
                </a:solidFill>
                <a:effectLst/>
                <a:uLnTx/>
                <a:uFillTx/>
                <a:latin typeface="Trebuchet MS"/>
                <a:ea typeface="+mn-ea"/>
                <a:cs typeface="+mn-cs"/>
              </a:rPr>
              <a:t> Month</a:t>
            </a:r>
          </a:p>
        </p:txBody>
      </p:sp>
      <p:pic>
        <p:nvPicPr>
          <p:cNvPr id="28" name="Picture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8950" y="1364006"/>
            <a:ext cx="2279449" cy="2122120"/>
          </a:xfrm>
          <a:prstGeom prst="rect">
            <a:avLst/>
          </a:prstGeom>
          <a:gradFill>
            <a:gsLst>
              <a:gs pos="43000">
                <a:schemeClr val="bg1"/>
              </a:gs>
              <a:gs pos="14000">
                <a:schemeClr val="accent1">
                  <a:lumMod val="40000"/>
                  <a:lumOff val="60000"/>
                  <a:alpha val="74000"/>
                </a:schemeClr>
              </a:gs>
              <a:gs pos="38000">
                <a:srgbClr val="FF99FF"/>
              </a:gs>
            </a:gsLst>
            <a:lin ang="10800000" scaled="1"/>
          </a:gradFill>
          <a:ln w="38100">
            <a:solidFill>
              <a:srgbClr val="C00000"/>
            </a:solidFill>
          </a:ln>
        </p:spPr>
      </p:pic>
      <p:sp>
        <p:nvSpPr>
          <p:cNvPr id="31" name="Rectangle 30"/>
          <p:cNvSpPr/>
          <p:nvPr/>
        </p:nvSpPr>
        <p:spPr>
          <a:xfrm>
            <a:off x="6948488" y="2295755"/>
            <a:ext cx="1109911" cy="209420"/>
          </a:xfrm>
          <a:prstGeom prst="rect">
            <a:avLst/>
          </a:prstGeom>
          <a:solidFill>
            <a:schemeClr val="accent3">
              <a:lumMod val="50000"/>
              <a:alpha val="40000"/>
            </a:schemeClr>
          </a:solidFill>
          <a:ln>
            <a:solidFill>
              <a:schemeClr val="accent3">
                <a:lumMod val="75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2" name="Rectangle 31"/>
          <p:cNvSpPr/>
          <p:nvPr/>
        </p:nvSpPr>
        <p:spPr>
          <a:xfrm>
            <a:off x="7621153" y="2081274"/>
            <a:ext cx="289683" cy="209420"/>
          </a:xfrm>
          <a:prstGeom prst="rect">
            <a:avLst/>
          </a:prstGeom>
          <a:solidFill>
            <a:srgbClr val="FF0000">
              <a:alpha val="20000"/>
            </a:srgbClr>
          </a:solidFill>
          <a:ln>
            <a:solidFill>
              <a:schemeClr val="accent5">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3" name="Rectangle 32"/>
          <p:cNvSpPr/>
          <p:nvPr/>
        </p:nvSpPr>
        <p:spPr>
          <a:xfrm>
            <a:off x="5792127" y="2521173"/>
            <a:ext cx="1506324" cy="209420"/>
          </a:xfrm>
          <a:prstGeom prst="rect">
            <a:avLst/>
          </a:prstGeom>
          <a:gradFill flip="none" rotWithShape="1">
            <a:gsLst>
              <a:gs pos="64000">
                <a:schemeClr val="accent3">
                  <a:lumMod val="50000"/>
                  <a:alpha val="40000"/>
                </a:schemeClr>
              </a:gs>
              <a:gs pos="86000">
                <a:srgbClr val="0070C0">
                  <a:alpha val="60000"/>
                </a:srgbClr>
              </a:gs>
            </a:gsLst>
            <a:lin ang="0" scaled="1"/>
            <a:tileRect/>
          </a:gradFill>
          <a:ln>
            <a:solidFill>
              <a:schemeClr val="accent3">
                <a:lumMod val="75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2" name="Rounded Rectangle 51"/>
          <p:cNvSpPr/>
          <p:nvPr/>
        </p:nvSpPr>
        <p:spPr>
          <a:xfrm>
            <a:off x="7589973" y="1622322"/>
            <a:ext cx="345525" cy="254503"/>
          </a:xfrm>
          <a:prstGeom prst="roundRect">
            <a:avLst/>
          </a:prstGeom>
          <a:noFill/>
          <a:ln w="38100">
            <a:solidFill>
              <a:srgbClr val="FF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ounded Rectangle 53"/>
          <p:cNvSpPr/>
          <p:nvPr/>
        </p:nvSpPr>
        <p:spPr>
          <a:xfrm>
            <a:off x="6893526" y="1626610"/>
            <a:ext cx="404925" cy="254503"/>
          </a:xfrm>
          <a:prstGeom prst="roundRect">
            <a:avLst/>
          </a:prstGeom>
          <a:noFill/>
          <a:ln w="38100">
            <a:solidFill>
              <a:srgbClr val="00FF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ounded Rectangle 56"/>
          <p:cNvSpPr/>
          <p:nvPr/>
        </p:nvSpPr>
        <p:spPr>
          <a:xfrm>
            <a:off x="7772400" y="2288938"/>
            <a:ext cx="285999" cy="232236"/>
          </a:xfrm>
          <a:prstGeom prst="roundRect">
            <a:avLst/>
          </a:prstGeom>
          <a:noFill/>
          <a:ln w="38100">
            <a:solidFill>
              <a:srgbClr val="34E9FC"/>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2008196" y="4930718"/>
            <a:ext cx="326643" cy="235527"/>
          </a:xfrm>
          <a:prstGeom prst="ellipse">
            <a:avLst/>
          </a:prstGeom>
          <a:noFill/>
          <a:ln w="38100">
            <a:solidFill>
              <a:srgbClr val="00FF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p:cNvSpPr>
            <a:spLocks noGrp="1"/>
          </p:cNvSpPr>
          <p:nvPr>
            <p:ph type="sldNum" sz="quarter" idx="12"/>
          </p:nvPr>
        </p:nvSpPr>
        <p:spPr>
          <a:xfrm>
            <a:off x="11708196" y="6412862"/>
            <a:ext cx="355312" cy="36644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30" name="Rounded Rectangle 29"/>
          <p:cNvSpPr/>
          <p:nvPr/>
        </p:nvSpPr>
        <p:spPr>
          <a:xfrm>
            <a:off x="8937299" y="409404"/>
            <a:ext cx="2503073" cy="627379"/>
          </a:xfrm>
          <a:prstGeom prst="roundRect">
            <a:avLst>
              <a:gd name="adj" fmla="val 50000"/>
            </a:avLst>
          </a:prstGeom>
          <a:solidFill>
            <a:schemeClr val="accent4">
              <a:lumMod val="75000"/>
            </a:schemeClr>
          </a:solidFill>
          <a:ln w="76200">
            <a:solidFill>
              <a:srgbClr val="FFFF00"/>
            </a:solidFill>
          </a:ln>
          <a:effectLst>
            <a:glow rad="228600">
              <a:schemeClr val="accent5">
                <a:satMod val="175000"/>
                <a:alpha val="96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29 CE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a:t>
            </a:r>
            <a:r>
              <a:rPr kumimoji="0" lang="en-CA" sz="2800" b="0" i="0" u="sng"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30</a:t>
            </a:r>
            <a:r>
              <a:rPr kumimoji="0" lang="en-CA" sz="28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CC</a:t>
            </a:r>
          </a:p>
        </p:txBody>
      </p:sp>
      <p:cxnSp>
        <p:nvCxnSpPr>
          <p:cNvPr id="60" name="Straight Arrow Connector 59">
            <a:extLst>
              <a:ext uri="{FF2B5EF4-FFF2-40B4-BE49-F238E27FC236}">
                <a16:creationId xmlns:a16="http://schemas.microsoft.com/office/drawing/2014/main" id="{1E975870-3F53-4CC9-8EAC-8AABFFF66760}"/>
              </a:ext>
            </a:extLst>
          </p:cNvPr>
          <p:cNvCxnSpPr>
            <a:cxnSpLocks/>
          </p:cNvCxnSpPr>
          <p:nvPr/>
        </p:nvCxnSpPr>
        <p:spPr>
          <a:xfrm>
            <a:off x="3918121" y="1426318"/>
            <a:ext cx="2899205" cy="327544"/>
          </a:xfrm>
          <a:prstGeom prst="straightConnector1">
            <a:avLst/>
          </a:prstGeom>
          <a:ln w="76200">
            <a:solidFill>
              <a:srgbClr val="222BDC"/>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47E2A4C-AB19-4E92-8667-0067054ABA25}"/>
              </a:ext>
            </a:extLst>
          </p:cNvPr>
          <p:cNvCxnSpPr>
            <a:cxnSpLocks/>
          </p:cNvCxnSpPr>
          <p:nvPr/>
        </p:nvCxnSpPr>
        <p:spPr>
          <a:xfrm flipH="1" flipV="1">
            <a:off x="7051403" y="2507261"/>
            <a:ext cx="991818" cy="1810409"/>
          </a:xfrm>
          <a:prstGeom prst="straightConnector1">
            <a:avLst/>
          </a:prstGeom>
          <a:ln w="76200">
            <a:solidFill>
              <a:srgbClr val="222BDC"/>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15CFC0A-3027-49A6-8F0F-1EFE49E79B9B}"/>
              </a:ext>
            </a:extLst>
          </p:cNvPr>
          <p:cNvSpPr txBox="1"/>
          <p:nvPr/>
        </p:nvSpPr>
        <p:spPr>
          <a:xfrm>
            <a:off x="314388" y="2266345"/>
            <a:ext cx="867533" cy="34778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solidFill>
                  <a:srgbClr val="FF0000"/>
                </a:solidFill>
                <a:latin typeface="Comic Sans MS" panose="030F0702030302020204" pitchFamily="66" charset="0"/>
              </a:rPr>
              <a:t>L</a:t>
            </a:r>
            <a:br>
              <a:rPr lang="en-US" sz="4400" b="1" dirty="0">
                <a:solidFill>
                  <a:srgbClr val="FF0000"/>
                </a:solidFill>
                <a:latin typeface="Comic Sans MS" panose="030F0702030302020204" pitchFamily="66" charset="0"/>
              </a:rPr>
            </a:br>
            <a:r>
              <a:rPr lang="en-US" sz="4400" b="1" dirty="0">
                <a:solidFill>
                  <a:srgbClr val="FF0000"/>
                </a:solidFill>
                <a:latin typeface="Comic Sans MS" panose="030F0702030302020204" pitchFamily="66" charset="0"/>
              </a:rPr>
              <a:t>U</a:t>
            </a:r>
            <a:br>
              <a:rPr lang="en-US" sz="4400" b="1" dirty="0">
                <a:solidFill>
                  <a:srgbClr val="FF0000"/>
                </a:solidFill>
                <a:latin typeface="Comic Sans MS" panose="030F0702030302020204" pitchFamily="66" charset="0"/>
              </a:rPr>
            </a:br>
            <a:r>
              <a:rPr lang="en-US" sz="4400" b="1" dirty="0">
                <a:solidFill>
                  <a:srgbClr val="FF0000"/>
                </a:solidFill>
                <a:latin typeface="Comic Sans MS" panose="030F0702030302020204" pitchFamily="66" charset="0"/>
              </a:rPr>
              <a:t>N</a:t>
            </a:r>
            <a:br>
              <a:rPr lang="en-US" sz="4400" b="1" dirty="0">
                <a:solidFill>
                  <a:srgbClr val="FF0000"/>
                </a:solidFill>
                <a:latin typeface="Comic Sans MS" panose="030F0702030302020204" pitchFamily="66" charset="0"/>
              </a:rPr>
            </a:br>
            <a:r>
              <a:rPr lang="en-US" sz="4400" b="1" dirty="0">
                <a:solidFill>
                  <a:srgbClr val="FF0000"/>
                </a:solidFill>
                <a:latin typeface="Comic Sans MS" panose="030F0702030302020204" pitchFamily="66" charset="0"/>
              </a:rPr>
              <a:t>A</a:t>
            </a:r>
            <a:br>
              <a:rPr lang="en-US" sz="4400" b="1" dirty="0">
                <a:solidFill>
                  <a:srgbClr val="FF0000"/>
                </a:solidFill>
                <a:latin typeface="Comic Sans MS" panose="030F0702030302020204" pitchFamily="66" charset="0"/>
              </a:rPr>
            </a:br>
            <a:r>
              <a:rPr lang="en-US" sz="4400" b="1" dirty="0">
                <a:solidFill>
                  <a:srgbClr val="FF0000"/>
                </a:solidFill>
                <a:latin typeface="Comic Sans MS" panose="030F0702030302020204" pitchFamily="66" charset="0"/>
              </a:rPr>
              <a:t>R</a:t>
            </a:r>
            <a:endParaRPr lang="en-CA" sz="4400" b="1" dirty="0">
              <a:solidFill>
                <a:srgbClr val="FF0000"/>
              </a:solidFill>
              <a:latin typeface="Comic Sans MS" panose="030F0702030302020204" pitchFamily="66" charset="0"/>
            </a:endParaRPr>
          </a:p>
        </p:txBody>
      </p:sp>
      <p:sp>
        <p:nvSpPr>
          <p:cNvPr id="36" name="Rectangle: Rounded Corners 35">
            <a:extLst>
              <a:ext uri="{FF2B5EF4-FFF2-40B4-BE49-F238E27FC236}">
                <a16:creationId xmlns:a16="http://schemas.microsoft.com/office/drawing/2014/main" id="{85D6D295-4EA7-4EA5-B7C7-62CEE2599D74}"/>
              </a:ext>
            </a:extLst>
          </p:cNvPr>
          <p:cNvSpPr/>
          <p:nvPr/>
        </p:nvSpPr>
        <p:spPr>
          <a:xfrm>
            <a:off x="6659128" y="4225876"/>
            <a:ext cx="4781244" cy="2139918"/>
          </a:xfrm>
          <a:prstGeom prst="roundRect">
            <a:avLst/>
          </a:prstGeom>
          <a:ln w="57150">
            <a:solidFill>
              <a:srgbClr val="222BD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ysClr val="windowText" lastClr="000000"/>
                  </a:solidFill>
                </a:ln>
                <a:solidFill>
                  <a:srgbClr val="FF0000"/>
                </a:solidFill>
              </a:rPr>
              <a:t>Lunar</a:t>
            </a:r>
            <a:r>
              <a:rPr lang="en-CA" sz="2400" dirty="0">
                <a:solidFill>
                  <a:schemeClr val="bg1"/>
                </a:solidFill>
              </a:rPr>
              <a:t> Sukkot </a:t>
            </a:r>
            <a:r>
              <a:rPr lang="en-CA" sz="2400" u="sng" dirty="0">
                <a:solidFill>
                  <a:schemeClr val="bg1"/>
                </a:solidFill>
              </a:rPr>
              <a:t>started</a:t>
            </a:r>
            <a:r>
              <a:rPr lang="en-CA" sz="2400" dirty="0">
                <a:solidFill>
                  <a:schemeClr val="bg1"/>
                </a:solidFill>
              </a:rPr>
              <a:t> at </a:t>
            </a:r>
            <a:r>
              <a:rPr lang="en-CA" sz="2400" b="1" u="sng" dirty="0">
                <a:ln>
                  <a:solidFill>
                    <a:sysClr val="windowText" lastClr="000000"/>
                  </a:solidFill>
                </a:ln>
                <a:solidFill>
                  <a:srgbClr val="FF0000"/>
                </a:solidFill>
              </a:rPr>
              <a:t>sunset</a:t>
            </a:r>
            <a:r>
              <a:rPr lang="en-CA" sz="2400" dirty="0">
                <a:solidFill>
                  <a:schemeClr val="bg1"/>
                </a:solidFill>
              </a:rPr>
              <a:t> on Oct </a:t>
            </a:r>
            <a:r>
              <a:rPr lang="en-CA" sz="2400" b="1" dirty="0">
                <a:solidFill>
                  <a:schemeClr val="bg1"/>
                </a:solidFill>
                <a:effectLst>
                  <a:outerShdw blurRad="50800" dist="50800" dir="5400000" algn="ctr" rotWithShape="0">
                    <a:srgbClr val="00FF00"/>
                  </a:outerShdw>
                </a:effectLst>
              </a:rPr>
              <a:t>12</a:t>
            </a:r>
            <a:r>
              <a:rPr lang="en-CA" sz="2400" b="1" baseline="30000" dirty="0">
                <a:solidFill>
                  <a:schemeClr val="bg1"/>
                </a:solidFill>
                <a:effectLst>
                  <a:outerShdw blurRad="50800" dist="50800" dir="5400000" algn="ctr" rotWithShape="0">
                    <a:srgbClr val="00FF00"/>
                  </a:outerShdw>
                </a:effectLst>
              </a:rPr>
              <a:t>th</a:t>
            </a:r>
            <a:r>
              <a:rPr lang="en-CA" sz="2400" dirty="0">
                <a:solidFill>
                  <a:schemeClr val="bg1"/>
                </a:solidFill>
              </a:rPr>
              <a:t> and the </a:t>
            </a:r>
            <a:br>
              <a:rPr lang="en-CA" sz="2400" dirty="0">
                <a:solidFill>
                  <a:schemeClr val="bg1"/>
                </a:solidFill>
              </a:rPr>
            </a:br>
            <a:r>
              <a:rPr lang="en-CA" sz="2400" b="1" dirty="0">
                <a:solidFill>
                  <a:srgbClr val="222BDC"/>
                </a:solidFill>
              </a:rPr>
              <a:t>Light Season </a:t>
            </a:r>
            <a:r>
              <a:rPr lang="en-CA" sz="2400" dirty="0">
                <a:solidFill>
                  <a:schemeClr val="bg1"/>
                </a:solidFill>
              </a:rPr>
              <a:t>observation would have continued on </a:t>
            </a:r>
            <a:br>
              <a:rPr lang="en-CA" sz="2400" dirty="0">
                <a:solidFill>
                  <a:schemeClr val="bg1"/>
                </a:solidFill>
              </a:rPr>
            </a:br>
            <a:r>
              <a:rPr lang="en-CA" sz="2400" dirty="0">
                <a:solidFill>
                  <a:schemeClr val="bg1"/>
                </a:solidFill>
              </a:rPr>
              <a:t>Oct </a:t>
            </a:r>
            <a:r>
              <a:rPr lang="en-CA" sz="2400" b="1" dirty="0">
                <a:solidFill>
                  <a:schemeClr val="bg1"/>
                </a:solidFill>
                <a:effectLst>
                  <a:outerShdw blurRad="50800" dist="50800" dir="5400000" algn="ctr" rotWithShape="0">
                    <a:srgbClr val="00FF00"/>
                  </a:outerShdw>
                </a:effectLst>
              </a:rPr>
              <a:t>13</a:t>
            </a:r>
            <a:r>
              <a:rPr lang="en-CA" sz="2400" b="1" baseline="30000" dirty="0">
                <a:solidFill>
                  <a:schemeClr val="bg1"/>
                </a:solidFill>
                <a:effectLst>
                  <a:outerShdw blurRad="50800" dist="50800" dir="5400000" algn="ctr" rotWithShape="0">
                    <a:srgbClr val="00FF00"/>
                  </a:outerShdw>
                </a:effectLst>
              </a:rPr>
              <a:t>th</a:t>
            </a:r>
            <a:r>
              <a:rPr lang="en-CA" sz="2400" b="1" dirty="0">
                <a:solidFill>
                  <a:schemeClr val="bg1"/>
                </a:solidFill>
                <a:effectLst>
                  <a:outerShdw blurRad="50800" dist="50800" dir="5400000" algn="ctr" rotWithShape="0">
                    <a:srgbClr val="00FF00"/>
                  </a:outerShdw>
                </a:effectLst>
              </a:rPr>
              <a:t> </a:t>
            </a:r>
            <a:r>
              <a:rPr lang="en-CA" sz="2400" dirty="0">
                <a:solidFill>
                  <a:schemeClr val="bg1"/>
                </a:solidFill>
              </a:rPr>
              <a:t>as the </a:t>
            </a:r>
            <a:r>
              <a:rPr lang="en-CA" sz="2400" u="sng" dirty="0">
                <a:solidFill>
                  <a:schemeClr val="bg1"/>
                </a:solidFill>
                <a:effectLst>
                  <a:glow rad="127000">
                    <a:schemeClr val="accent5">
                      <a:lumMod val="40000"/>
                      <a:lumOff val="60000"/>
                    </a:schemeClr>
                  </a:glow>
                </a:effectLst>
              </a:rPr>
              <a:t>5</a:t>
            </a:r>
            <a:r>
              <a:rPr lang="en-CA" sz="2400" u="sng" baseline="30000" dirty="0">
                <a:solidFill>
                  <a:schemeClr val="bg1"/>
                </a:solidFill>
                <a:effectLst>
                  <a:glow rad="127000">
                    <a:schemeClr val="accent5">
                      <a:lumMod val="40000"/>
                      <a:lumOff val="60000"/>
                    </a:schemeClr>
                  </a:glow>
                </a:effectLst>
              </a:rPr>
              <a:t>th</a:t>
            </a:r>
            <a:r>
              <a:rPr lang="en-CA" sz="2400" u="sng" dirty="0">
                <a:solidFill>
                  <a:schemeClr val="bg1"/>
                </a:solidFill>
                <a:effectLst/>
              </a:rPr>
              <a:t> </a:t>
            </a:r>
            <a:r>
              <a:rPr lang="en-CA" sz="2400" u="sng" dirty="0">
                <a:solidFill>
                  <a:schemeClr val="bg1"/>
                </a:solidFill>
              </a:rPr>
              <a:t>c</a:t>
            </a:r>
            <a:r>
              <a:rPr lang="en-CA" sz="2400" dirty="0">
                <a:solidFill>
                  <a:schemeClr val="bg1"/>
                </a:solidFill>
              </a:rPr>
              <a:t>y</a:t>
            </a:r>
            <a:r>
              <a:rPr lang="en-CA" sz="2400" u="sng" dirty="0">
                <a:solidFill>
                  <a:schemeClr val="bg1"/>
                </a:solidFill>
              </a:rPr>
              <a:t>cle</a:t>
            </a:r>
            <a:r>
              <a:rPr lang="en-CA" sz="2400" dirty="0">
                <a:solidFill>
                  <a:schemeClr val="bg1"/>
                </a:solidFill>
              </a:rPr>
              <a:t>.</a:t>
            </a:r>
          </a:p>
        </p:txBody>
      </p:sp>
      <p:sp>
        <p:nvSpPr>
          <p:cNvPr id="5" name="Speech Bubble: Rectangle with Corners Rounded 4">
            <a:extLst>
              <a:ext uri="{FF2B5EF4-FFF2-40B4-BE49-F238E27FC236}">
                <a16:creationId xmlns:a16="http://schemas.microsoft.com/office/drawing/2014/main" id="{06941DCE-149B-4E2A-9D49-D476AC527B39}"/>
              </a:ext>
            </a:extLst>
          </p:cNvPr>
          <p:cNvSpPr/>
          <p:nvPr/>
        </p:nvSpPr>
        <p:spPr>
          <a:xfrm>
            <a:off x="8398974" y="1402970"/>
            <a:ext cx="3565381" cy="1850606"/>
          </a:xfrm>
          <a:prstGeom prst="wedgeRoundRectCallout">
            <a:avLst>
              <a:gd name="adj1" fmla="val -56846"/>
              <a:gd name="adj2" fmla="val 8753"/>
              <a:gd name="adj3" fmla="val 16667"/>
            </a:avLst>
          </a:prstGeom>
          <a:solidFill>
            <a:schemeClr val="accent5">
              <a:lumMod val="60000"/>
              <a:lumOff val="40000"/>
            </a:schemeClr>
          </a:solidFill>
          <a:ln w="76200">
            <a:solidFill>
              <a:srgbClr val="222BD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070C0"/>
                </a:solidFill>
              </a:rPr>
              <a:t>Note the </a:t>
            </a:r>
            <a:r>
              <a:rPr lang="en-CA" sz="2800" b="1" dirty="0">
                <a:solidFill>
                  <a:srgbClr val="0070C0"/>
                </a:solidFill>
                <a:effectLst>
                  <a:outerShdw blurRad="50800" dist="50800" dir="5400000" sx="103000" sy="103000" algn="ctr" rotWithShape="0">
                    <a:srgbClr val="00FFFF"/>
                  </a:outerShdw>
                </a:effectLst>
              </a:rPr>
              <a:t>blue</a:t>
            </a:r>
            <a:r>
              <a:rPr lang="en-CA" sz="2800" dirty="0">
                <a:solidFill>
                  <a:srgbClr val="0070C0"/>
                </a:solidFill>
              </a:rPr>
              <a:t> box: the “</a:t>
            </a:r>
            <a:r>
              <a:rPr lang="en-CA" sz="2800" b="1" dirty="0">
                <a:solidFill>
                  <a:schemeClr val="accent5">
                    <a:lumMod val="75000"/>
                  </a:schemeClr>
                </a:solidFill>
                <a:effectLst>
                  <a:outerShdw blurRad="50800" dist="50800" dir="5400000" sx="101000" sy="101000" algn="ctr" rotWithShape="0">
                    <a:srgbClr val="FFFF00"/>
                  </a:outerShdw>
                </a:effectLst>
              </a:rPr>
              <a:t>approximate</a:t>
            </a:r>
            <a:r>
              <a:rPr lang="en-CA" sz="2800" dirty="0">
                <a:solidFill>
                  <a:srgbClr val="0070C0"/>
                </a:solidFill>
              </a:rPr>
              <a:t>” </a:t>
            </a:r>
            <a:r>
              <a:rPr lang="en-CA" sz="2800" b="1" dirty="0">
                <a:solidFill>
                  <a:srgbClr val="0070C0"/>
                </a:solidFill>
                <a:effectLst>
                  <a:outerShdw blurRad="50800" dist="50800" dir="5400000" sx="103000" sy="103000" algn="ctr" rotWithShape="0">
                    <a:srgbClr val="00FFFF"/>
                  </a:outerShdw>
                </a:effectLst>
              </a:rPr>
              <a:t>midst of Sukkot’s 7 day festival week!</a:t>
            </a:r>
          </a:p>
        </p:txBody>
      </p:sp>
      <p:sp>
        <p:nvSpPr>
          <p:cNvPr id="40" name="TextBox 39">
            <a:extLst>
              <a:ext uri="{FF2B5EF4-FFF2-40B4-BE49-F238E27FC236}">
                <a16:creationId xmlns:a16="http://schemas.microsoft.com/office/drawing/2014/main" id="{F4E2D45A-58A1-488F-BBBD-94DA3DA627F8}"/>
              </a:ext>
            </a:extLst>
          </p:cNvPr>
          <p:cNvSpPr txBox="1"/>
          <p:nvPr/>
        </p:nvSpPr>
        <p:spPr>
          <a:xfrm>
            <a:off x="3232690" y="223752"/>
            <a:ext cx="5165019" cy="769441"/>
          </a:xfrm>
          <a:prstGeom prst="rect">
            <a:avLst/>
          </a:prstGeom>
          <a:solidFill>
            <a:schemeClr val="bg2">
              <a:lumMod val="20000"/>
              <a:lumOff val="80000"/>
            </a:schemeClr>
          </a:solidFill>
          <a:scene3d>
            <a:camera prst="orthographicFront"/>
            <a:lightRig rig="threePt" dir="t"/>
          </a:scene3d>
          <a:sp3d>
            <a:bevelT prst="convex"/>
          </a:sp3d>
        </p:spPr>
        <p:txBody>
          <a:bodyPr vert="horz" wrap="square" rtlCol="0">
            <a:spAutoFit/>
            <a:sp3d extrusionH="57150">
              <a:bevelT w="38100" h="38100"/>
            </a:sp3d>
          </a:bodyPr>
          <a:lstStyle/>
          <a:p>
            <a:pPr algn="ctr"/>
            <a:r>
              <a:rPr lang="en-US" sz="4400" b="1" dirty="0">
                <a:solidFill>
                  <a:srgbClr val="FF0000"/>
                </a:solidFill>
                <a:latin typeface="Comic Sans MS" panose="030F0702030302020204" pitchFamily="66" charset="0"/>
              </a:rPr>
              <a:t>LUNAR SUKKOT</a:t>
            </a:r>
            <a:endParaRPr lang="en-CA" sz="4400" b="1" dirty="0">
              <a:solidFill>
                <a:srgbClr val="FF0000"/>
              </a:solidFill>
              <a:latin typeface="Comic Sans MS" panose="030F0702030302020204" pitchFamily="66" charset="0"/>
            </a:endParaRPr>
          </a:p>
        </p:txBody>
      </p:sp>
      <p:sp>
        <p:nvSpPr>
          <p:cNvPr id="59" name="Speech Bubble: Rectangle with Corners Rounded 58">
            <a:extLst>
              <a:ext uri="{FF2B5EF4-FFF2-40B4-BE49-F238E27FC236}">
                <a16:creationId xmlns:a16="http://schemas.microsoft.com/office/drawing/2014/main" id="{1F613579-3769-4242-97E7-486518955426}"/>
              </a:ext>
            </a:extLst>
          </p:cNvPr>
          <p:cNvSpPr/>
          <p:nvPr/>
        </p:nvSpPr>
        <p:spPr>
          <a:xfrm>
            <a:off x="238947" y="1225969"/>
            <a:ext cx="4191783" cy="612648"/>
          </a:xfrm>
          <a:prstGeom prst="wedgeRoundRectCallout">
            <a:avLst>
              <a:gd name="adj1" fmla="val -6020"/>
              <a:gd name="adj2" fmla="val 542523"/>
              <a:gd name="adj3" fmla="val 16667"/>
            </a:avLst>
          </a:prstGeom>
          <a:solidFill>
            <a:schemeClr val="accent2"/>
          </a:solidFill>
          <a:ln w="38100">
            <a:solidFill>
              <a:srgbClr val="222BD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002060"/>
                  </a:solidFill>
                </a:ln>
                <a:effectLst>
                  <a:glow rad="127000">
                    <a:schemeClr val="bg2">
                      <a:lumMod val="75000"/>
                    </a:schemeClr>
                  </a:glow>
                </a:effectLst>
              </a:rPr>
              <a:t>Note the 4</a:t>
            </a:r>
            <a:r>
              <a:rPr lang="en-CA" sz="3200" b="1" baseline="30000" dirty="0">
                <a:ln>
                  <a:solidFill>
                    <a:srgbClr val="002060"/>
                  </a:solidFill>
                </a:ln>
                <a:effectLst>
                  <a:glow rad="127000">
                    <a:schemeClr val="bg2">
                      <a:lumMod val="75000"/>
                    </a:schemeClr>
                  </a:glow>
                </a:effectLst>
              </a:rPr>
              <a:t>th</a:t>
            </a:r>
            <a:r>
              <a:rPr lang="en-CA" sz="3200" b="1" dirty="0">
                <a:ln>
                  <a:solidFill>
                    <a:srgbClr val="002060"/>
                  </a:solidFill>
                </a:ln>
                <a:effectLst>
                  <a:glow rad="127000">
                    <a:schemeClr val="bg2">
                      <a:lumMod val="75000"/>
                    </a:schemeClr>
                  </a:glow>
                </a:effectLst>
              </a:rPr>
              <a:t> cycles!</a:t>
            </a:r>
          </a:p>
        </p:txBody>
      </p:sp>
      <p:sp>
        <p:nvSpPr>
          <p:cNvPr id="43" name="TextBox 42"/>
          <p:cNvSpPr txBox="1"/>
          <p:nvPr/>
        </p:nvSpPr>
        <p:spPr>
          <a:xfrm>
            <a:off x="238947" y="5922033"/>
            <a:ext cx="5305682"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400" b="1" dirty="0">
                <a:solidFill>
                  <a:schemeClr val="accent3">
                    <a:lumMod val="50000"/>
                  </a:schemeClr>
                </a:solidFill>
                <a:effectLst>
                  <a:glow rad="152400">
                    <a:schemeClr val="tx1"/>
                  </a:glow>
                </a:effectLst>
                <a:latin typeface="Arial Rounded MT Bold" panose="020F0704030504030204" pitchFamily="34" charset="0"/>
              </a:rPr>
              <a:t>Sukkot is a 7 day Festival </a:t>
            </a:r>
            <a:br>
              <a:rPr lang="en-US" sz="2400" b="1" dirty="0">
                <a:solidFill>
                  <a:schemeClr val="accent3">
                    <a:lumMod val="50000"/>
                  </a:schemeClr>
                </a:solidFill>
                <a:effectLst>
                  <a:glow rad="152400">
                    <a:schemeClr val="tx1"/>
                  </a:glow>
                </a:effectLst>
                <a:latin typeface="Arial Rounded MT Bold" panose="020F0704030504030204" pitchFamily="34" charset="0"/>
              </a:rPr>
            </a:br>
            <a:r>
              <a:rPr lang="en-US" sz="2400" b="1" dirty="0">
                <a:solidFill>
                  <a:schemeClr val="accent3">
                    <a:lumMod val="50000"/>
                  </a:schemeClr>
                </a:solidFill>
                <a:effectLst>
                  <a:glow rad="152400">
                    <a:schemeClr val="tx1"/>
                  </a:glow>
                </a:effectLst>
                <a:latin typeface="Arial Rounded MT Bold" panose="020F0704030504030204" pitchFamily="34" charset="0"/>
              </a:rPr>
              <a:t>followed by “The Last Great Day.”</a:t>
            </a:r>
            <a:endParaRPr lang="en-CA" sz="2400" b="1" dirty="0">
              <a:solidFill>
                <a:schemeClr val="accent3">
                  <a:lumMod val="50000"/>
                </a:schemeClr>
              </a:solidFill>
              <a:effectLst>
                <a:glow rad="152400">
                  <a:schemeClr val="tx1"/>
                </a:glow>
              </a:effectLst>
              <a:latin typeface="Arial Rounded MT Bold" panose="020F0704030504030204" pitchFamily="34" charset="0"/>
            </a:endParaRPr>
          </a:p>
        </p:txBody>
      </p:sp>
      <p:sp>
        <p:nvSpPr>
          <p:cNvPr id="2" name="Sun 1">
            <a:extLst>
              <a:ext uri="{FF2B5EF4-FFF2-40B4-BE49-F238E27FC236}">
                <a16:creationId xmlns:a16="http://schemas.microsoft.com/office/drawing/2014/main" id="{F8610CF5-84D2-396C-8F5D-C4B2FE3A3A37}"/>
              </a:ext>
            </a:extLst>
          </p:cNvPr>
          <p:cNvSpPr/>
          <p:nvPr/>
        </p:nvSpPr>
        <p:spPr>
          <a:xfrm>
            <a:off x="11607800" y="49369"/>
            <a:ext cx="508000" cy="473193"/>
          </a:xfrm>
          <a:prstGeom prst="sun">
            <a:avLst/>
          </a:prstGeom>
          <a:solidFill>
            <a:srgbClr val="FFFF00"/>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79403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30">
                                            <p:bg/>
                                          </p:spTgt>
                                        </p:tgtEl>
                                        <p:attrNameLst>
                                          <p:attrName>style.visibility</p:attrName>
                                        </p:attrNameLst>
                                      </p:cBhvr>
                                      <p:to>
                                        <p:strVal val="visible"/>
                                      </p:to>
                                    </p:set>
                                    <p:animEffect transition="in" filter="fade">
                                      <p:cBhvr>
                                        <p:cTn id="12" dur="1000"/>
                                        <p:tgtEl>
                                          <p:spTgt spid="30">
                                            <p:bg/>
                                          </p:spTgt>
                                        </p:tgtEl>
                                      </p:cBhvr>
                                    </p:animEffect>
                                    <p:anim calcmode="lin" valueType="num">
                                      <p:cBhvr>
                                        <p:cTn id="13" dur="1000" fill="hold"/>
                                        <p:tgtEl>
                                          <p:spTgt spid="30">
                                            <p:bg/>
                                          </p:spTgt>
                                        </p:tgtEl>
                                        <p:attrNameLst>
                                          <p:attrName>ppt_x</p:attrName>
                                        </p:attrNameLst>
                                      </p:cBhvr>
                                      <p:tavLst>
                                        <p:tav tm="0">
                                          <p:val>
                                            <p:strVal val="#ppt_x"/>
                                          </p:val>
                                        </p:tav>
                                        <p:tav tm="100000">
                                          <p:val>
                                            <p:strVal val="#ppt_x"/>
                                          </p:val>
                                        </p:tav>
                                      </p:tavLst>
                                    </p:anim>
                                    <p:anim calcmode="lin" valueType="num">
                                      <p:cBhvr>
                                        <p:cTn id="14" dur="1000" fill="hold"/>
                                        <p:tgtEl>
                                          <p:spTgt spid="30">
                                            <p:bg/>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fade">
                                      <p:cBhvr>
                                        <p:cTn id="17" dur="1000"/>
                                        <p:tgtEl>
                                          <p:spTgt spid="30">
                                            <p:txEl>
                                              <p:pRg st="0" end="0"/>
                                            </p:txEl>
                                          </p:spTgt>
                                        </p:tgtEl>
                                      </p:cBhvr>
                                    </p:animEffect>
                                    <p:anim calcmode="lin" valueType="num">
                                      <p:cBhvr>
                                        <p:cTn id="1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31" presetClass="entr" presetSubtype="0" fill="hold" nodeType="afterEffect">
                                  <p:stCondLst>
                                    <p:cond delay="1000"/>
                                  </p:stCondLst>
                                  <p:childTnLst>
                                    <p:set>
                                      <p:cBhvr>
                                        <p:cTn id="22" dur="1" fill="hold">
                                          <p:stCondLst>
                                            <p:cond delay="0"/>
                                          </p:stCondLst>
                                        </p:cTn>
                                        <p:tgtEl>
                                          <p:spTgt spid="43">
                                            <p:txEl>
                                              <p:pRg st="0" end="0"/>
                                            </p:txEl>
                                          </p:spTgt>
                                        </p:tgtEl>
                                        <p:attrNameLst>
                                          <p:attrName>style.visibility</p:attrName>
                                        </p:attrNameLst>
                                      </p:cBhvr>
                                      <p:to>
                                        <p:strVal val="visible"/>
                                      </p:to>
                                    </p:set>
                                    <p:anim calcmode="lin" valueType="num">
                                      <p:cBhvr>
                                        <p:cTn id="23" dur="1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24" dur="1500" fill="hold"/>
                                        <p:tgtEl>
                                          <p:spTgt spid="43">
                                            <p:txEl>
                                              <p:pRg st="0" end="0"/>
                                            </p:txEl>
                                          </p:spTgt>
                                        </p:tgtEl>
                                        <p:attrNameLst>
                                          <p:attrName>ppt_h</p:attrName>
                                        </p:attrNameLst>
                                      </p:cBhvr>
                                      <p:tavLst>
                                        <p:tav tm="0">
                                          <p:val>
                                            <p:fltVal val="0"/>
                                          </p:val>
                                        </p:tav>
                                        <p:tav tm="100000">
                                          <p:val>
                                            <p:strVal val="#ppt_h"/>
                                          </p:val>
                                        </p:tav>
                                      </p:tavLst>
                                    </p:anim>
                                    <p:anim calcmode="lin" valueType="num">
                                      <p:cBhvr>
                                        <p:cTn id="25" dur="1500" fill="hold"/>
                                        <p:tgtEl>
                                          <p:spTgt spid="43">
                                            <p:txEl>
                                              <p:pRg st="0" end="0"/>
                                            </p:txEl>
                                          </p:spTgt>
                                        </p:tgtEl>
                                        <p:attrNameLst>
                                          <p:attrName>style.rotation</p:attrName>
                                        </p:attrNameLst>
                                      </p:cBhvr>
                                      <p:tavLst>
                                        <p:tav tm="0">
                                          <p:val>
                                            <p:fltVal val="90"/>
                                          </p:val>
                                        </p:tav>
                                        <p:tav tm="100000">
                                          <p:val>
                                            <p:fltVal val="0"/>
                                          </p:val>
                                        </p:tav>
                                      </p:tavLst>
                                    </p:anim>
                                    <p:animEffect transition="in" filter="fade">
                                      <p:cBhvr>
                                        <p:cTn id="26" dur="1500"/>
                                        <p:tgtEl>
                                          <p:spTgt spid="4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up)">
                                      <p:cBhvr>
                                        <p:cTn id="31" dur="1000"/>
                                        <p:tgtEl>
                                          <p:spTgt spid="59"/>
                                        </p:tgtEl>
                                      </p:cBhvr>
                                    </p:animEffect>
                                  </p:childTnLst>
                                </p:cTn>
                              </p:par>
                              <p:par>
                                <p:cTn id="32" presetID="22" presetClass="entr" presetSubtype="8" fill="hold"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1000"/>
                                        <p:tgtEl>
                                          <p:spTgt spid="60"/>
                                        </p:tgtEl>
                                      </p:cBhvr>
                                    </p:animEffect>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diamond(in)">
                                      <p:cBhvr>
                                        <p:cTn id="45" dur="1250"/>
                                        <p:tgtEl>
                                          <p:spTgt spid="3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arn(inVertical)">
                                      <p:cBhvr>
                                        <p:cTn id="48" dur="500"/>
                                        <p:tgtEl>
                                          <p:spTgt spid="38"/>
                                        </p:tgtEl>
                                      </p:cBhvr>
                                    </p:animEffect>
                                  </p:childTnLst>
                                </p:cTn>
                              </p:par>
                            </p:childTnLst>
                          </p:cTn>
                        </p:par>
                        <p:par>
                          <p:cTn id="49" fill="hold">
                            <p:stCondLst>
                              <p:cond delay="1250"/>
                            </p:stCondLst>
                            <p:childTnLst>
                              <p:par>
                                <p:cTn id="50" presetID="22" presetClass="entr" presetSubtype="4"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10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checkerboard(across)">
                                      <p:cBhvr>
                                        <p:cTn id="5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6" grpId="0" animBg="1"/>
      <p:bldP spid="30" grpId="0" uiExpand="1" build="p" animBg="1"/>
      <p:bldP spid="36" grpId="0" animBg="1"/>
      <p:bldP spid="5" grpId="0" animBg="1"/>
      <p:bldP spid="40" grpId="0" animBg="1"/>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bg1"/>
            </a:gs>
            <a:gs pos="14000">
              <a:schemeClr val="accent1">
                <a:lumMod val="40000"/>
                <a:lumOff val="60000"/>
                <a:alpha val="74000"/>
              </a:schemeClr>
            </a:gs>
            <a:gs pos="38000">
              <a:srgbClr val="FF99FF"/>
            </a:gs>
          </a:gsLst>
          <a:lin ang="10800000" scaled="1"/>
          <a:tileRect/>
        </a:gradFill>
        <a:effectLst/>
      </p:bgPr>
    </p:bg>
    <p:spTree>
      <p:nvGrpSpPr>
        <p:cNvPr id="1" name=""/>
        <p:cNvGrpSpPr/>
        <p:nvPr/>
      </p:nvGrpSpPr>
      <p:grpSpPr>
        <a:xfrm>
          <a:off x="0" y="0"/>
          <a:ext cx="0" cy="0"/>
          <a:chOff x="0" y="0"/>
          <a:chExt cx="0" cy="0"/>
        </a:xfrm>
      </p:grpSpPr>
      <p:grpSp>
        <p:nvGrpSpPr>
          <p:cNvPr id="3" name="Group 2"/>
          <p:cNvGrpSpPr/>
          <p:nvPr/>
        </p:nvGrpSpPr>
        <p:grpSpPr>
          <a:xfrm>
            <a:off x="-508000" y="158263"/>
            <a:ext cx="7119816" cy="6671802"/>
            <a:chOff x="0" y="1309388"/>
            <a:chExt cx="4227689" cy="4626730"/>
          </a:xfrm>
        </p:grpSpPr>
        <p:pic>
          <p:nvPicPr>
            <p:cNvPr id="6" name="Picture 3" descr="C:\Users\Rae\Desktop\Art on Desktop\white man clip art\3d white people\3d white board 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708429"/>
              <a:ext cx="4227689" cy="4227689"/>
            </a:xfrm>
            <a:prstGeom prst="rect">
              <a:avLst/>
            </a:prstGeom>
            <a:ln>
              <a:noFill/>
            </a:ln>
            <a:effectLst>
              <a:reflection blurRad="12700" stA="30000" endPos="30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7" name="Picture 2" descr="C:\Users\Rae\Desktop\black hat clear.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rot="20429207">
              <a:off x="360213" y="1309388"/>
              <a:ext cx="1276683" cy="114739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15</a:t>
            </a:fld>
            <a:endParaRPr lang="en-US" dirty="0">
              <a:solidFill>
                <a:schemeClr val="tx1"/>
              </a:solidFill>
            </a:endParaRPr>
          </a:p>
        </p:txBody>
      </p:sp>
      <p:sp>
        <p:nvSpPr>
          <p:cNvPr id="8" name="Rectangle 7"/>
          <p:cNvSpPr/>
          <p:nvPr/>
        </p:nvSpPr>
        <p:spPr>
          <a:xfrm>
            <a:off x="1243997" y="3046844"/>
            <a:ext cx="4389313" cy="2239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2400" b="1" dirty="0">
                <a:ln>
                  <a:solidFill>
                    <a:schemeClr val="tx1"/>
                  </a:solidFill>
                </a:ln>
                <a:solidFill>
                  <a:schemeClr val="accent2"/>
                </a:solidFill>
                <a:effectLst>
                  <a:glow rad="101600">
                    <a:schemeClr val="accent4">
                      <a:alpha val="90000"/>
                    </a:schemeClr>
                  </a:glow>
                </a:effectLst>
                <a:latin typeface="Comic Sans MS" panose="030F0702030302020204" pitchFamily="66" charset="0"/>
              </a:rPr>
              <a:t>The Lunar Fall Festival dates are concluded.</a:t>
            </a:r>
          </a:p>
          <a:p>
            <a:pPr algn="ctr"/>
            <a:r>
              <a:rPr lang="en-US" sz="2400" b="1" dirty="0">
                <a:ln>
                  <a:solidFill>
                    <a:schemeClr val="tx1"/>
                  </a:solidFill>
                </a:ln>
                <a:solidFill>
                  <a:srgbClr val="00B0F0"/>
                </a:solidFill>
                <a:effectLst>
                  <a:glow rad="254000">
                    <a:schemeClr val="accent6">
                      <a:satMod val="175000"/>
                      <a:alpha val="40000"/>
                    </a:schemeClr>
                  </a:glow>
                </a:effectLst>
                <a:latin typeface="Comic Sans MS" panose="030F0702030302020204" pitchFamily="66" charset="0"/>
              </a:rPr>
              <a:t>Next: A comparison </a:t>
            </a:r>
            <a:br>
              <a:rPr lang="en-US" sz="2400" b="1" dirty="0">
                <a:ln>
                  <a:solidFill>
                    <a:schemeClr val="tx1"/>
                  </a:solidFill>
                </a:ln>
                <a:solidFill>
                  <a:srgbClr val="00B0F0"/>
                </a:solidFill>
                <a:effectLst>
                  <a:glow rad="254000">
                    <a:schemeClr val="accent6">
                      <a:satMod val="175000"/>
                      <a:alpha val="40000"/>
                    </a:schemeClr>
                  </a:glow>
                </a:effectLst>
                <a:latin typeface="Comic Sans MS" panose="030F0702030302020204" pitchFamily="66" charset="0"/>
              </a:rPr>
            </a:br>
            <a:r>
              <a:rPr lang="en-US" sz="2400" b="1" dirty="0">
                <a:ln>
                  <a:solidFill>
                    <a:schemeClr val="tx1"/>
                  </a:solidFill>
                </a:ln>
                <a:solidFill>
                  <a:srgbClr val="00B0F0"/>
                </a:solidFill>
                <a:effectLst>
                  <a:glow rad="254000">
                    <a:schemeClr val="accent6">
                      <a:satMod val="175000"/>
                      <a:alpha val="40000"/>
                    </a:schemeClr>
                  </a:glow>
                </a:effectLst>
                <a:latin typeface="Comic Sans MS" panose="030F0702030302020204" pitchFamily="66" charset="0"/>
              </a:rPr>
              <a:t>of the dates on</a:t>
            </a:r>
            <a:br>
              <a:rPr lang="en-US" sz="2400" b="1" dirty="0">
                <a:ln>
                  <a:solidFill>
                    <a:schemeClr val="tx1"/>
                  </a:solidFill>
                </a:ln>
                <a:solidFill>
                  <a:srgbClr val="00B0F0"/>
                </a:solidFill>
                <a:effectLst>
                  <a:glow rad="254000">
                    <a:schemeClr val="accent6">
                      <a:satMod val="175000"/>
                      <a:alpha val="40000"/>
                    </a:schemeClr>
                  </a:glow>
                </a:effectLst>
                <a:latin typeface="Comic Sans MS" panose="030F0702030302020204" pitchFamily="66" charset="0"/>
              </a:rPr>
            </a:br>
            <a:r>
              <a:rPr lang="en-US" sz="2400" b="1" dirty="0">
                <a:ln>
                  <a:solidFill>
                    <a:schemeClr val="tx1"/>
                  </a:solidFill>
                </a:ln>
                <a:solidFill>
                  <a:srgbClr val="00B0F0"/>
                </a:solidFill>
                <a:effectLst>
                  <a:glow rad="254000">
                    <a:schemeClr val="accent6">
                      <a:satMod val="175000"/>
                      <a:alpha val="40000"/>
                    </a:schemeClr>
                  </a:glow>
                </a:effectLst>
                <a:latin typeface="Comic Sans MS" panose="030F0702030302020204" pitchFamily="66" charset="0"/>
              </a:rPr>
              <a:t> Covenant Calendar.</a:t>
            </a:r>
            <a:endParaRPr lang="en-US" b="1" dirty="0">
              <a:ln>
                <a:solidFill>
                  <a:schemeClr val="tx1"/>
                </a:solidFill>
              </a:ln>
              <a:solidFill>
                <a:srgbClr val="00B0F0"/>
              </a:solidFill>
              <a:effectLst>
                <a:glow rad="254000">
                  <a:schemeClr val="accent6">
                    <a:satMod val="175000"/>
                    <a:alpha val="40000"/>
                  </a:schemeClr>
                </a:glow>
              </a:effectLst>
              <a:latin typeface="Comic Sans MS" panose="030F0702030302020204" pitchFamily="66" charset="0"/>
            </a:endParaRPr>
          </a:p>
        </p:txBody>
      </p:sp>
      <p:grpSp>
        <p:nvGrpSpPr>
          <p:cNvPr id="10" name="Group 9"/>
          <p:cNvGrpSpPr/>
          <p:nvPr/>
        </p:nvGrpSpPr>
        <p:grpSpPr>
          <a:xfrm>
            <a:off x="5967062" y="451852"/>
            <a:ext cx="5985997" cy="3564467"/>
            <a:chOff x="5784182" y="314692"/>
            <a:chExt cx="5985997" cy="3564467"/>
          </a:xfrm>
          <a:scene3d>
            <a:camera prst="isometricOffAxis2Left"/>
            <a:lightRig rig="threePt" dir="t"/>
          </a:scene3d>
        </p:grpSpPr>
        <p:sp>
          <p:nvSpPr>
            <p:cNvPr id="9" name="Title 1"/>
            <p:cNvSpPr txBox="1">
              <a:spLocks/>
            </p:cNvSpPr>
            <p:nvPr/>
          </p:nvSpPr>
          <p:spPr>
            <a:xfrm>
              <a:off x="5784182" y="314692"/>
              <a:ext cx="5985997" cy="3564467"/>
            </a:xfrm>
            <a:prstGeom prst="rect">
              <a:avLst/>
            </a:prstGeom>
            <a:solidFill>
              <a:schemeClr val="accent6">
                <a:lumMod val="40000"/>
                <a:lumOff val="60000"/>
              </a:schemeClr>
            </a:solidFill>
            <a:ln w="57150">
              <a:solidFill>
                <a:schemeClr val="accent5">
                  <a:lumMod val="75000"/>
                </a:schemeClr>
              </a:solidFill>
            </a:ln>
            <a:effectLst>
              <a:glow rad="228600">
                <a:schemeClr val="accent4">
                  <a:satMod val="175000"/>
                  <a:alpha val="40000"/>
                </a:schemeClr>
              </a:glow>
            </a:effectLst>
            <a:sp3d>
              <a:bevelT w="114300" prst="artDeco"/>
            </a:sp3d>
          </p:spPr>
          <p:txBody>
            <a:bodyPr vert="horz" lIns="91440" tIns="45720" rIns="91440" bIns="45720" rtlCol="0" anchor="ctr">
              <a:noAutofit/>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b="1" dirty="0">
                <a:solidFill>
                  <a:schemeClr val="accent5">
                    <a:lumMod val="75000"/>
                  </a:schemeClr>
                </a:solidFill>
                <a:latin typeface="Comic Sans MS" panose="030F0702030302020204" pitchFamily="66" charset="0"/>
              </a:endParaRP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0708" y="420379"/>
              <a:ext cx="5285690" cy="3353091"/>
            </a:xfrm>
            <a:prstGeom prst="rect">
              <a:avLst/>
            </a:prstGeom>
            <a:ln>
              <a:noFill/>
            </a:ln>
            <a:effectLst>
              <a:softEdge rad="112500"/>
            </a:effectLst>
          </p:spPr>
        </p:pic>
      </p:grpSp>
      <p:pic>
        <p:nvPicPr>
          <p:cNvPr id="4" name="Picture 2" descr="C:\Users\Rae\Desktop\Mario's CCC Announcement for 24 May 19 in PPT\audience participation table png 400.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56954" y="3443902"/>
            <a:ext cx="4413717" cy="3685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48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3500">
              <a:schemeClr val="tx1"/>
            </a:gs>
            <a:gs pos="2000">
              <a:schemeClr val="accent3">
                <a:lumMod val="75000"/>
              </a:schemeClr>
            </a:gs>
            <a:gs pos="100000">
              <a:schemeClr val="accent6">
                <a:lumMod val="60000"/>
                <a:lumOff val="40000"/>
              </a:schemeClr>
            </a:gs>
          </a:gsLst>
          <a:lin ang="0" scaled="1"/>
          <a:tileRect/>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742610" y="6415872"/>
            <a:ext cx="355312" cy="36644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58" name="Rectangle 57"/>
          <p:cNvSpPr/>
          <p:nvPr/>
        </p:nvSpPr>
        <p:spPr>
          <a:xfrm>
            <a:off x="4466757" y="2455247"/>
            <a:ext cx="3363679" cy="2777205"/>
          </a:xfrm>
          <a:prstGeom prst="rect">
            <a:avLst/>
          </a:prstGeom>
          <a:solidFill>
            <a:schemeClr val="accent5">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82550" h="38100" prst="coolSlant"/>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2</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solidFill>
                    <a:srgbClr val="0000FF"/>
                  </a:solidFill>
                </a:ln>
                <a:solidFill>
                  <a:srgbClr val="FF0000"/>
                </a:solidFill>
                <a:effectLst>
                  <a:glow rad="241300">
                    <a:srgbClr val="FFFF00"/>
                  </a:glow>
                </a:effectLst>
                <a:uLnTx/>
                <a:uFillTx/>
                <a:latin typeface="Trebuchet MS"/>
                <a:ea typeface="+mn-ea"/>
                <a:cs typeface="+mn-cs"/>
              </a:rPr>
              <a:t> </a:t>
            </a:r>
            <a:r>
              <a:rPr kumimoji="0" lang="en-CA" sz="2800" b="1" i="0" u="sng" strike="noStrike" kern="1200" cap="none" spc="0" normalizeH="0" baseline="0" noProof="0" dirty="0">
                <a:ln>
                  <a:solidFill>
                    <a:srgbClr val="0000FF"/>
                  </a:solidFill>
                </a:ln>
                <a:solidFill>
                  <a:srgbClr val="FF0000"/>
                </a:solidFill>
                <a:effectLst>
                  <a:glow rad="241300">
                    <a:srgbClr val="FFFF00"/>
                  </a:glow>
                </a:effectLst>
                <a:uLnTx/>
                <a:uFillTx/>
                <a:latin typeface="Trebuchet MS"/>
                <a:ea typeface="+mn-ea"/>
                <a:cs typeface="+mn-cs"/>
              </a:rPr>
              <a:t>TRUMPETS</a:t>
            </a:r>
            <a:r>
              <a:rPr kumimoji="0" lang="en-CA" sz="2800" b="1" i="0" u="none" strike="noStrike" kern="1200" cap="none" spc="0" normalizeH="0" baseline="0" noProof="0" dirty="0">
                <a:ln>
                  <a:solidFill>
                    <a:srgbClr val="0000FF"/>
                  </a:solidFill>
                </a:ln>
                <a:solidFill>
                  <a:srgbClr val="FF0000"/>
                </a:solidFill>
                <a:effectLst>
                  <a:glow rad="241300">
                    <a:srgbClr val="FFFF00"/>
                  </a:glow>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304800">
                    <a:srgbClr val="34E9FC"/>
                  </a:glow>
                  <a:outerShdw blurRad="50800" dist="50800" dir="5400000" algn="ctr" rotWithShape="0">
                    <a:srgbClr val="34E9FC"/>
                  </a:outerShdw>
                </a:effectLst>
                <a:uLnTx/>
                <a:uFillTx/>
                <a:latin typeface="Trebuchet MS"/>
                <a:ea typeface="+mn-ea"/>
                <a:cs typeface="+mn-cs"/>
              </a:rPr>
              <a: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3</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srgbClr val="002060"/>
                </a:solidFill>
                <a:effectLst/>
                <a:uLnTx/>
                <a:uFillTx/>
                <a:latin typeface="Trebuchet MS"/>
                <a:ea typeface="+mn-ea"/>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4</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5</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6</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sng" strike="noStrike" kern="1200" cap="none" spc="0" normalizeH="0" baseline="0" noProof="0" dirty="0">
                <a:ln>
                  <a:noFill/>
                </a:ln>
                <a:solidFill>
                  <a:srgbClr val="0000FF"/>
                </a:solidFill>
                <a:effectLst/>
                <a:uLnTx/>
                <a:uFillTx/>
                <a:latin typeface="Trebuchet MS"/>
                <a:ea typeface="+mn-ea"/>
                <a:cs typeface="+mn-cs"/>
              </a:rPr>
              <a:t>7</a:t>
            </a:r>
            <a:r>
              <a:rPr kumimoji="0" lang="en-CA" sz="28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2800" b="0" i="0" u="sng" strike="noStrike" kern="1200" cap="none" spc="0" normalizeH="0" baseline="0" noProof="0" dirty="0">
                <a:ln>
                  <a:noFill/>
                </a:ln>
                <a:solidFill>
                  <a:srgbClr val="0000FF"/>
                </a:solidFill>
                <a:effectLst/>
                <a:uLnTx/>
                <a:uFillTx/>
                <a:latin typeface="Trebuchet MS"/>
                <a:ea typeface="+mn-ea"/>
                <a:cs typeface="+mn-cs"/>
              </a:rPr>
              <a:t> 					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60" name="Rectangle 59"/>
          <p:cNvSpPr/>
          <p:nvPr/>
        </p:nvSpPr>
        <p:spPr>
          <a:xfrm>
            <a:off x="390302" y="1626081"/>
            <a:ext cx="3363679" cy="478201"/>
          </a:xfrm>
          <a:prstGeom prst="rect">
            <a:avLst/>
          </a:prstGeom>
          <a:solidFill>
            <a:srgbClr val="00FF99"/>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82550" h="38100" prst="coolSlant"/>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1</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2800" b="0" i="0" u="none" strike="noStrike" kern="1200" cap="none" spc="0" normalizeH="0" baseline="0" noProof="0" dirty="0">
                <a:ln>
                  <a:noFill/>
                </a:ln>
                <a:solidFill>
                  <a:srgbClr val="0000FF"/>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30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2800" b="0" i="0" u="sng" strike="noStrike" kern="1200" cap="none" spc="0" normalizeH="0" baseline="0" noProof="0" dirty="0">
              <a:ln>
                <a:noFill/>
              </a:ln>
              <a:solidFill>
                <a:srgbClr val="0000FF"/>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61" name="Rounded Rectangle 60"/>
          <p:cNvSpPr/>
          <p:nvPr/>
        </p:nvSpPr>
        <p:spPr>
          <a:xfrm>
            <a:off x="1060399" y="1667663"/>
            <a:ext cx="1934339" cy="560570"/>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glow rad="177800">
                    <a:srgbClr val="FFFF00"/>
                  </a:glow>
                </a:effectLst>
                <a:uLnTx/>
                <a:uFillTx/>
                <a:latin typeface="Trebuchet MS"/>
                <a:ea typeface="+mn-ea"/>
                <a:cs typeface="+mn-cs"/>
              </a:rPr>
              <a:t>6</a:t>
            </a:r>
            <a:r>
              <a:rPr kumimoji="0" lang="en-CA" sz="2800" b="0" i="0" u="none" strike="noStrike" kern="1200" cap="none" spc="0" normalizeH="0" baseline="30000" noProof="0" dirty="0">
                <a:ln>
                  <a:noFill/>
                </a:ln>
                <a:solidFill>
                  <a:prstClr val="black"/>
                </a:solidFill>
                <a:effectLst>
                  <a:glow rad="177800">
                    <a:srgbClr val="FFFF00"/>
                  </a:glow>
                </a:effectLst>
                <a:uLnTx/>
                <a:uFillTx/>
                <a:latin typeface="Trebuchet MS"/>
                <a:ea typeface="+mn-ea"/>
                <a:cs typeface="+mn-cs"/>
              </a:rPr>
              <a:t>th</a:t>
            </a:r>
            <a:r>
              <a:rPr kumimoji="0" lang="en-CA" sz="2800" b="0" i="0" u="none" strike="noStrike" kern="1200" cap="none" spc="0" normalizeH="0" baseline="0" noProof="0" dirty="0">
                <a:ln>
                  <a:noFill/>
                </a:ln>
                <a:solidFill>
                  <a:prstClr val="black"/>
                </a:solidFill>
                <a:effectLst>
                  <a:glow rad="177800">
                    <a:srgbClr val="FFFF00"/>
                  </a:glow>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Month</a:t>
            </a:r>
          </a:p>
        </p:txBody>
      </p:sp>
      <p:sp>
        <p:nvSpPr>
          <p:cNvPr id="62" name="Rounded Rectangle 61"/>
          <p:cNvSpPr/>
          <p:nvPr/>
        </p:nvSpPr>
        <p:spPr>
          <a:xfrm>
            <a:off x="5202668" y="3521629"/>
            <a:ext cx="1895475" cy="387926"/>
          </a:xfrm>
          <a:prstGeom prst="roundRect">
            <a:avLst>
              <a:gd name="adj" fmla="val 50000"/>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2060"/>
                </a:solidFill>
                <a:effectLst>
                  <a:glow rad="127000">
                    <a:schemeClr val="accent5">
                      <a:lumMod val="60000"/>
                      <a:lumOff val="40000"/>
                    </a:schemeClr>
                  </a:glow>
                </a:effectLst>
                <a:uLnTx/>
                <a:uFillTx/>
                <a:latin typeface="Trebuchet MS"/>
                <a:ea typeface="+mn-ea"/>
                <a:cs typeface="+mn-cs"/>
              </a:rPr>
              <a:t>New</a:t>
            </a:r>
            <a:r>
              <a:rPr kumimoji="0" lang="en-CA" sz="1800" b="0" i="0" u="none" strike="noStrike" kern="1200" cap="none" spc="0" normalizeH="0" baseline="0" noProof="0" dirty="0">
                <a:ln>
                  <a:noFill/>
                </a:ln>
                <a:solidFill>
                  <a:srgbClr val="002060"/>
                </a:solidFill>
                <a:effectLst/>
                <a:uLnTx/>
                <a:uFillTx/>
                <a:latin typeface="Trebuchet MS"/>
                <a:ea typeface="+mn-ea"/>
                <a:cs typeface="+mn-cs"/>
              </a:rPr>
              <a:t> Month Day </a:t>
            </a:r>
          </a:p>
        </p:txBody>
      </p:sp>
      <p:sp>
        <p:nvSpPr>
          <p:cNvPr id="63" name="Rectangle 62"/>
          <p:cNvSpPr/>
          <p:nvPr/>
        </p:nvSpPr>
        <p:spPr>
          <a:xfrm>
            <a:off x="387726" y="1080125"/>
            <a:ext cx="3366255" cy="542754"/>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70C0"/>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0000FF"/>
                </a:solidFill>
                <a:effectLst>
                  <a:glow rad="127000">
                    <a:srgbClr val="00B0F0"/>
                  </a:glow>
                </a:effectLst>
                <a:uLnTx/>
                <a:uFillTx/>
                <a:latin typeface="Footlight MT Light" panose="0204060206030A020304" pitchFamily="18" charset="0"/>
                <a:ea typeface="+mn-ea"/>
                <a:cs typeface="+mn-cs"/>
              </a:rPr>
              <a:t>C C</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sp>
        <p:nvSpPr>
          <p:cNvPr id="64" name="Rounded Rectangle 63"/>
          <p:cNvSpPr/>
          <p:nvPr/>
        </p:nvSpPr>
        <p:spPr>
          <a:xfrm>
            <a:off x="5102909" y="3956934"/>
            <a:ext cx="2074628" cy="560570"/>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glow rad="177800">
                    <a:srgbClr val="FFFF00"/>
                  </a:glow>
                </a:effectLst>
                <a:uLnTx/>
                <a:uFillTx/>
                <a:latin typeface="Trebuchet MS"/>
                <a:ea typeface="+mn-ea"/>
                <a:cs typeface="+mn-cs"/>
              </a:rPr>
              <a:t>7</a:t>
            </a:r>
            <a:r>
              <a:rPr kumimoji="0" lang="en-CA" sz="2800" b="0" i="0" u="none" strike="noStrike" kern="1200" cap="none" spc="0" normalizeH="0" baseline="30000" noProof="0" dirty="0">
                <a:ln>
                  <a:noFill/>
                </a:ln>
                <a:solidFill>
                  <a:prstClr val="black"/>
                </a:solidFill>
                <a:effectLst>
                  <a:glow rad="177800">
                    <a:srgbClr val="FFFF00"/>
                  </a:glow>
                </a:effectLst>
                <a:uLnTx/>
                <a:uFillTx/>
                <a:latin typeface="Trebuchet MS"/>
                <a:ea typeface="+mn-ea"/>
                <a:cs typeface="+mn-cs"/>
              </a:rPr>
              <a:t>th</a:t>
            </a:r>
            <a:r>
              <a:rPr kumimoji="0" lang="en-CA" sz="2800" b="0" i="0" u="none" strike="noStrike" kern="1200" cap="none" spc="0" normalizeH="0" baseline="0" noProof="0" dirty="0">
                <a:ln>
                  <a:noFill/>
                </a:ln>
                <a:solidFill>
                  <a:prstClr val="black"/>
                </a:solidFill>
                <a:effectLst>
                  <a:glow rad="177800">
                    <a:srgbClr val="FFFF00"/>
                  </a:glow>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Month</a:t>
            </a:r>
          </a:p>
        </p:txBody>
      </p:sp>
      <p:sp>
        <p:nvSpPr>
          <p:cNvPr id="66" name="Rectangle 65"/>
          <p:cNvSpPr/>
          <p:nvPr/>
        </p:nvSpPr>
        <p:spPr>
          <a:xfrm>
            <a:off x="4467278" y="1082794"/>
            <a:ext cx="3366255" cy="542754"/>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prstClr val="black"/>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0000FF"/>
                </a:solidFill>
                <a:effectLst>
                  <a:glow rad="127000">
                    <a:srgbClr val="00B0F0"/>
                  </a:glow>
                </a:effectLst>
                <a:uLnTx/>
                <a:uFillTx/>
                <a:latin typeface="Footlight MT Light" panose="0204060206030A020304" pitchFamily="18" charset="0"/>
                <a:ea typeface="+mn-ea"/>
                <a:cs typeface="+mn-cs"/>
              </a:rPr>
              <a:t>C C</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sp>
        <p:nvSpPr>
          <p:cNvPr id="71" name="Oval 70"/>
          <p:cNvSpPr/>
          <p:nvPr/>
        </p:nvSpPr>
        <p:spPr>
          <a:xfrm>
            <a:off x="431847" y="1667663"/>
            <a:ext cx="564914" cy="383788"/>
          </a:xfrm>
          <a:prstGeom prst="ellipse">
            <a:avLst/>
          </a:prstGeom>
          <a:noFill/>
          <a:ln w="38100">
            <a:solidFill>
              <a:srgbClr val="222BDC"/>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4" name="Picture 7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99283" y="2063710"/>
            <a:ext cx="3326478" cy="2901030"/>
          </a:xfrm>
          <a:prstGeom prst="rect">
            <a:avLst/>
          </a:prstGeom>
          <a:ln w="38100">
            <a:solidFill>
              <a:srgbClr val="222BDC"/>
            </a:solidFill>
          </a:ln>
        </p:spPr>
      </p:pic>
      <p:pic>
        <p:nvPicPr>
          <p:cNvPr id="69" name="Picture 68" descr="C:\Users\Rae\Desktop\silver trumpets7.jp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143" b="100000" l="0" r="100000"/>
                    </a14:imgEffect>
                  </a14:imgLayer>
                </a14:imgProps>
              </a:ext>
              <a:ext uri="{28A0092B-C50C-407E-A947-70E740481C1C}">
                <a14:useLocalDpi xmlns:a14="http://schemas.microsoft.com/office/drawing/2010/main"/>
              </a:ext>
            </a:extLst>
          </a:blip>
          <a:srcRect/>
          <a:stretch>
            <a:fillRect/>
          </a:stretch>
        </p:blipFill>
        <p:spPr bwMode="auto">
          <a:xfrm rot="13865241" flipV="1">
            <a:off x="7562626" y="2587038"/>
            <a:ext cx="1572550" cy="94965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5" name="TextBox 74"/>
          <p:cNvSpPr txBox="1"/>
          <p:nvPr/>
        </p:nvSpPr>
        <p:spPr>
          <a:xfrm>
            <a:off x="8400901" y="5040200"/>
            <a:ext cx="3306502"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0070C0"/>
                </a:solidFill>
                <a:latin typeface="Arial Rounded MT Bold" panose="020F0704030504030204" pitchFamily="34" charset="0"/>
              </a:rPr>
              <a:t>7</a:t>
            </a:r>
            <a:r>
              <a:rPr lang="en-US" sz="2000" b="1" baseline="30000" dirty="0">
                <a:solidFill>
                  <a:srgbClr val="0070C0"/>
                </a:solidFill>
                <a:latin typeface="Arial Rounded MT Bold" panose="020F0704030504030204" pitchFamily="34" charset="0"/>
              </a:rPr>
              <a:t>th</a:t>
            </a:r>
            <a:r>
              <a:rPr lang="en-US" sz="2000" b="1" dirty="0">
                <a:solidFill>
                  <a:srgbClr val="0070C0"/>
                </a:solidFill>
                <a:latin typeface="Arial Rounded MT Bold" panose="020F0704030504030204" pitchFamily="34" charset="0"/>
              </a:rPr>
              <a:t> Month &amp; 1</a:t>
            </a:r>
            <a:r>
              <a:rPr lang="en-US" sz="2000" b="1" baseline="30000" dirty="0">
                <a:solidFill>
                  <a:srgbClr val="0070C0"/>
                </a:solidFill>
                <a:latin typeface="Arial Rounded MT Bold" panose="020F0704030504030204" pitchFamily="34" charset="0"/>
              </a:rPr>
              <a:t>st</a:t>
            </a:r>
            <a:r>
              <a:rPr lang="en-US" sz="2000" b="1" dirty="0">
                <a:solidFill>
                  <a:srgbClr val="0070C0"/>
                </a:solidFill>
                <a:latin typeface="Arial Rounded MT Bold" panose="020F0704030504030204" pitchFamily="34" charset="0"/>
              </a:rPr>
              <a:t> Day  </a:t>
            </a:r>
            <a:br>
              <a:rPr lang="en-US" sz="2000" b="1" dirty="0">
                <a:solidFill>
                  <a:srgbClr val="FF0000"/>
                </a:solidFill>
                <a:latin typeface="Arial Rounded MT Bold" panose="020F0704030504030204" pitchFamily="34" charset="0"/>
              </a:rPr>
            </a:br>
            <a:r>
              <a:rPr lang="en-US" sz="2000" b="1" dirty="0">
                <a:solidFill>
                  <a:srgbClr val="FF0000"/>
                </a:solidFill>
                <a:latin typeface="Arial Rounded MT Bold" panose="020F0704030504030204" pitchFamily="34" charset="0"/>
              </a:rPr>
              <a:t>Sep 19  </a:t>
            </a:r>
            <a:r>
              <a:rPr lang="en-US" sz="2000" b="1" dirty="0">
                <a:solidFill>
                  <a:srgbClr val="002060"/>
                </a:solidFill>
                <a:latin typeface="Arial Rounded MT Bold" panose="020F0704030504030204" pitchFamily="34" charset="0"/>
              </a:rPr>
              <a:t>Trumpets</a:t>
            </a:r>
            <a:endParaRPr lang="en-CA" sz="1400" b="1" dirty="0">
              <a:solidFill>
                <a:srgbClr val="002060"/>
              </a:solidFill>
              <a:latin typeface="Arial Rounded MT Bold" panose="020F0704030504030204" pitchFamily="34" charset="0"/>
            </a:endParaRPr>
          </a:p>
        </p:txBody>
      </p:sp>
      <p:sp>
        <p:nvSpPr>
          <p:cNvPr id="76" name="TextBox 75"/>
          <p:cNvSpPr txBox="1"/>
          <p:nvPr/>
        </p:nvSpPr>
        <p:spPr>
          <a:xfrm>
            <a:off x="8707293" y="4224354"/>
            <a:ext cx="2710458" cy="338554"/>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FF0000"/>
                </a:solidFill>
                <a:latin typeface="Arial Rounded MT Bold" panose="020F0704030504030204" pitchFamily="34" charset="0"/>
              </a:rPr>
              <a:t>Sep 19  </a:t>
            </a:r>
            <a:r>
              <a:rPr lang="en-US" sz="1600" b="1" dirty="0">
                <a:solidFill>
                  <a:srgbClr val="222BDC"/>
                </a:solidFill>
                <a:latin typeface="Arial Rounded MT Bold" panose="020F0704030504030204" pitchFamily="34" charset="0"/>
              </a:rPr>
              <a:t>Trumpets</a:t>
            </a:r>
            <a:endParaRPr lang="en-CA" sz="1400" b="1" dirty="0">
              <a:solidFill>
                <a:srgbClr val="222BDC"/>
              </a:solidFill>
              <a:latin typeface="Arial Rounded MT Bold" panose="020F0704030504030204" pitchFamily="34" charset="0"/>
            </a:endParaRPr>
          </a:p>
        </p:txBody>
      </p:sp>
      <p:sp>
        <p:nvSpPr>
          <p:cNvPr id="77" name="Rectangle 76"/>
          <p:cNvSpPr/>
          <p:nvPr/>
        </p:nvSpPr>
        <p:spPr>
          <a:xfrm>
            <a:off x="8957469" y="3649347"/>
            <a:ext cx="397002" cy="285750"/>
          </a:xfrm>
          <a:prstGeom prst="rect">
            <a:avLst/>
          </a:prstGeom>
          <a:solidFill>
            <a:srgbClr val="002060">
              <a:alpha val="30000"/>
            </a:srgbClr>
          </a:solidFill>
          <a:ln w="38100">
            <a:solidFill>
              <a:srgbClr val="222BDC"/>
            </a:solidFill>
          </a:ln>
          <a:effectLst>
            <a:glow rad="127000">
              <a:srgbClr val="34E9FC">
                <a:alpha val="36000"/>
              </a:srgbClr>
            </a:glow>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78" name="Rounded Rectangle 77"/>
          <p:cNvSpPr/>
          <p:nvPr/>
        </p:nvSpPr>
        <p:spPr>
          <a:xfrm>
            <a:off x="8875356" y="2436132"/>
            <a:ext cx="532415" cy="319841"/>
          </a:xfrm>
          <a:prstGeom prst="roundRect">
            <a:avLst/>
          </a:prstGeom>
          <a:noFill/>
          <a:ln w="38100">
            <a:solidFill>
              <a:srgbClr val="7030A0"/>
            </a:solidFill>
          </a:ln>
          <a:effectLst>
            <a:glow rad="63500">
              <a:srgbClr val="34E9FC"/>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9" name="Oval 78"/>
          <p:cNvSpPr/>
          <p:nvPr/>
        </p:nvSpPr>
        <p:spPr>
          <a:xfrm>
            <a:off x="4419176" y="2432083"/>
            <a:ext cx="713297" cy="473692"/>
          </a:xfrm>
          <a:prstGeom prst="ellipse">
            <a:avLst/>
          </a:prstGeom>
          <a:noFill/>
          <a:ln w="38100">
            <a:solidFill>
              <a:srgbClr val="7030A0"/>
            </a:solidFill>
          </a:ln>
          <a:effectLst>
            <a:glow rad="63500">
              <a:srgbClr val="34E9FC"/>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2" name="Rounded Rectangle 81"/>
          <p:cNvSpPr/>
          <p:nvPr/>
        </p:nvSpPr>
        <p:spPr>
          <a:xfrm>
            <a:off x="4907617" y="5636177"/>
            <a:ext cx="2503073" cy="627379"/>
          </a:xfrm>
          <a:prstGeom prst="roundRect">
            <a:avLst>
              <a:gd name="adj" fmla="val 50000"/>
            </a:avLst>
          </a:prstGeom>
          <a:solidFill>
            <a:schemeClr val="accent4">
              <a:lumMod val="75000"/>
            </a:schemeClr>
          </a:solidFill>
          <a:ln w="76200">
            <a:solidFill>
              <a:srgbClr val="FFFF00"/>
            </a:solidFill>
          </a:ln>
          <a:effectLst>
            <a:glow rad="228600">
              <a:schemeClr val="accent5">
                <a:satMod val="175000"/>
                <a:alpha val="96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29 CE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a:t>
            </a:r>
            <a:r>
              <a:rPr kumimoji="0" lang="en-CA" sz="2800" b="0" i="0" u="sng"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30</a:t>
            </a:r>
            <a:r>
              <a:rPr kumimoji="0" lang="en-CA" sz="28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CC</a:t>
            </a:r>
          </a:p>
        </p:txBody>
      </p:sp>
      <p:grpSp>
        <p:nvGrpSpPr>
          <p:cNvPr id="8" name="Group 7">
            <a:extLst>
              <a:ext uri="{FF2B5EF4-FFF2-40B4-BE49-F238E27FC236}">
                <a16:creationId xmlns:a16="http://schemas.microsoft.com/office/drawing/2014/main" id="{799A0BE1-C63D-44E4-86C0-BD765504E46C}"/>
              </a:ext>
            </a:extLst>
          </p:cNvPr>
          <p:cNvGrpSpPr/>
          <p:nvPr/>
        </p:nvGrpSpPr>
        <p:grpSpPr>
          <a:xfrm>
            <a:off x="425222" y="2961328"/>
            <a:ext cx="3949107" cy="3789942"/>
            <a:chOff x="407987" y="2941052"/>
            <a:chExt cx="3949107" cy="3789942"/>
          </a:xfrm>
        </p:grpSpPr>
        <p:pic>
          <p:nvPicPr>
            <p:cNvPr id="67" name="Picture 6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7987" y="2941052"/>
              <a:ext cx="3326478" cy="2901030"/>
            </a:xfrm>
            <a:prstGeom prst="rect">
              <a:avLst/>
            </a:prstGeom>
            <a:ln w="38100">
              <a:solidFill>
                <a:srgbClr val="222BDC"/>
              </a:solidFill>
            </a:ln>
          </p:spPr>
        </p:pic>
        <p:sp>
          <p:nvSpPr>
            <p:cNvPr id="4" name="Speech Bubble: Rectangle with Corners Rounded 3">
              <a:extLst>
                <a:ext uri="{FF2B5EF4-FFF2-40B4-BE49-F238E27FC236}">
                  <a16:creationId xmlns:a16="http://schemas.microsoft.com/office/drawing/2014/main" id="{3B9ABCA5-BBD1-47F2-99F7-EBC0B4E98026}"/>
                </a:ext>
              </a:extLst>
            </p:cNvPr>
            <p:cNvSpPr/>
            <p:nvPr/>
          </p:nvSpPr>
          <p:spPr>
            <a:xfrm>
              <a:off x="1134830" y="3323793"/>
              <a:ext cx="3222264" cy="3407201"/>
            </a:xfrm>
            <a:prstGeom prst="wedgeRoundRectCallout">
              <a:avLst>
                <a:gd name="adj1" fmla="val -57955"/>
                <a:gd name="adj2" fmla="val -13696"/>
                <a:gd name="adj3" fmla="val 16667"/>
              </a:avLst>
            </a:prstGeom>
            <a:solidFill>
              <a:srgbClr val="F5CCC2"/>
            </a:solidFill>
            <a:ln w="57150">
              <a:solidFill>
                <a:srgbClr val="222BD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5">
                      <a:lumMod val="50000"/>
                    </a:schemeClr>
                  </a:solidFill>
                </a:rPr>
                <a:t>The </a:t>
              </a:r>
              <a:r>
                <a:rPr lang="en-CA" b="1" dirty="0">
                  <a:solidFill>
                    <a:schemeClr val="bg1"/>
                  </a:solidFill>
                </a:rPr>
                <a:t>Roman</a:t>
              </a:r>
              <a:r>
                <a:rPr lang="en-CA" dirty="0">
                  <a:solidFill>
                    <a:schemeClr val="accent5">
                      <a:lumMod val="50000"/>
                    </a:schemeClr>
                  </a:solidFill>
                </a:rPr>
                <a:t> calendar reckoning starts a cycle </a:t>
              </a:r>
              <a:br>
                <a:rPr lang="en-CA" dirty="0">
                  <a:solidFill>
                    <a:schemeClr val="accent5">
                      <a:lumMod val="50000"/>
                    </a:schemeClr>
                  </a:solidFill>
                </a:rPr>
              </a:br>
              <a:r>
                <a:rPr lang="en-CA" dirty="0">
                  <a:solidFill>
                    <a:schemeClr val="accent5">
                      <a:lumMod val="50000"/>
                    </a:schemeClr>
                  </a:solidFill>
                </a:rPr>
                <a:t>at </a:t>
              </a:r>
              <a:r>
                <a:rPr lang="en-CA" b="1" dirty="0">
                  <a:solidFill>
                    <a:schemeClr val="bg1"/>
                  </a:solidFill>
                </a:rPr>
                <a:t>midnight.</a:t>
              </a:r>
              <a:r>
                <a:rPr lang="en-CA" dirty="0">
                  <a:solidFill>
                    <a:schemeClr val="accent5">
                      <a:lumMod val="50000"/>
                    </a:schemeClr>
                  </a:solidFill>
                </a:rPr>
                <a:t> Therefore, Trumpets on a Roman Calendar started at </a:t>
              </a:r>
              <a:r>
                <a:rPr lang="en-CA" b="1" dirty="0">
                  <a:solidFill>
                    <a:schemeClr val="bg1"/>
                  </a:solidFill>
                </a:rPr>
                <a:t>midnight</a:t>
              </a:r>
              <a:r>
                <a:rPr lang="en-CA" dirty="0">
                  <a:solidFill>
                    <a:schemeClr val="accent5">
                      <a:lumMod val="50000"/>
                    </a:schemeClr>
                  </a:solidFill>
                </a:rPr>
                <a:t> of the </a:t>
              </a:r>
              <a:r>
                <a:rPr lang="en-CA" b="1" dirty="0">
                  <a:solidFill>
                    <a:schemeClr val="accent5">
                      <a:lumMod val="50000"/>
                    </a:schemeClr>
                  </a:solidFill>
                  <a:effectLst>
                    <a:glow rad="228600">
                      <a:schemeClr val="accent3">
                        <a:satMod val="175000"/>
                        <a:alpha val="40000"/>
                      </a:schemeClr>
                    </a:glow>
                  </a:effectLst>
                </a:rPr>
                <a:t>18</a:t>
              </a:r>
              <a:r>
                <a:rPr lang="en-CA" b="1" baseline="30000" dirty="0">
                  <a:solidFill>
                    <a:schemeClr val="accent5">
                      <a:lumMod val="50000"/>
                    </a:schemeClr>
                  </a:solidFill>
                  <a:effectLst>
                    <a:glow rad="228600">
                      <a:schemeClr val="accent3">
                        <a:satMod val="175000"/>
                        <a:alpha val="40000"/>
                      </a:schemeClr>
                    </a:glow>
                  </a:effectLst>
                </a:rPr>
                <a:t>th</a:t>
              </a:r>
              <a:r>
                <a:rPr lang="en-CA" dirty="0">
                  <a:solidFill>
                    <a:schemeClr val="accent5">
                      <a:lumMod val="50000"/>
                    </a:schemeClr>
                  </a:solidFill>
                </a:rPr>
                <a:t> </a:t>
              </a:r>
              <a:br>
                <a:rPr lang="en-CA" dirty="0">
                  <a:solidFill>
                    <a:schemeClr val="accent5">
                      <a:lumMod val="50000"/>
                    </a:schemeClr>
                  </a:solidFill>
                </a:rPr>
              </a:br>
              <a:r>
                <a:rPr lang="en-CA" dirty="0">
                  <a:solidFill>
                    <a:schemeClr val="accent5">
                      <a:lumMod val="50000"/>
                    </a:schemeClr>
                  </a:solidFill>
                </a:rPr>
                <a:t>in CE 29. The </a:t>
              </a:r>
              <a:r>
                <a:rPr lang="en-CA" b="1" dirty="0">
                  <a:solidFill>
                    <a:srgbClr val="222BDC"/>
                  </a:solidFill>
                </a:rPr>
                <a:t>Light Season </a:t>
              </a:r>
              <a:r>
                <a:rPr lang="en-CA" dirty="0">
                  <a:solidFill>
                    <a:schemeClr val="accent5">
                      <a:lumMod val="50000"/>
                    </a:schemeClr>
                  </a:solidFill>
                </a:rPr>
                <a:t>of observation of Trumpets would have been on the </a:t>
              </a:r>
              <a:r>
                <a:rPr lang="en-CA" b="1" dirty="0">
                  <a:solidFill>
                    <a:schemeClr val="accent5">
                      <a:lumMod val="50000"/>
                    </a:schemeClr>
                  </a:solidFill>
                  <a:effectLst>
                    <a:glow rad="228600">
                      <a:schemeClr val="accent3">
                        <a:satMod val="175000"/>
                        <a:alpha val="40000"/>
                      </a:schemeClr>
                    </a:glow>
                  </a:effectLst>
                </a:rPr>
                <a:t>19</a:t>
              </a:r>
              <a:r>
                <a:rPr lang="en-CA" b="1" baseline="30000" dirty="0">
                  <a:solidFill>
                    <a:schemeClr val="accent5">
                      <a:lumMod val="50000"/>
                    </a:schemeClr>
                  </a:solidFill>
                  <a:effectLst>
                    <a:glow rad="228600">
                      <a:schemeClr val="accent3">
                        <a:satMod val="175000"/>
                        <a:alpha val="40000"/>
                      </a:schemeClr>
                    </a:glow>
                  </a:effectLst>
                </a:rPr>
                <a:t>th</a:t>
              </a:r>
              <a:r>
                <a:rPr lang="en-CA" b="1" dirty="0">
                  <a:solidFill>
                    <a:schemeClr val="accent5">
                      <a:lumMod val="50000"/>
                    </a:schemeClr>
                  </a:solidFill>
                  <a:effectLst>
                    <a:glow rad="228600">
                      <a:schemeClr val="accent3">
                        <a:satMod val="175000"/>
                        <a:alpha val="40000"/>
                      </a:schemeClr>
                    </a:glow>
                  </a:effectLst>
                </a:rPr>
                <a:t>. </a:t>
              </a:r>
              <a:br>
                <a:rPr lang="en-CA" dirty="0">
                  <a:solidFill>
                    <a:schemeClr val="accent5">
                      <a:lumMod val="50000"/>
                    </a:schemeClr>
                  </a:solidFill>
                </a:rPr>
              </a:br>
              <a:r>
                <a:rPr lang="en-CA" dirty="0">
                  <a:solidFill>
                    <a:schemeClr val="accent5">
                      <a:lumMod val="50000"/>
                    </a:schemeClr>
                  </a:solidFill>
                </a:rPr>
                <a:t>See chart on right side. </a:t>
              </a:r>
            </a:p>
          </p:txBody>
        </p:sp>
      </p:grpSp>
      <p:sp>
        <p:nvSpPr>
          <p:cNvPr id="28" name="TextBox 27">
            <a:extLst>
              <a:ext uri="{FF2B5EF4-FFF2-40B4-BE49-F238E27FC236}">
                <a16:creationId xmlns:a16="http://schemas.microsoft.com/office/drawing/2014/main" id="{F4E2D45A-58A1-488F-BBBD-94DA3DA627F8}"/>
              </a:ext>
            </a:extLst>
          </p:cNvPr>
          <p:cNvSpPr txBox="1"/>
          <p:nvPr/>
        </p:nvSpPr>
        <p:spPr>
          <a:xfrm>
            <a:off x="2330039" y="154731"/>
            <a:ext cx="7555162" cy="769441"/>
          </a:xfrm>
          <a:prstGeom prst="rect">
            <a:avLst/>
          </a:prstGeom>
          <a:solidFill>
            <a:schemeClr val="accent4">
              <a:lumMod val="40000"/>
              <a:lumOff val="60000"/>
            </a:schemeClr>
          </a:solidFill>
          <a:scene3d>
            <a:camera prst="orthographicFront"/>
            <a:lightRig rig="threePt" dir="t"/>
          </a:scene3d>
          <a:sp3d>
            <a:bevelT prst="convex"/>
          </a:sp3d>
        </p:spPr>
        <p:txBody>
          <a:bodyPr vert="horz" wrap="square" rtlCol="0">
            <a:spAutoFit/>
            <a:sp3d extrusionH="57150">
              <a:bevelT w="38100" h="38100"/>
            </a:sp3d>
          </a:bodyPr>
          <a:lstStyle/>
          <a:p>
            <a:pPr algn="ctr"/>
            <a:r>
              <a:rPr lang="en-US" sz="4400" b="1" dirty="0">
                <a:solidFill>
                  <a:srgbClr val="0070C0"/>
                </a:solidFill>
                <a:latin typeface="Comic Sans MS" panose="030F0702030302020204" pitchFamily="66" charset="0"/>
              </a:rPr>
              <a:t>COVENANT TRUMPETS</a:t>
            </a:r>
            <a:endParaRPr lang="en-CA" sz="4400" b="1" dirty="0">
              <a:solidFill>
                <a:srgbClr val="0070C0"/>
              </a:solidFill>
              <a:latin typeface="Comic Sans MS" panose="030F0702030302020204" pitchFamily="66" charset="0"/>
            </a:endParaRPr>
          </a:p>
        </p:txBody>
      </p:sp>
      <p:sp>
        <p:nvSpPr>
          <p:cNvPr id="2" name="Arrow: Curved Left 1">
            <a:extLst>
              <a:ext uri="{FF2B5EF4-FFF2-40B4-BE49-F238E27FC236}">
                <a16:creationId xmlns:a16="http://schemas.microsoft.com/office/drawing/2014/main" id="{7A9EAC9A-40F8-4363-B983-F31286CBE8B2}"/>
              </a:ext>
            </a:extLst>
          </p:cNvPr>
          <p:cNvSpPr/>
          <p:nvPr/>
        </p:nvSpPr>
        <p:spPr>
          <a:xfrm>
            <a:off x="3888642" y="4974833"/>
            <a:ext cx="846365" cy="1338281"/>
          </a:xfrm>
          <a:prstGeom prst="curvedLeftArrow">
            <a:avLst/>
          </a:prstGeom>
          <a:solidFill>
            <a:schemeClr val="accent2"/>
          </a:solidFill>
          <a:ln w="57150">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29" name="Straight Arrow Connector 28">
            <a:extLst>
              <a:ext uri="{FF2B5EF4-FFF2-40B4-BE49-F238E27FC236}">
                <a16:creationId xmlns:a16="http://schemas.microsoft.com/office/drawing/2014/main" id="{C9CE67F4-C9E1-48FB-835F-B1CC26E47E4D}"/>
              </a:ext>
            </a:extLst>
          </p:cNvPr>
          <p:cNvCxnSpPr>
            <a:cxnSpLocks/>
          </p:cNvCxnSpPr>
          <p:nvPr/>
        </p:nvCxnSpPr>
        <p:spPr>
          <a:xfrm>
            <a:off x="3719880" y="2494006"/>
            <a:ext cx="1493754" cy="1089984"/>
          </a:xfrm>
          <a:prstGeom prst="straightConnector1">
            <a:avLst/>
          </a:prstGeom>
          <a:ln w="76200">
            <a:solidFill>
              <a:srgbClr val="CC00FF"/>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E1210DF-9164-42B6-8CCE-04EFBA92FCB3}"/>
              </a:ext>
            </a:extLst>
          </p:cNvPr>
          <p:cNvGrpSpPr/>
          <p:nvPr/>
        </p:nvGrpSpPr>
        <p:grpSpPr>
          <a:xfrm>
            <a:off x="443911" y="3335952"/>
            <a:ext cx="466679" cy="1494552"/>
            <a:chOff x="443911" y="3335952"/>
            <a:chExt cx="466679" cy="1494552"/>
          </a:xfrm>
        </p:grpSpPr>
        <p:sp>
          <p:nvSpPr>
            <p:cNvPr id="70" name="Rounded Rectangle 69"/>
            <p:cNvSpPr/>
            <p:nvPr/>
          </p:nvSpPr>
          <p:spPr>
            <a:xfrm>
              <a:off x="443911" y="3335952"/>
              <a:ext cx="466679" cy="282622"/>
            </a:xfrm>
            <a:prstGeom prst="roundRect">
              <a:avLst/>
            </a:prstGeom>
            <a:noFill/>
            <a:ln w="38100">
              <a:solidFill>
                <a:srgbClr val="222BDC"/>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Rectangle 72"/>
            <p:cNvSpPr/>
            <p:nvPr/>
          </p:nvSpPr>
          <p:spPr>
            <a:xfrm>
              <a:off x="477703" y="4544754"/>
              <a:ext cx="397002" cy="285750"/>
            </a:xfrm>
            <a:prstGeom prst="rect">
              <a:avLst/>
            </a:prstGeom>
            <a:solidFill>
              <a:srgbClr val="002060">
                <a:alpha val="30000"/>
              </a:srgbClr>
            </a:solidFill>
            <a:ln w="38100">
              <a:solidFill>
                <a:srgbClr val="222BDC"/>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grpSp>
      <p:sp>
        <p:nvSpPr>
          <p:cNvPr id="10" name="Rectangle 9">
            <a:extLst>
              <a:ext uri="{FF2B5EF4-FFF2-40B4-BE49-F238E27FC236}">
                <a16:creationId xmlns:a16="http://schemas.microsoft.com/office/drawing/2014/main" id="{2E187C4E-7036-44D7-9D5A-6ACDA865DAFA}"/>
              </a:ext>
            </a:extLst>
          </p:cNvPr>
          <p:cNvSpPr/>
          <p:nvPr/>
        </p:nvSpPr>
        <p:spPr>
          <a:xfrm>
            <a:off x="5202668" y="1784170"/>
            <a:ext cx="3477171" cy="651962"/>
          </a:xfrm>
          <a:prstGeom prst="rect">
            <a:avLst/>
          </a:prstGeom>
          <a:solidFill>
            <a:schemeClr val="accent6">
              <a:lumMod val="75000"/>
            </a:schemeClr>
          </a:solidFill>
          <a:ln w="28575">
            <a:solidFill>
              <a:srgbClr val="222BD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t>Note the Cycle!</a:t>
            </a:r>
          </a:p>
        </p:txBody>
      </p:sp>
      <p:sp>
        <p:nvSpPr>
          <p:cNvPr id="6" name="Arrow: Curved Down 5">
            <a:extLst>
              <a:ext uri="{FF2B5EF4-FFF2-40B4-BE49-F238E27FC236}">
                <a16:creationId xmlns:a16="http://schemas.microsoft.com/office/drawing/2014/main" id="{467E6E36-62E6-44CD-9F6A-93BC5B364902}"/>
              </a:ext>
            </a:extLst>
          </p:cNvPr>
          <p:cNvSpPr/>
          <p:nvPr/>
        </p:nvSpPr>
        <p:spPr>
          <a:xfrm>
            <a:off x="4648200" y="1625548"/>
            <a:ext cx="4759571" cy="742050"/>
          </a:xfrm>
          <a:prstGeom prst="curvedDownArrow">
            <a:avLst>
              <a:gd name="adj1" fmla="val 25000"/>
              <a:gd name="adj2" fmla="val 91042"/>
              <a:gd name="adj3" fmla="val 25000"/>
            </a:avLst>
          </a:prstGeom>
          <a:solidFill>
            <a:srgbClr val="F5CCC2"/>
          </a:solidFill>
          <a:ln>
            <a:solidFill>
              <a:srgbClr val="222BD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5" name="Rounded Rectangle 63">
            <a:extLst>
              <a:ext uri="{FF2B5EF4-FFF2-40B4-BE49-F238E27FC236}">
                <a16:creationId xmlns:a16="http://schemas.microsoft.com/office/drawing/2014/main" id="{FEF35723-2448-4086-AC2E-79372F6DF16E}"/>
              </a:ext>
            </a:extLst>
          </p:cNvPr>
          <p:cNvSpPr/>
          <p:nvPr/>
        </p:nvSpPr>
        <p:spPr>
          <a:xfrm>
            <a:off x="5131775" y="2927041"/>
            <a:ext cx="2074628" cy="560570"/>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solidFill>
                    <a:schemeClr val="bg1"/>
                  </a:solidFill>
                </a:ln>
                <a:solidFill>
                  <a:schemeClr val="accent5">
                    <a:lumMod val="75000"/>
                  </a:schemeClr>
                </a:solidFill>
                <a:effectLst>
                  <a:glow rad="177800">
                    <a:srgbClr val="FFFF00"/>
                  </a:glow>
                </a:effectLst>
                <a:uLnTx/>
                <a:uFillTx/>
                <a:latin typeface="Snap ITC" panose="04040A07060A02020202" pitchFamily="82" charset="0"/>
              </a:rPr>
              <a:t>Chodesh</a:t>
            </a:r>
            <a:endParaRPr kumimoji="0" lang="en-CA" sz="2800" b="0" i="0" u="none" strike="noStrike" kern="1200" cap="none" spc="0" normalizeH="0" baseline="0" noProof="0" dirty="0">
              <a:ln>
                <a:solidFill>
                  <a:schemeClr val="bg1"/>
                </a:solidFill>
              </a:ln>
              <a:solidFill>
                <a:schemeClr val="accent5">
                  <a:lumMod val="75000"/>
                </a:schemeClr>
              </a:solidFill>
              <a:effectLst/>
              <a:uLnTx/>
              <a:uFillTx/>
              <a:latin typeface="Snap ITC" panose="04040A07060A02020202" pitchFamily="82" charset="0"/>
            </a:endParaRPr>
          </a:p>
        </p:txBody>
      </p:sp>
      <p:cxnSp>
        <p:nvCxnSpPr>
          <p:cNvPr id="30" name="Straight Arrow Connector 29">
            <a:extLst>
              <a:ext uri="{FF2B5EF4-FFF2-40B4-BE49-F238E27FC236}">
                <a16:creationId xmlns:a16="http://schemas.microsoft.com/office/drawing/2014/main" id="{869ED207-139E-4A47-A9A8-281E644D796D}"/>
              </a:ext>
            </a:extLst>
          </p:cNvPr>
          <p:cNvCxnSpPr>
            <a:cxnSpLocks/>
          </p:cNvCxnSpPr>
          <p:nvPr/>
        </p:nvCxnSpPr>
        <p:spPr>
          <a:xfrm>
            <a:off x="3730051" y="2494006"/>
            <a:ext cx="1556324" cy="680925"/>
          </a:xfrm>
          <a:prstGeom prst="straightConnector1">
            <a:avLst/>
          </a:prstGeom>
          <a:ln w="76200">
            <a:solidFill>
              <a:srgbClr val="CC00FF"/>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C29F29D-4DF4-4189-8585-EDC9642881C4}"/>
              </a:ext>
            </a:extLst>
          </p:cNvPr>
          <p:cNvCxnSpPr>
            <a:cxnSpLocks/>
          </p:cNvCxnSpPr>
          <p:nvPr/>
        </p:nvCxnSpPr>
        <p:spPr>
          <a:xfrm>
            <a:off x="3743807" y="2496386"/>
            <a:ext cx="1469827" cy="1615264"/>
          </a:xfrm>
          <a:prstGeom prst="straightConnector1">
            <a:avLst/>
          </a:prstGeom>
          <a:ln w="76200">
            <a:solidFill>
              <a:srgbClr val="CC00FF"/>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842E887-CD19-49D2-B303-83F35D96BED8}"/>
              </a:ext>
            </a:extLst>
          </p:cNvPr>
          <p:cNvCxnSpPr>
            <a:cxnSpLocks/>
          </p:cNvCxnSpPr>
          <p:nvPr/>
        </p:nvCxnSpPr>
        <p:spPr>
          <a:xfrm flipV="1">
            <a:off x="5521644" y="3381080"/>
            <a:ext cx="178430" cy="268267"/>
          </a:xfrm>
          <a:prstGeom prst="straightConnector1">
            <a:avLst/>
          </a:prstGeom>
          <a:ln w="76200">
            <a:solidFill>
              <a:srgbClr val="222BDC"/>
            </a:solidFill>
            <a:tailEnd type="triangle"/>
          </a:ln>
          <a:effectLst>
            <a:glow rad="101600">
              <a:schemeClr val="accent5">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07076C5-EFF2-451C-92F5-61334E070D6F}"/>
              </a:ext>
            </a:extLst>
          </p:cNvPr>
          <p:cNvSpPr/>
          <p:nvPr/>
        </p:nvSpPr>
        <p:spPr>
          <a:xfrm>
            <a:off x="3136954" y="1619166"/>
            <a:ext cx="582926" cy="485116"/>
          </a:xfrm>
          <a:prstGeom prst="rect">
            <a:avLst/>
          </a:prstGeom>
          <a:noFill/>
          <a:ln w="76200">
            <a:solidFill>
              <a:schemeClr val="accent5">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5" name="Straight Arrow Connector 64">
            <a:extLst>
              <a:ext uri="{FF2B5EF4-FFF2-40B4-BE49-F238E27FC236}">
                <a16:creationId xmlns:a16="http://schemas.microsoft.com/office/drawing/2014/main" id="{C62CD5C1-9460-4DAF-8CC0-2FC908DA04EF}"/>
              </a:ext>
            </a:extLst>
          </p:cNvPr>
          <p:cNvCxnSpPr>
            <a:cxnSpLocks/>
          </p:cNvCxnSpPr>
          <p:nvPr/>
        </p:nvCxnSpPr>
        <p:spPr>
          <a:xfrm>
            <a:off x="3753981" y="2494006"/>
            <a:ext cx="713297" cy="83168"/>
          </a:xfrm>
          <a:prstGeom prst="straightConnector1">
            <a:avLst/>
          </a:prstGeom>
          <a:ln w="76200">
            <a:solidFill>
              <a:srgbClr val="CC00FF"/>
            </a:solidFill>
            <a:headEnd type="oval"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5" name="Sun 4">
            <a:extLst>
              <a:ext uri="{FF2B5EF4-FFF2-40B4-BE49-F238E27FC236}">
                <a16:creationId xmlns:a16="http://schemas.microsoft.com/office/drawing/2014/main" id="{FCA991E1-4142-A093-D57D-0B7F362DA782}"/>
              </a:ext>
            </a:extLst>
          </p:cNvPr>
          <p:cNvSpPr/>
          <p:nvPr/>
        </p:nvSpPr>
        <p:spPr>
          <a:xfrm>
            <a:off x="11607800" y="49369"/>
            <a:ext cx="508000" cy="473193"/>
          </a:xfrm>
          <a:prstGeom prst="sun">
            <a:avLst/>
          </a:prstGeom>
          <a:solidFill>
            <a:srgbClr val="FFFF00"/>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92794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childTnLst>
                          </p:cTn>
                        </p:par>
                        <p:par>
                          <p:cTn id="21" fill="hold">
                            <p:stCondLst>
                              <p:cond delay="2000"/>
                            </p:stCondLst>
                            <p:childTnLst>
                              <p:par>
                                <p:cTn id="22" presetID="5" presetClass="entr" presetSubtype="10" fill="hold" grpId="0"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checkerboard(across)">
                                      <p:cBhvr>
                                        <p:cTn id="24" dur="1250"/>
                                        <p:tgtEl>
                                          <p:spTgt spid="66"/>
                                        </p:tgtEl>
                                      </p:cBhvr>
                                    </p:animEffect>
                                  </p:childTnLst>
                                </p:cTn>
                              </p:par>
                            </p:childTnLst>
                          </p:cTn>
                        </p:par>
                        <p:par>
                          <p:cTn id="25" fill="hold">
                            <p:stCondLst>
                              <p:cond delay="3250"/>
                            </p:stCondLst>
                            <p:childTnLst>
                              <p:par>
                                <p:cTn id="26" presetID="8" presetClass="emph" presetSubtype="0" fill="hold" grpId="1" nodeType="afterEffect">
                                  <p:stCondLst>
                                    <p:cond delay="0"/>
                                  </p:stCondLst>
                                  <p:childTnLst>
                                    <p:animRot by="21600000">
                                      <p:cBhvr>
                                        <p:cTn id="27" dur="2000" fill="hold"/>
                                        <p:tgtEl>
                                          <p:spTgt spid="66"/>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1000" fill="hold"/>
                                        <p:tgtEl>
                                          <p:spTgt spid="6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anim calcmode="lin" valueType="num">
                                      <p:cBhvr>
                                        <p:cTn id="43" dur="1000" fill="hold"/>
                                        <p:tgtEl>
                                          <p:spTgt spid="60"/>
                                        </p:tgtEl>
                                        <p:attrNameLst>
                                          <p:attrName>ppt_x</p:attrName>
                                        </p:attrNameLst>
                                      </p:cBhvr>
                                      <p:tavLst>
                                        <p:tav tm="0">
                                          <p:val>
                                            <p:strVal val="#ppt_x"/>
                                          </p:val>
                                        </p:tav>
                                        <p:tav tm="100000">
                                          <p:val>
                                            <p:strVal val="#ppt_x"/>
                                          </p:val>
                                        </p:tav>
                                      </p:tavLst>
                                    </p:anim>
                                    <p:anim calcmode="lin" valueType="num">
                                      <p:cBhvr>
                                        <p:cTn id="44" dur="1000" fill="hold"/>
                                        <p:tgtEl>
                                          <p:spTgt spid="60"/>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21" presetClass="entr" presetSubtype="8" repeatCount="300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heel(8)">
                                      <p:cBhvr>
                                        <p:cTn id="48" dur="20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1000" fill="hold"/>
                                        <p:tgtEl>
                                          <p:spTgt spid="58"/>
                                        </p:tgtEl>
                                        <p:attrNameLst>
                                          <p:attrName>ppt_w</p:attrName>
                                        </p:attrNameLst>
                                      </p:cBhvr>
                                      <p:tavLst>
                                        <p:tav tm="0">
                                          <p:val>
                                            <p:fltVal val="0"/>
                                          </p:val>
                                        </p:tav>
                                        <p:tav tm="100000">
                                          <p:val>
                                            <p:strVal val="#ppt_w"/>
                                          </p:val>
                                        </p:tav>
                                      </p:tavLst>
                                    </p:anim>
                                    <p:anim calcmode="lin" valueType="num">
                                      <p:cBhvr>
                                        <p:cTn id="54" dur="1000" fill="hold"/>
                                        <p:tgtEl>
                                          <p:spTgt spid="58"/>
                                        </p:tgtEl>
                                        <p:attrNameLst>
                                          <p:attrName>ppt_h</p:attrName>
                                        </p:attrNameLst>
                                      </p:cBhvr>
                                      <p:tavLst>
                                        <p:tav tm="0">
                                          <p:val>
                                            <p:fltVal val="0"/>
                                          </p:val>
                                        </p:tav>
                                        <p:tav tm="100000">
                                          <p:val>
                                            <p:strVal val="#ppt_h"/>
                                          </p:val>
                                        </p:tav>
                                      </p:tavLst>
                                    </p:anim>
                                    <p:anim calcmode="lin" valueType="num">
                                      <p:cBhvr>
                                        <p:cTn id="55" dur="1000" fill="hold"/>
                                        <p:tgtEl>
                                          <p:spTgt spid="58"/>
                                        </p:tgtEl>
                                        <p:attrNameLst>
                                          <p:attrName>style.rotation</p:attrName>
                                        </p:attrNameLst>
                                      </p:cBhvr>
                                      <p:tavLst>
                                        <p:tav tm="0">
                                          <p:val>
                                            <p:fltVal val="90"/>
                                          </p:val>
                                        </p:tav>
                                        <p:tav tm="100000">
                                          <p:val>
                                            <p:fltVal val="0"/>
                                          </p:val>
                                        </p:tav>
                                      </p:tavLst>
                                    </p:anim>
                                    <p:animEffect transition="in" filter="fade">
                                      <p:cBhvr>
                                        <p:cTn id="56" dur="1000"/>
                                        <p:tgtEl>
                                          <p:spTgt spid="58"/>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par>
                                <p:cTn id="62" presetID="5" presetClass="entr" presetSubtype="10" fill="hold" grpId="1"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checkerboard(across)">
                                      <p:cBhvr>
                                        <p:cTn id="64" dur="1000"/>
                                        <p:tgtEl>
                                          <p:spTgt spid="35"/>
                                        </p:tgtEl>
                                      </p:cBhvr>
                                    </p:animEffect>
                                  </p:childTnLst>
                                </p:cTn>
                              </p:par>
                            </p:childTnLst>
                          </p:cTn>
                        </p:par>
                        <p:par>
                          <p:cTn id="65" fill="hold">
                            <p:stCondLst>
                              <p:cond delay="1000"/>
                            </p:stCondLst>
                            <p:childTnLst>
                              <p:par>
                                <p:cTn id="66" presetID="42" presetClass="entr" presetSubtype="0"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2000"/>
                            </p:stCondLst>
                            <p:childTnLst>
                              <p:par>
                                <p:cTn id="72" presetID="42" presetClass="entr" presetSubtype="0" fill="hold" grpId="0" nodeType="afterEffect">
                                  <p:stCondLst>
                                    <p:cond delay="0"/>
                                  </p:stCondLst>
                                  <p:childTnLst>
                                    <p:set>
                                      <p:cBhvr>
                                        <p:cTn id="73" dur="1" fill="hold">
                                          <p:stCondLst>
                                            <p:cond delay="0"/>
                                          </p:stCondLst>
                                        </p:cTn>
                                        <p:tgtEl>
                                          <p:spTgt spid="64"/>
                                        </p:tgtEl>
                                        <p:attrNameLst>
                                          <p:attrName>style.visibility</p:attrName>
                                        </p:attrNameLst>
                                      </p:cBhvr>
                                      <p:to>
                                        <p:strVal val="visible"/>
                                      </p:to>
                                    </p:set>
                                    <p:animEffect transition="in" filter="fade">
                                      <p:cBhvr>
                                        <p:cTn id="74" dur="1000"/>
                                        <p:tgtEl>
                                          <p:spTgt spid="64"/>
                                        </p:tgtEl>
                                      </p:cBhvr>
                                    </p:animEffect>
                                    <p:anim calcmode="lin" valueType="num">
                                      <p:cBhvr>
                                        <p:cTn id="75" dur="1000" fill="hold"/>
                                        <p:tgtEl>
                                          <p:spTgt spid="64"/>
                                        </p:tgtEl>
                                        <p:attrNameLst>
                                          <p:attrName>ppt_x</p:attrName>
                                        </p:attrNameLst>
                                      </p:cBhvr>
                                      <p:tavLst>
                                        <p:tav tm="0">
                                          <p:val>
                                            <p:strVal val="#ppt_x"/>
                                          </p:val>
                                        </p:tav>
                                        <p:tav tm="100000">
                                          <p:val>
                                            <p:strVal val="#ppt_x"/>
                                          </p:val>
                                        </p:tav>
                                      </p:tavLst>
                                    </p:anim>
                                    <p:anim calcmode="lin" valueType="num">
                                      <p:cBhvr>
                                        <p:cTn id="76" dur="1000" fill="hold"/>
                                        <p:tgtEl>
                                          <p:spTgt spid="64"/>
                                        </p:tgtEl>
                                        <p:attrNameLst>
                                          <p:attrName>ppt_y</p:attrName>
                                        </p:attrNameLst>
                                      </p:cBhvr>
                                      <p:tavLst>
                                        <p:tav tm="0">
                                          <p:val>
                                            <p:strVal val="#ppt_y+.1"/>
                                          </p:val>
                                        </p:tav>
                                        <p:tav tm="100000">
                                          <p:val>
                                            <p:strVal val="#ppt_y"/>
                                          </p:val>
                                        </p:tav>
                                      </p:tavLst>
                                    </p:anim>
                                  </p:childTnLst>
                                </p:cTn>
                              </p:par>
                            </p:childTnLst>
                          </p:cTn>
                        </p:par>
                        <p:par>
                          <p:cTn id="77" fill="hold">
                            <p:stCondLst>
                              <p:cond delay="3000"/>
                            </p:stCondLst>
                            <p:childTnLst>
                              <p:par>
                                <p:cTn id="78" presetID="42" presetClass="entr" presetSubtype="0" fill="hold"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1000"/>
                                        <p:tgtEl>
                                          <p:spTgt spid="14"/>
                                        </p:tgtEl>
                                      </p:cBhvr>
                                    </p:animEffect>
                                    <p:anim calcmode="lin" valueType="num">
                                      <p:cBhvr>
                                        <p:cTn id="81" dur="1000" fill="hold"/>
                                        <p:tgtEl>
                                          <p:spTgt spid="14"/>
                                        </p:tgtEl>
                                        <p:attrNameLst>
                                          <p:attrName>ppt_x</p:attrName>
                                        </p:attrNameLst>
                                      </p:cBhvr>
                                      <p:tavLst>
                                        <p:tav tm="0">
                                          <p:val>
                                            <p:strVal val="#ppt_x"/>
                                          </p:val>
                                        </p:tav>
                                        <p:tav tm="100000">
                                          <p:val>
                                            <p:strVal val="#ppt_x"/>
                                          </p:val>
                                        </p:tav>
                                      </p:tavLst>
                                    </p:anim>
                                    <p:anim calcmode="lin" valueType="num">
                                      <p:cBhvr>
                                        <p:cTn id="82" dur="1000" fill="hold"/>
                                        <p:tgtEl>
                                          <p:spTgt spid="14"/>
                                        </p:tgtEl>
                                        <p:attrNameLst>
                                          <p:attrName>ppt_y</p:attrName>
                                        </p:attrNameLst>
                                      </p:cBhvr>
                                      <p:tavLst>
                                        <p:tav tm="0">
                                          <p:val>
                                            <p:strVal val="#ppt_y+.1"/>
                                          </p:val>
                                        </p:tav>
                                        <p:tav tm="100000">
                                          <p:val>
                                            <p:strVal val="#ppt_y"/>
                                          </p:val>
                                        </p:tav>
                                      </p:tavLst>
                                    </p:anim>
                                  </p:childTnLst>
                                </p:cTn>
                              </p:par>
                            </p:childTnLst>
                          </p:cTn>
                        </p:par>
                        <p:par>
                          <p:cTn id="83" fill="hold">
                            <p:stCondLst>
                              <p:cond delay="4000"/>
                            </p:stCondLst>
                            <p:childTnLst>
                              <p:par>
                                <p:cTn id="84" presetID="35" presetClass="emph" presetSubtype="0" repeatCount="5000" fill="hold" grpId="0" nodeType="afterEffect">
                                  <p:stCondLst>
                                    <p:cond delay="0"/>
                                  </p:stCondLst>
                                  <p:childTnLst>
                                    <p:anim calcmode="discrete" valueType="str">
                                      <p:cBhvr>
                                        <p:cTn id="85" dur="1000" fill="hold"/>
                                        <p:tgtEl>
                                          <p:spTgt spid="35"/>
                                        </p:tgtEl>
                                        <p:attrNameLst>
                                          <p:attrName>style.visibility</p:attrName>
                                        </p:attrNameLst>
                                      </p:cBhvr>
                                      <p:tavLst>
                                        <p:tav tm="0">
                                          <p:val>
                                            <p:strVal val="hidden"/>
                                          </p:val>
                                        </p:tav>
                                        <p:tav tm="50000">
                                          <p:val>
                                            <p:strVal val="visible"/>
                                          </p:val>
                                        </p:tav>
                                      </p:tavLst>
                                    </p:anim>
                                  </p:childTnLst>
                                </p:cTn>
                              </p:par>
                              <p:par>
                                <p:cTn id="86" presetID="22" presetClass="entr" presetSubtype="8" repeatCount="3000" fill="hold" nodeType="with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wipe(left)">
                                      <p:cBhvr>
                                        <p:cTn id="88" dur="1250"/>
                                        <p:tgtEl>
                                          <p:spTgt spid="65"/>
                                        </p:tgtEl>
                                      </p:cBhvr>
                                    </p:animEffect>
                                  </p:childTnLst>
                                </p:cTn>
                              </p:par>
                              <p:par>
                                <p:cTn id="89" presetID="22" presetClass="entr" presetSubtype="8" repeatCount="3000" fill="hold"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1250"/>
                                        <p:tgtEl>
                                          <p:spTgt spid="30"/>
                                        </p:tgtEl>
                                      </p:cBhvr>
                                    </p:animEffect>
                                  </p:childTnLst>
                                </p:cTn>
                              </p:par>
                              <p:par>
                                <p:cTn id="92" presetID="22" presetClass="entr" presetSubtype="8" repeatCount="3000" fill="hold"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wipe(left)">
                                      <p:cBhvr>
                                        <p:cTn id="94" dur="1250"/>
                                        <p:tgtEl>
                                          <p:spTgt spid="29"/>
                                        </p:tgtEl>
                                      </p:cBhvr>
                                    </p:animEffect>
                                  </p:childTnLst>
                                </p:cTn>
                              </p:par>
                              <p:par>
                                <p:cTn id="95" presetID="22" presetClass="entr" presetSubtype="8" repeatCount="3000" fill="hold"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1250"/>
                                        <p:tgtEl>
                                          <p:spTgt spid="37"/>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fade">
                                      <p:cBhvr>
                                        <p:cTn id="102" dur="1000"/>
                                        <p:tgtEl>
                                          <p:spTgt spid="8"/>
                                        </p:tgtEl>
                                      </p:cBhvr>
                                    </p:animEffect>
                                    <p:anim calcmode="lin" valueType="num">
                                      <p:cBhvr>
                                        <p:cTn id="103" dur="1000" fill="hold"/>
                                        <p:tgtEl>
                                          <p:spTgt spid="8"/>
                                        </p:tgtEl>
                                        <p:attrNameLst>
                                          <p:attrName>ppt_x</p:attrName>
                                        </p:attrNameLst>
                                      </p:cBhvr>
                                      <p:tavLst>
                                        <p:tav tm="0">
                                          <p:val>
                                            <p:strVal val="#ppt_x"/>
                                          </p:val>
                                        </p:tav>
                                        <p:tav tm="100000">
                                          <p:val>
                                            <p:strVal val="#ppt_x"/>
                                          </p:val>
                                        </p:tav>
                                      </p:tavLst>
                                    </p:anim>
                                    <p:anim calcmode="lin" valueType="num">
                                      <p:cBhvr>
                                        <p:cTn id="104" dur="1000" fill="hold"/>
                                        <p:tgtEl>
                                          <p:spTgt spid="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fade">
                                      <p:cBhvr>
                                        <p:cTn id="107" dur="1000"/>
                                        <p:tgtEl>
                                          <p:spTgt spid="9"/>
                                        </p:tgtEl>
                                      </p:cBhvr>
                                    </p:animEffect>
                                    <p:anim calcmode="lin" valueType="num">
                                      <p:cBhvr>
                                        <p:cTn id="108" dur="1000" fill="hold"/>
                                        <p:tgtEl>
                                          <p:spTgt spid="9"/>
                                        </p:tgtEl>
                                        <p:attrNameLst>
                                          <p:attrName>ppt_x</p:attrName>
                                        </p:attrNameLst>
                                      </p:cBhvr>
                                      <p:tavLst>
                                        <p:tav tm="0">
                                          <p:val>
                                            <p:strVal val="#ppt_x"/>
                                          </p:val>
                                        </p:tav>
                                        <p:tav tm="100000">
                                          <p:val>
                                            <p:strVal val="#ppt_x"/>
                                          </p:val>
                                        </p:tav>
                                      </p:tavLst>
                                    </p:anim>
                                    <p:anim calcmode="lin" valueType="num">
                                      <p:cBhvr>
                                        <p:cTn id="109" dur="1000" fill="hold"/>
                                        <p:tgtEl>
                                          <p:spTgt spid="9"/>
                                        </p:tgtEl>
                                        <p:attrNameLst>
                                          <p:attrName>ppt_y</p:attrName>
                                        </p:attrNameLst>
                                      </p:cBhvr>
                                      <p:tavLst>
                                        <p:tav tm="0">
                                          <p:val>
                                            <p:strVal val="#ppt_y+.1"/>
                                          </p:val>
                                        </p:tav>
                                        <p:tav tm="100000">
                                          <p:val>
                                            <p:strVal val="#ppt_y"/>
                                          </p:val>
                                        </p:tav>
                                      </p:tavLst>
                                    </p:anim>
                                  </p:childTnLst>
                                </p:cTn>
                              </p:par>
                            </p:childTnLst>
                          </p:cTn>
                        </p:par>
                        <p:par>
                          <p:cTn id="110" fill="hold">
                            <p:stCondLst>
                              <p:cond delay="1000"/>
                            </p:stCondLst>
                            <p:childTnLst>
                              <p:par>
                                <p:cTn id="111" presetID="22" presetClass="entr" presetSubtype="1" fill="hold" grpId="0" nodeType="afterEffect">
                                  <p:stCondLst>
                                    <p:cond delay="0"/>
                                  </p:stCondLst>
                                  <p:childTnLst>
                                    <p:set>
                                      <p:cBhvr>
                                        <p:cTn id="112" dur="1" fill="hold">
                                          <p:stCondLst>
                                            <p:cond delay="0"/>
                                          </p:stCondLst>
                                        </p:cTn>
                                        <p:tgtEl>
                                          <p:spTgt spid="2"/>
                                        </p:tgtEl>
                                        <p:attrNameLst>
                                          <p:attrName>style.visibility</p:attrName>
                                        </p:attrNameLst>
                                      </p:cBhvr>
                                      <p:to>
                                        <p:strVal val="visible"/>
                                      </p:to>
                                    </p:set>
                                    <p:animEffect transition="in" filter="wipe(up)">
                                      <p:cBhvr>
                                        <p:cTn id="113" dur="1250"/>
                                        <p:tgtEl>
                                          <p:spTgt spid="2"/>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nodeType="clickEffect">
                                  <p:stCondLst>
                                    <p:cond delay="0"/>
                                  </p:stCondLst>
                                  <p:childTnLst>
                                    <p:set>
                                      <p:cBhvr>
                                        <p:cTn id="117" dur="1" fill="hold">
                                          <p:stCondLst>
                                            <p:cond delay="0"/>
                                          </p:stCondLst>
                                        </p:cTn>
                                        <p:tgtEl>
                                          <p:spTgt spid="74"/>
                                        </p:tgtEl>
                                        <p:attrNameLst>
                                          <p:attrName>style.visibility</p:attrName>
                                        </p:attrNameLst>
                                      </p:cBhvr>
                                      <p:to>
                                        <p:strVal val="visible"/>
                                      </p:to>
                                    </p:set>
                                    <p:animEffect transition="in" filter="randombar(horizontal)">
                                      <p:cBhvr>
                                        <p:cTn id="118" dur="500"/>
                                        <p:tgtEl>
                                          <p:spTgt spid="74"/>
                                        </p:tgtEl>
                                      </p:cBhvr>
                                    </p:animEffect>
                                  </p:childTnLst>
                                </p:cTn>
                              </p:par>
                              <p:par>
                                <p:cTn id="119" presetID="16" presetClass="entr" presetSubtype="21" fill="hold" grpId="0" nodeType="withEffect">
                                  <p:stCondLst>
                                    <p:cond delay="0"/>
                                  </p:stCondLst>
                                  <p:childTnLst>
                                    <p:set>
                                      <p:cBhvr>
                                        <p:cTn id="120" dur="1" fill="hold">
                                          <p:stCondLst>
                                            <p:cond delay="0"/>
                                          </p:stCondLst>
                                        </p:cTn>
                                        <p:tgtEl>
                                          <p:spTgt spid="76"/>
                                        </p:tgtEl>
                                        <p:attrNameLst>
                                          <p:attrName>style.visibility</p:attrName>
                                        </p:attrNameLst>
                                      </p:cBhvr>
                                      <p:to>
                                        <p:strVal val="visible"/>
                                      </p:to>
                                    </p:set>
                                    <p:animEffect transition="in" filter="barn(inVertical)">
                                      <p:cBhvr>
                                        <p:cTn id="121" dur="500"/>
                                        <p:tgtEl>
                                          <p:spTgt spid="76"/>
                                        </p:tgtEl>
                                      </p:cBhvr>
                                    </p:animEffect>
                                  </p:childTnLst>
                                </p:cTn>
                              </p:par>
                              <p:par>
                                <p:cTn id="122" presetID="16" presetClass="entr" presetSubtype="21" fill="hold" grpId="0" nodeType="withEffect">
                                  <p:stCondLst>
                                    <p:cond delay="0"/>
                                  </p:stCondLst>
                                  <p:childTnLst>
                                    <p:set>
                                      <p:cBhvr>
                                        <p:cTn id="123" dur="1" fill="hold">
                                          <p:stCondLst>
                                            <p:cond delay="0"/>
                                          </p:stCondLst>
                                        </p:cTn>
                                        <p:tgtEl>
                                          <p:spTgt spid="75"/>
                                        </p:tgtEl>
                                        <p:attrNameLst>
                                          <p:attrName>style.visibility</p:attrName>
                                        </p:attrNameLst>
                                      </p:cBhvr>
                                      <p:to>
                                        <p:strVal val="visible"/>
                                      </p:to>
                                    </p:set>
                                    <p:animEffect transition="in" filter="barn(inVertical)">
                                      <p:cBhvr>
                                        <p:cTn id="124" dur="500"/>
                                        <p:tgtEl>
                                          <p:spTgt spid="75"/>
                                        </p:tgtEl>
                                      </p:cBhvr>
                                    </p:animEffect>
                                  </p:childTnLst>
                                </p:cTn>
                              </p:par>
                              <p:par>
                                <p:cTn id="125" presetID="42" presetClass="entr" presetSubtype="0" fill="hold" grpId="0" nodeType="withEffect">
                                  <p:stCondLst>
                                    <p:cond delay="250"/>
                                  </p:stCondLst>
                                  <p:childTnLst>
                                    <p:set>
                                      <p:cBhvr>
                                        <p:cTn id="126" dur="1" fill="hold">
                                          <p:stCondLst>
                                            <p:cond delay="0"/>
                                          </p:stCondLst>
                                        </p:cTn>
                                        <p:tgtEl>
                                          <p:spTgt spid="78"/>
                                        </p:tgtEl>
                                        <p:attrNameLst>
                                          <p:attrName>style.visibility</p:attrName>
                                        </p:attrNameLst>
                                      </p:cBhvr>
                                      <p:to>
                                        <p:strVal val="visible"/>
                                      </p:to>
                                    </p:set>
                                    <p:animEffect transition="in" filter="fade">
                                      <p:cBhvr>
                                        <p:cTn id="127" dur="1000"/>
                                        <p:tgtEl>
                                          <p:spTgt spid="78"/>
                                        </p:tgtEl>
                                      </p:cBhvr>
                                    </p:animEffect>
                                    <p:anim calcmode="lin" valueType="num">
                                      <p:cBhvr>
                                        <p:cTn id="128" dur="1000" fill="hold"/>
                                        <p:tgtEl>
                                          <p:spTgt spid="78"/>
                                        </p:tgtEl>
                                        <p:attrNameLst>
                                          <p:attrName>ppt_x</p:attrName>
                                        </p:attrNameLst>
                                      </p:cBhvr>
                                      <p:tavLst>
                                        <p:tav tm="0">
                                          <p:val>
                                            <p:strVal val="#ppt_x"/>
                                          </p:val>
                                        </p:tav>
                                        <p:tav tm="100000">
                                          <p:val>
                                            <p:strVal val="#ppt_x"/>
                                          </p:val>
                                        </p:tav>
                                      </p:tavLst>
                                    </p:anim>
                                    <p:anim calcmode="lin" valueType="num">
                                      <p:cBhvr>
                                        <p:cTn id="129" dur="1000" fill="hold"/>
                                        <p:tgtEl>
                                          <p:spTgt spid="78"/>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250"/>
                                  </p:stCondLst>
                                  <p:childTnLst>
                                    <p:set>
                                      <p:cBhvr>
                                        <p:cTn id="131" dur="1" fill="hold">
                                          <p:stCondLst>
                                            <p:cond delay="0"/>
                                          </p:stCondLst>
                                        </p:cTn>
                                        <p:tgtEl>
                                          <p:spTgt spid="77"/>
                                        </p:tgtEl>
                                        <p:attrNameLst>
                                          <p:attrName>style.visibility</p:attrName>
                                        </p:attrNameLst>
                                      </p:cBhvr>
                                      <p:to>
                                        <p:strVal val="visible"/>
                                      </p:to>
                                    </p:set>
                                    <p:animEffect transition="in" filter="fade">
                                      <p:cBhvr>
                                        <p:cTn id="132" dur="1000"/>
                                        <p:tgtEl>
                                          <p:spTgt spid="77"/>
                                        </p:tgtEl>
                                      </p:cBhvr>
                                    </p:animEffect>
                                    <p:anim calcmode="lin" valueType="num">
                                      <p:cBhvr>
                                        <p:cTn id="133" dur="1000" fill="hold"/>
                                        <p:tgtEl>
                                          <p:spTgt spid="77"/>
                                        </p:tgtEl>
                                        <p:attrNameLst>
                                          <p:attrName>ppt_x</p:attrName>
                                        </p:attrNameLst>
                                      </p:cBhvr>
                                      <p:tavLst>
                                        <p:tav tm="0">
                                          <p:val>
                                            <p:strVal val="#ppt_x"/>
                                          </p:val>
                                        </p:tav>
                                        <p:tav tm="100000">
                                          <p:val>
                                            <p:strVal val="#ppt_x"/>
                                          </p:val>
                                        </p:tav>
                                      </p:tavLst>
                                    </p:anim>
                                    <p:anim calcmode="lin" valueType="num">
                                      <p:cBhvr>
                                        <p:cTn id="134" dur="1000" fill="hold"/>
                                        <p:tgtEl>
                                          <p:spTgt spid="77"/>
                                        </p:tgtEl>
                                        <p:attrNameLst>
                                          <p:attrName>ppt_y</p:attrName>
                                        </p:attrNameLst>
                                      </p:cBhvr>
                                      <p:tavLst>
                                        <p:tav tm="0">
                                          <p:val>
                                            <p:strVal val="#ppt_y+.1"/>
                                          </p:val>
                                        </p:tav>
                                        <p:tav tm="100000">
                                          <p:val>
                                            <p:strVal val="#ppt_y"/>
                                          </p:val>
                                        </p:tav>
                                      </p:tavLst>
                                    </p:anim>
                                  </p:childTnLst>
                                </p:cTn>
                              </p:par>
                            </p:childTnLst>
                          </p:cTn>
                        </p:par>
                        <p:par>
                          <p:cTn id="135" fill="hold">
                            <p:stCondLst>
                              <p:cond delay="1250"/>
                            </p:stCondLst>
                            <p:childTnLst>
                              <p:par>
                                <p:cTn id="136" presetID="22" presetClass="entr" presetSubtype="1" fill="hold" grpId="0" nodeType="afterEffect">
                                  <p:stCondLst>
                                    <p:cond delay="0"/>
                                  </p:stCondLst>
                                  <p:childTnLst>
                                    <p:set>
                                      <p:cBhvr>
                                        <p:cTn id="137" dur="1" fill="hold">
                                          <p:stCondLst>
                                            <p:cond delay="0"/>
                                          </p:stCondLst>
                                        </p:cTn>
                                        <p:tgtEl>
                                          <p:spTgt spid="10"/>
                                        </p:tgtEl>
                                        <p:attrNameLst>
                                          <p:attrName>style.visibility</p:attrName>
                                        </p:attrNameLst>
                                      </p:cBhvr>
                                      <p:to>
                                        <p:strVal val="visible"/>
                                      </p:to>
                                    </p:set>
                                    <p:animEffect transition="in" filter="wipe(up)">
                                      <p:cBhvr>
                                        <p:cTn id="138" dur="500"/>
                                        <p:tgtEl>
                                          <p:spTgt spid="10"/>
                                        </p:tgtEl>
                                      </p:cBhvr>
                                    </p:animEffect>
                                  </p:childTnLst>
                                </p:cTn>
                              </p:par>
                              <p:par>
                                <p:cTn id="139" presetID="22" presetClass="entr" presetSubtype="8" repeatCount="3000" fill="hold" grpId="0" nodeType="withEffect">
                                  <p:stCondLst>
                                    <p:cond delay="0"/>
                                  </p:stCondLst>
                                  <p:childTnLst>
                                    <p:set>
                                      <p:cBhvr>
                                        <p:cTn id="140" dur="1" fill="hold">
                                          <p:stCondLst>
                                            <p:cond delay="0"/>
                                          </p:stCondLst>
                                        </p:cTn>
                                        <p:tgtEl>
                                          <p:spTgt spid="6"/>
                                        </p:tgtEl>
                                        <p:attrNameLst>
                                          <p:attrName>style.visibility</p:attrName>
                                        </p:attrNameLst>
                                      </p:cBhvr>
                                      <p:to>
                                        <p:strVal val="visible"/>
                                      </p:to>
                                    </p:set>
                                    <p:animEffect transition="in" filter="wipe(left)">
                                      <p:cBhvr>
                                        <p:cTn id="141" dur="1000"/>
                                        <p:tgtEl>
                                          <p:spTgt spid="6"/>
                                        </p:tgtEl>
                                      </p:cBhvr>
                                    </p:animEffect>
                                  </p:childTnLst>
                                </p:cTn>
                              </p:par>
                              <p:par>
                                <p:cTn id="142" presetID="47" presetClass="entr" presetSubtype="0" fill="hold" nodeType="withEffect">
                                  <p:stCondLst>
                                    <p:cond delay="0"/>
                                  </p:stCondLst>
                                  <p:childTnLst>
                                    <p:set>
                                      <p:cBhvr>
                                        <p:cTn id="143" dur="1" fill="hold">
                                          <p:stCondLst>
                                            <p:cond delay="0"/>
                                          </p:stCondLst>
                                        </p:cTn>
                                        <p:tgtEl>
                                          <p:spTgt spid="69"/>
                                        </p:tgtEl>
                                        <p:attrNameLst>
                                          <p:attrName>style.visibility</p:attrName>
                                        </p:attrNameLst>
                                      </p:cBhvr>
                                      <p:to>
                                        <p:strVal val="visible"/>
                                      </p:to>
                                    </p:set>
                                    <p:animEffect transition="in" filter="fade">
                                      <p:cBhvr>
                                        <p:cTn id="144" dur="1000"/>
                                        <p:tgtEl>
                                          <p:spTgt spid="69"/>
                                        </p:tgtEl>
                                      </p:cBhvr>
                                    </p:animEffect>
                                    <p:anim calcmode="lin" valueType="num">
                                      <p:cBhvr>
                                        <p:cTn id="145" dur="1000" fill="hold"/>
                                        <p:tgtEl>
                                          <p:spTgt spid="69"/>
                                        </p:tgtEl>
                                        <p:attrNameLst>
                                          <p:attrName>ppt_x</p:attrName>
                                        </p:attrNameLst>
                                      </p:cBhvr>
                                      <p:tavLst>
                                        <p:tav tm="0">
                                          <p:val>
                                            <p:strVal val="#ppt_x"/>
                                          </p:val>
                                        </p:tav>
                                        <p:tav tm="100000">
                                          <p:val>
                                            <p:strVal val="#ppt_x"/>
                                          </p:val>
                                        </p:tav>
                                      </p:tavLst>
                                    </p:anim>
                                    <p:anim calcmode="lin" valueType="num">
                                      <p:cBhvr>
                                        <p:cTn id="14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0" grpId="0" animBg="1"/>
      <p:bldP spid="61" grpId="0" animBg="1"/>
      <p:bldP spid="62" grpId="0" animBg="1"/>
      <p:bldP spid="64" grpId="0" animBg="1"/>
      <p:bldP spid="66" grpId="0" animBg="1"/>
      <p:bldP spid="66" grpId="1" animBg="1"/>
      <p:bldP spid="71" grpId="0" animBg="1"/>
      <p:bldP spid="75" grpId="0"/>
      <p:bldP spid="76" grpId="0"/>
      <p:bldP spid="77" grpId="0" animBg="1"/>
      <p:bldP spid="78" grpId="0" animBg="1"/>
      <p:bldP spid="79" grpId="0" animBg="1"/>
      <p:bldP spid="28" grpId="0" animBg="1"/>
      <p:bldP spid="2" grpId="0" animBg="1"/>
      <p:bldP spid="10" grpId="0" animBg="1"/>
      <p:bldP spid="6" grpId="0" animBg="1"/>
      <p:bldP spid="35" grpId="0" animBg="1"/>
      <p:bldP spid="35" grpId="1"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3500">
              <a:schemeClr val="tx1"/>
            </a:gs>
            <a:gs pos="2000">
              <a:schemeClr val="accent3">
                <a:lumMod val="75000"/>
              </a:schemeClr>
            </a:gs>
            <a:gs pos="100000">
              <a:schemeClr val="accent6">
                <a:lumMod val="60000"/>
                <a:lumOff val="40000"/>
              </a:schemeClr>
            </a:gs>
          </a:gsLst>
          <a:lin ang="0" scaled="1"/>
          <a:tileRect/>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742610" y="6415872"/>
            <a:ext cx="355312" cy="36644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58" name="Rectangle 57"/>
          <p:cNvSpPr/>
          <p:nvPr/>
        </p:nvSpPr>
        <p:spPr>
          <a:xfrm>
            <a:off x="8421749" y="885612"/>
            <a:ext cx="3363679" cy="5638800"/>
          </a:xfrm>
          <a:prstGeom prst="rect">
            <a:avLst/>
          </a:prstGeom>
          <a:solidFill>
            <a:schemeClr val="accent5">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82550" h="38100" prst="coolSlant"/>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2</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solidFill>
                    <a:srgbClr val="0000FF"/>
                  </a:solidFill>
                </a:ln>
                <a:solidFill>
                  <a:srgbClr val="FF0000"/>
                </a:solidFill>
                <a:effectLst>
                  <a:glow rad="241300">
                    <a:srgbClr val="FFFF00"/>
                  </a:glow>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304800">
                    <a:srgbClr val="34E9FC"/>
                  </a:glow>
                  <a:outerShdw blurRad="50800" dist="50800" dir="5400000" algn="ctr" rotWithShape="0">
                    <a:srgbClr val="34E9FC"/>
                  </a:outerShdw>
                </a:effectLst>
                <a:uLnTx/>
                <a:uFillTx/>
                <a:latin typeface="Trebuchet MS"/>
                <a:ea typeface="+mn-ea"/>
                <a:cs typeface="+mn-cs"/>
              </a:rPr>
              <a: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3</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srgbClr val="002060"/>
                </a:solidFill>
                <a:effectLst/>
                <a:uLnTx/>
                <a:uFillTx/>
                <a:latin typeface="Trebuchet MS"/>
                <a:ea typeface="+mn-ea"/>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4</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5</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6</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sng" strike="noStrike" kern="1200" cap="none" spc="0" normalizeH="0" baseline="0" noProof="0" dirty="0">
                <a:ln>
                  <a:noFill/>
                </a:ln>
                <a:solidFill>
                  <a:srgbClr val="0000FF"/>
                </a:solidFill>
                <a:effectLst/>
                <a:uLnTx/>
                <a:uFillTx/>
                <a:latin typeface="Trebuchet MS"/>
                <a:ea typeface="+mn-ea"/>
                <a:cs typeface="+mn-cs"/>
              </a:rPr>
              <a:t>7</a:t>
            </a:r>
            <a:r>
              <a:rPr kumimoji="0" lang="en-CA" sz="28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2800" b="0" i="0" u="sng" strike="noStrike" kern="1200" cap="none" spc="0" normalizeH="0" baseline="0" noProof="0" dirty="0">
                <a:ln>
                  <a:noFill/>
                </a:ln>
                <a:solidFill>
                  <a:srgbClr val="0000FF"/>
                </a:solidFill>
                <a:effectLst/>
                <a:uLnTx/>
                <a:uFillTx/>
                <a:latin typeface="Trebuchet MS"/>
                <a:ea typeface="+mn-ea"/>
                <a:cs typeface="+mn-cs"/>
              </a:rPr>
              <a:t> 					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1</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2800" b="0" i="0" u="none" strike="noStrike" kern="1200" cap="none" spc="0" normalizeH="0" baseline="0" noProof="0" dirty="0">
                <a:ln>
                  <a:noFill/>
                </a:ln>
                <a:solidFill>
                  <a:srgbClr val="0000FF"/>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2</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3</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srgbClr val="002060"/>
                </a:solidFill>
                <a:effectLst/>
                <a:uLnTx/>
                <a:uFillTx/>
                <a:latin typeface="Trebuchet MS"/>
                <a:ea typeface="+mn-ea"/>
                <a:cs typeface="+mn-cs"/>
              </a:rPr>
              <a:t>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4</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noFill/>
                </a:ln>
                <a:solidFill>
                  <a:srgbClr val="0000FF"/>
                </a:solidFill>
                <a:effectLst>
                  <a:glow rad="419100">
                    <a:srgbClr val="FF0000">
                      <a:alpha val="56000"/>
                    </a:srgbClr>
                  </a:glow>
                </a:effectLst>
                <a:uLnTx/>
                <a:uFillTx/>
                <a:latin typeface="Trebuchet MS"/>
                <a:ea typeface="+mn-ea"/>
                <a:cs typeface="+mn-cs"/>
              </a:rPr>
              <a:t>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5</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6</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sng" strike="noStrike" kern="1200" cap="none" spc="0" normalizeH="0" baseline="0" noProof="0" dirty="0">
                <a:ln>
                  <a:noFill/>
                </a:ln>
                <a:solidFill>
                  <a:srgbClr val="0000FF"/>
                </a:solidFill>
                <a:effectLst/>
                <a:uLnTx/>
                <a:uFillTx/>
                <a:latin typeface="Trebuchet MS"/>
                <a:ea typeface="+mn-ea"/>
                <a:cs typeface="+mn-cs"/>
              </a:rPr>
              <a:t>7</a:t>
            </a:r>
            <a:r>
              <a:rPr kumimoji="0" lang="en-CA" sz="28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2800" b="0" i="0" u="sng" strike="noStrike" kern="1200" cap="none" spc="0" normalizeH="0" baseline="0" noProof="0" dirty="0">
                <a:ln>
                  <a:noFill/>
                </a:ln>
                <a:solidFill>
                  <a:srgbClr val="0000FF"/>
                </a:solidFill>
                <a:effectLst/>
                <a:uLnTx/>
                <a:uFillTx/>
                <a:latin typeface="Trebuchet MS"/>
                <a:ea typeface="+mn-ea"/>
                <a:cs typeface="+mn-cs"/>
              </a:rPr>
              <a:t> 					13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59" name="Line Callout 1 58"/>
          <p:cNvSpPr/>
          <p:nvPr/>
        </p:nvSpPr>
        <p:spPr>
          <a:xfrm flipH="1">
            <a:off x="8387207" y="3770957"/>
            <a:ext cx="3344901" cy="741752"/>
          </a:xfrm>
          <a:prstGeom prst="borderCallout1">
            <a:avLst>
              <a:gd name="adj1" fmla="val 102283"/>
              <a:gd name="adj2" fmla="val 36503"/>
              <a:gd name="adj3" fmla="val 161780"/>
              <a:gd name="adj4" fmla="val 13964"/>
            </a:avLst>
          </a:prstGeom>
          <a:solidFill>
            <a:schemeClr val="accent6">
              <a:lumMod val="40000"/>
              <a:lumOff val="60000"/>
            </a:schemeClr>
          </a:solidFill>
          <a:ln w="57150">
            <a:solidFill>
              <a:srgbClr val="0000FF"/>
            </a:solidFill>
            <a:headEnd type="oval" w="med" len="med"/>
            <a:tailEnd type="triangle" w="med" len="med"/>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0000CC"/>
                </a:solidFill>
                <a:effectLst>
                  <a:outerShdw blurRad="50800" dist="50800" dir="5400000" algn="ctr" rotWithShape="0">
                    <a:srgbClr val="FF0000"/>
                  </a:outerShdw>
                </a:effectLst>
                <a:uLnTx/>
                <a:uFillTx/>
                <a:latin typeface="Trebuchet MS"/>
                <a:ea typeface="+mn-ea"/>
                <a:cs typeface="+mn-cs"/>
              </a:rPr>
              <a:t>Atonement</a:t>
            </a:r>
          </a:p>
        </p:txBody>
      </p:sp>
      <p:sp>
        <p:nvSpPr>
          <p:cNvPr id="62" name="Rounded Rectangle 61"/>
          <p:cNvSpPr/>
          <p:nvPr/>
        </p:nvSpPr>
        <p:spPr>
          <a:xfrm>
            <a:off x="9164599" y="916765"/>
            <a:ext cx="1895475" cy="387926"/>
          </a:xfrm>
          <a:prstGeom prst="roundRect">
            <a:avLst>
              <a:gd name="adj" fmla="val 50000"/>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2060"/>
                </a:solidFill>
                <a:effectLst/>
                <a:uLnTx/>
                <a:uFillTx/>
                <a:latin typeface="Trebuchet MS"/>
                <a:ea typeface="+mn-ea"/>
                <a:cs typeface="+mn-cs"/>
              </a:rPr>
              <a:t>New Month Day </a:t>
            </a:r>
          </a:p>
        </p:txBody>
      </p:sp>
      <p:sp>
        <p:nvSpPr>
          <p:cNvPr id="64" name="Rounded Rectangle 63"/>
          <p:cNvSpPr/>
          <p:nvPr/>
        </p:nvSpPr>
        <p:spPr>
          <a:xfrm>
            <a:off x="8949799" y="1447623"/>
            <a:ext cx="2828167" cy="560570"/>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glow rad="177800">
                    <a:srgbClr val="FFFF00"/>
                  </a:glow>
                </a:effectLst>
                <a:uLnTx/>
                <a:uFillTx/>
                <a:latin typeface="Trebuchet MS"/>
                <a:ea typeface="+mn-ea"/>
                <a:cs typeface="+mn-cs"/>
              </a:rPr>
              <a:t>7</a:t>
            </a:r>
            <a:r>
              <a:rPr kumimoji="0" lang="en-CA" sz="2800" b="0" i="0" u="none" strike="noStrike" kern="1200" cap="none" spc="0" normalizeH="0" baseline="30000" noProof="0" dirty="0">
                <a:ln>
                  <a:noFill/>
                </a:ln>
                <a:solidFill>
                  <a:prstClr val="black"/>
                </a:solidFill>
                <a:effectLst>
                  <a:glow rad="177800">
                    <a:srgbClr val="FFFF00"/>
                  </a:glow>
                </a:effectLst>
                <a:uLnTx/>
                <a:uFillTx/>
                <a:latin typeface="Trebuchet MS"/>
                <a:ea typeface="+mn-ea"/>
                <a:cs typeface="+mn-cs"/>
              </a:rPr>
              <a:t>th</a:t>
            </a:r>
            <a:r>
              <a:rPr kumimoji="0" lang="en-CA" sz="2800" b="0" i="0" u="none" strike="noStrike" kern="1200" cap="none" spc="0" normalizeH="0" baseline="0" noProof="0" dirty="0">
                <a:ln>
                  <a:noFill/>
                </a:ln>
                <a:solidFill>
                  <a:prstClr val="black"/>
                </a:solidFill>
                <a:effectLst>
                  <a:glow rad="177800">
                    <a:srgbClr val="FFFF00"/>
                  </a:glow>
                </a:effectLst>
                <a:uLnTx/>
                <a:uFillTx/>
                <a:latin typeface="Trebuchet MS"/>
                <a:ea typeface="+mn-ea"/>
                <a:cs typeface="+mn-cs"/>
              </a:rPr>
              <a:t> </a:t>
            </a:r>
            <a:r>
              <a:rPr kumimoji="0" lang="en-CA" sz="2800" b="0" i="0" u="none" strike="noStrike" kern="1200" cap="none" spc="0" normalizeH="0" baseline="0" noProof="0" dirty="0" err="1">
                <a:ln w="28575">
                  <a:solidFill>
                    <a:srgbClr val="222BDC"/>
                  </a:solidFill>
                </a:ln>
                <a:solidFill>
                  <a:schemeClr val="accent5">
                    <a:lumMod val="75000"/>
                  </a:schemeClr>
                </a:solidFill>
                <a:effectLst>
                  <a:glow rad="127000">
                    <a:schemeClr val="accent5">
                      <a:lumMod val="60000"/>
                      <a:lumOff val="40000"/>
                    </a:schemeClr>
                  </a:glow>
                </a:effectLst>
                <a:uLnTx/>
                <a:uFillTx/>
                <a:latin typeface="Snap ITC" panose="04040A07060A02020202" pitchFamily="82" charset="0"/>
              </a:rPr>
              <a:t>Chodesh</a:t>
            </a:r>
            <a:endParaRPr kumimoji="0" lang="en-CA" sz="2800" b="0" i="0" u="none" strike="noStrike" kern="1200" cap="none" spc="0" normalizeH="0" baseline="0" noProof="0" dirty="0">
              <a:ln w="28575">
                <a:solidFill>
                  <a:srgbClr val="222BDC"/>
                </a:solidFill>
              </a:ln>
              <a:solidFill>
                <a:schemeClr val="accent5">
                  <a:lumMod val="75000"/>
                </a:schemeClr>
              </a:solidFill>
              <a:effectLst>
                <a:glow rad="127000">
                  <a:schemeClr val="accent5">
                    <a:lumMod val="60000"/>
                    <a:lumOff val="40000"/>
                  </a:schemeClr>
                </a:glow>
              </a:effectLst>
              <a:uLnTx/>
              <a:uFillTx/>
              <a:latin typeface="Snap ITC" panose="04040A07060A02020202" pitchFamily="82" charset="0"/>
            </a:endParaRPr>
          </a:p>
        </p:txBody>
      </p:sp>
      <p:sp>
        <p:nvSpPr>
          <p:cNvPr id="66" name="Rectangle 65"/>
          <p:cNvSpPr/>
          <p:nvPr/>
        </p:nvSpPr>
        <p:spPr>
          <a:xfrm>
            <a:off x="8421237" y="324134"/>
            <a:ext cx="3366255" cy="542754"/>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prstClr val="black"/>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0000FF"/>
                </a:solidFill>
                <a:effectLst>
                  <a:glow rad="127000">
                    <a:srgbClr val="00B0F0"/>
                  </a:glow>
                </a:effectLst>
                <a:uLnTx/>
                <a:uFillTx/>
                <a:latin typeface="Footlight MT Light" panose="0204060206030A020304" pitchFamily="18" charset="0"/>
                <a:ea typeface="+mn-ea"/>
                <a:cs typeface="+mn-cs"/>
              </a:rPr>
              <a:t>C C</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pic>
        <p:nvPicPr>
          <p:cNvPr id="74" name="Picture 7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07299" y="1573534"/>
            <a:ext cx="3326478" cy="2901030"/>
          </a:xfrm>
          <a:prstGeom prst="rect">
            <a:avLst/>
          </a:prstGeom>
          <a:ln w="38100">
            <a:solidFill>
              <a:srgbClr val="222BDC"/>
            </a:solidFill>
          </a:ln>
        </p:spPr>
      </p:pic>
      <p:sp>
        <p:nvSpPr>
          <p:cNvPr id="75" name="TextBox 74"/>
          <p:cNvSpPr txBox="1"/>
          <p:nvPr/>
        </p:nvSpPr>
        <p:spPr>
          <a:xfrm>
            <a:off x="4229262" y="4552263"/>
            <a:ext cx="3553576"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0070C0"/>
                </a:solidFill>
                <a:latin typeface="Arial Rounded MT Bold" panose="020F0704030504030204" pitchFamily="34" charset="0"/>
              </a:rPr>
              <a:t>7</a:t>
            </a:r>
            <a:r>
              <a:rPr lang="en-US" sz="2000" b="1" baseline="30000" dirty="0">
                <a:solidFill>
                  <a:srgbClr val="0070C0"/>
                </a:solidFill>
                <a:latin typeface="Arial Rounded MT Bold" panose="020F0704030504030204" pitchFamily="34" charset="0"/>
              </a:rPr>
              <a:t>th</a:t>
            </a:r>
            <a:r>
              <a:rPr lang="en-US" sz="2000" b="1" dirty="0">
                <a:solidFill>
                  <a:srgbClr val="0070C0"/>
                </a:solidFill>
                <a:latin typeface="Arial Rounded MT Bold" panose="020F0704030504030204" pitchFamily="34" charset="0"/>
              </a:rPr>
              <a:t> Month &amp; 10</a:t>
            </a:r>
            <a:r>
              <a:rPr lang="en-US" sz="2000" b="1" baseline="30000" dirty="0">
                <a:solidFill>
                  <a:srgbClr val="0070C0"/>
                </a:solidFill>
                <a:latin typeface="Arial Rounded MT Bold" panose="020F0704030504030204" pitchFamily="34" charset="0"/>
              </a:rPr>
              <a:t>th</a:t>
            </a:r>
            <a:r>
              <a:rPr lang="en-US" sz="2000" b="1" dirty="0">
                <a:solidFill>
                  <a:srgbClr val="0070C0"/>
                </a:solidFill>
                <a:latin typeface="Arial Rounded MT Bold" panose="020F0704030504030204" pitchFamily="34" charset="0"/>
              </a:rPr>
              <a:t> Day  </a:t>
            </a:r>
            <a:br>
              <a:rPr lang="en-US" sz="2000" b="1" dirty="0">
                <a:solidFill>
                  <a:srgbClr val="FF0000"/>
                </a:solidFill>
                <a:latin typeface="Arial Rounded MT Bold" panose="020F0704030504030204" pitchFamily="34" charset="0"/>
              </a:rPr>
            </a:br>
            <a:r>
              <a:rPr lang="en-US" sz="2000" b="1" dirty="0">
                <a:solidFill>
                  <a:srgbClr val="FF0000"/>
                </a:solidFill>
                <a:latin typeface="Arial Rounded MT Bold" panose="020F0704030504030204" pitchFamily="34" charset="0"/>
              </a:rPr>
              <a:t>Sep 28  </a:t>
            </a:r>
            <a:r>
              <a:rPr lang="en-US" sz="2000" b="1" dirty="0">
                <a:solidFill>
                  <a:srgbClr val="002060"/>
                </a:solidFill>
                <a:latin typeface="Arial Rounded MT Bold" panose="020F0704030504030204" pitchFamily="34" charset="0"/>
              </a:rPr>
              <a:t>Yom Kippur</a:t>
            </a:r>
            <a:endParaRPr lang="en-CA" sz="1400" b="1" dirty="0">
              <a:solidFill>
                <a:srgbClr val="002060"/>
              </a:solidFill>
              <a:latin typeface="Arial Rounded MT Bold" panose="020F0704030504030204" pitchFamily="34" charset="0"/>
            </a:endParaRPr>
          </a:p>
        </p:txBody>
      </p:sp>
      <p:sp>
        <p:nvSpPr>
          <p:cNvPr id="73" name="Rectangle 72"/>
          <p:cNvSpPr/>
          <p:nvPr/>
        </p:nvSpPr>
        <p:spPr>
          <a:xfrm>
            <a:off x="5807549" y="3475730"/>
            <a:ext cx="397002" cy="285750"/>
          </a:xfrm>
          <a:prstGeom prst="rect">
            <a:avLst/>
          </a:prstGeom>
          <a:solidFill>
            <a:srgbClr val="002060">
              <a:alpha val="30000"/>
            </a:srgbClr>
          </a:solidFill>
          <a:ln w="38100">
            <a:solidFill>
              <a:srgbClr val="222BDC"/>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79" name="Oval 78"/>
          <p:cNvSpPr/>
          <p:nvPr/>
        </p:nvSpPr>
        <p:spPr>
          <a:xfrm>
            <a:off x="8387729" y="4775574"/>
            <a:ext cx="654562" cy="431182"/>
          </a:xfrm>
          <a:prstGeom prst="ellipse">
            <a:avLst/>
          </a:prstGeom>
          <a:noFill/>
          <a:ln w="38100">
            <a:solidFill>
              <a:srgbClr val="7030A0"/>
            </a:solidFill>
          </a:ln>
          <a:effectLst>
            <a:glow rad="63500">
              <a:srgbClr val="34E9FC"/>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2" name="Rounded Rectangle 81"/>
          <p:cNvSpPr/>
          <p:nvPr/>
        </p:nvSpPr>
        <p:spPr>
          <a:xfrm>
            <a:off x="843892" y="5128216"/>
            <a:ext cx="2503073" cy="627379"/>
          </a:xfrm>
          <a:prstGeom prst="roundRect">
            <a:avLst>
              <a:gd name="adj" fmla="val 50000"/>
            </a:avLst>
          </a:prstGeom>
          <a:solidFill>
            <a:schemeClr val="accent4">
              <a:lumMod val="75000"/>
            </a:schemeClr>
          </a:solidFill>
          <a:ln w="76200">
            <a:solidFill>
              <a:srgbClr val="FFFF00"/>
            </a:solidFill>
          </a:ln>
          <a:effectLst>
            <a:glow rad="228600">
              <a:schemeClr val="accent5">
                <a:satMod val="175000"/>
                <a:alpha val="96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29 CE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a:t>
            </a:r>
            <a:r>
              <a:rPr kumimoji="0" lang="en-CA" sz="2800" b="0" i="0" u="sng"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30</a:t>
            </a:r>
            <a:r>
              <a:rPr kumimoji="0" lang="en-CA" sz="28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CC</a:t>
            </a:r>
          </a:p>
        </p:txBody>
      </p:sp>
      <p:sp>
        <p:nvSpPr>
          <p:cNvPr id="4" name="Speech Bubble: Rectangle with Corners Rounded 3">
            <a:extLst>
              <a:ext uri="{FF2B5EF4-FFF2-40B4-BE49-F238E27FC236}">
                <a16:creationId xmlns:a16="http://schemas.microsoft.com/office/drawing/2014/main" id="{3B9ABCA5-BBD1-47F2-99F7-EBC0B4E98026}"/>
              </a:ext>
            </a:extLst>
          </p:cNvPr>
          <p:cNvSpPr/>
          <p:nvPr/>
        </p:nvSpPr>
        <p:spPr>
          <a:xfrm>
            <a:off x="559604" y="1271751"/>
            <a:ext cx="3222264" cy="3407201"/>
          </a:xfrm>
          <a:prstGeom prst="wedgeRoundRectCallout">
            <a:avLst>
              <a:gd name="adj1" fmla="val 106678"/>
              <a:gd name="adj2" fmla="val 20372"/>
              <a:gd name="adj3" fmla="val 16667"/>
            </a:avLst>
          </a:prstGeom>
          <a:solidFill>
            <a:srgbClr val="F5CCC2"/>
          </a:solidFill>
          <a:ln w="57150">
            <a:solidFill>
              <a:srgbClr val="222BD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5">
                    <a:lumMod val="50000"/>
                  </a:schemeClr>
                </a:solidFill>
              </a:rPr>
              <a:t>The </a:t>
            </a:r>
            <a:r>
              <a:rPr lang="en-CA" b="1" dirty="0">
                <a:solidFill>
                  <a:schemeClr val="bg1"/>
                </a:solidFill>
              </a:rPr>
              <a:t>Roman</a:t>
            </a:r>
            <a:r>
              <a:rPr lang="en-CA" dirty="0">
                <a:solidFill>
                  <a:schemeClr val="accent5">
                    <a:lumMod val="50000"/>
                  </a:schemeClr>
                </a:solidFill>
              </a:rPr>
              <a:t> calendar reckoning starts a cycle </a:t>
            </a:r>
            <a:br>
              <a:rPr lang="en-CA" dirty="0">
                <a:solidFill>
                  <a:schemeClr val="accent5">
                    <a:lumMod val="50000"/>
                  </a:schemeClr>
                </a:solidFill>
              </a:rPr>
            </a:br>
            <a:r>
              <a:rPr lang="en-CA" dirty="0">
                <a:solidFill>
                  <a:schemeClr val="accent5">
                    <a:lumMod val="50000"/>
                  </a:schemeClr>
                </a:solidFill>
              </a:rPr>
              <a:t>at </a:t>
            </a:r>
            <a:r>
              <a:rPr lang="en-CA" b="1" dirty="0">
                <a:solidFill>
                  <a:schemeClr val="bg1"/>
                </a:solidFill>
              </a:rPr>
              <a:t>midnight.</a:t>
            </a:r>
            <a:r>
              <a:rPr lang="en-CA" dirty="0">
                <a:solidFill>
                  <a:schemeClr val="accent5">
                    <a:lumMod val="50000"/>
                  </a:schemeClr>
                </a:solidFill>
              </a:rPr>
              <a:t> Therefore, Atonement on the Roman Calendar, started at </a:t>
            </a:r>
            <a:r>
              <a:rPr lang="en-CA" b="1" dirty="0">
                <a:solidFill>
                  <a:schemeClr val="bg1"/>
                </a:solidFill>
              </a:rPr>
              <a:t>midnight</a:t>
            </a:r>
            <a:r>
              <a:rPr lang="en-CA" dirty="0">
                <a:solidFill>
                  <a:schemeClr val="accent5">
                    <a:lumMod val="50000"/>
                  </a:schemeClr>
                </a:solidFill>
              </a:rPr>
              <a:t> of the </a:t>
            </a:r>
            <a:r>
              <a:rPr lang="en-CA" b="1" dirty="0">
                <a:solidFill>
                  <a:schemeClr val="accent5">
                    <a:lumMod val="50000"/>
                  </a:schemeClr>
                </a:solidFill>
                <a:effectLst>
                  <a:glow rad="228600">
                    <a:schemeClr val="accent3">
                      <a:satMod val="175000"/>
                      <a:alpha val="40000"/>
                    </a:schemeClr>
                  </a:glow>
                </a:effectLst>
              </a:rPr>
              <a:t>27</a:t>
            </a:r>
            <a:r>
              <a:rPr lang="en-CA" b="1" baseline="30000" dirty="0">
                <a:solidFill>
                  <a:schemeClr val="accent5">
                    <a:lumMod val="50000"/>
                  </a:schemeClr>
                </a:solidFill>
                <a:effectLst>
                  <a:glow rad="228600">
                    <a:schemeClr val="accent3">
                      <a:satMod val="175000"/>
                      <a:alpha val="40000"/>
                    </a:schemeClr>
                  </a:glow>
                </a:effectLst>
              </a:rPr>
              <a:t>th</a:t>
            </a:r>
            <a:r>
              <a:rPr lang="en-CA" b="1" dirty="0">
                <a:solidFill>
                  <a:schemeClr val="accent5">
                    <a:lumMod val="50000"/>
                  </a:schemeClr>
                </a:solidFill>
                <a:effectLst>
                  <a:glow rad="228600">
                    <a:schemeClr val="accent3">
                      <a:satMod val="175000"/>
                      <a:alpha val="40000"/>
                    </a:schemeClr>
                  </a:glow>
                </a:effectLst>
              </a:rPr>
              <a:t> </a:t>
            </a:r>
          </a:p>
          <a:p>
            <a:pPr algn="ctr"/>
            <a:r>
              <a:rPr lang="en-CA" dirty="0">
                <a:solidFill>
                  <a:schemeClr val="accent5">
                    <a:lumMod val="50000"/>
                  </a:schemeClr>
                </a:solidFill>
              </a:rPr>
              <a:t>in CE 29. The </a:t>
            </a:r>
            <a:r>
              <a:rPr lang="en-CA" b="1" dirty="0">
                <a:solidFill>
                  <a:srgbClr val="222BDC"/>
                </a:solidFill>
              </a:rPr>
              <a:t>Light Season </a:t>
            </a:r>
            <a:r>
              <a:rPr lang="en-CA" dirty="0">
                <a:solidFill>
                  <a:schemeClr val="accent5">
                    <a:lumMod val="50000"/>
                  </a:schemeClr>
                </a:solidFill>
              </a:rPr>
              <a:t>of observation of Trumpets would have been on the </a:t>
            </a:r>
            <a:r>
              <a:rPr lang="en-CA" b="1" dirty="0">
                <a:solidFill>
                  <a:schemeClr val="accent5">
                    <a:lumMod val="50000"/>
                  </a:schemeClr>
                </a:solidFill>
                <a:effectLst>
                  <a:glow rad="228600">
                    <a:schemeClr val="accent3">
                      <a:satMod val="175000"/>
                      <a:alpha val="40000"/>
                    </a:schemeClr>
                  </a:glow>
                </a:effectLst>
              </a:rPr>
              <a:t>28</a:t>
            </a:r>
            <a:r>
              <a:rPr lang="en-CA" b="1" baseline="30000" dirty="0">
                <a:solidFill>
                  <a:schemeClr val="accent5">
                    <a:lumMod val="50000"/>
                  </a:schemeClr>
                </a:solidFill>
                <a:effectLst>
                  <a:glow rad="228600">
                    <a:schemeClr val="accent3">
                      <a:satMod val="175000"/>
                      <a:alpha val="40000"/>
                    </a:schemeClr>
                  </a:glow>
                </a:effectLst>
              </a:rPr>
              <a:t>th</a:t>
            </a:r>
            <a:r>
              <a:rPr lang="en-CA" b="1" dirty="0">
                <a:solidFill>
                  <a:schemeClr val="accent5">
                    <a:lumMod val="50000"/>
                  </a:schemeClr>
                </a:solidFill>
                <a:effectLst>
                  <a:glow rad="228600">
                    <a:schemeClr val="accent3">
                      <a:satMod val="175000"/>
                      <a:alpha val="40000"/>
                    </a:schemeClr>
                  </a:glow>
                </a:effectLst>
              </a:rPr>
              <a:t>.</a:t>
            </a:r>
            <a:r>
              <a:rPr lang="en-CA" b="1" dirty="0">
                <a:solidFill>
                  <a:schemeClr val="accent5">
                    <a:lumMod val="50000"/>
                  </a:schemeClr>
                </a:solidFill>
              </a:rPr>
              <a:t> </a:t>
            </a:r>
            <a:endParaRPr lang="en-CA" dirty="0">
              <a:solidFill>
                <a:schemeClr val="accent5">
                  <a:lumMod val="50000"/>
                </a:schemeClr>
              </a:solidFill>
            </a:endParaRPr>
          </a:p>
        </p:txBody>
      </p:sp>
      <p:sp>
        <p:nvSpPr>
          <p:cNvPr id="25" name="TextBox 24">
            <a:extLst>
              <a:ext uri="{FF2B5EF4-FFF2-40B4-BE49-F238E27FC236}">
                <a16:creationId xmlns:a16="http://schemas.microsoft.com/office/drawing/2014/main" id="{F4E2D45A-58A1-488F-BBBD-94DA3DA627F8}"/>
              </a:ext>
            </a:extLst>
          </p:cNvPr>
          <p:cNvSpPr txBox="1"/>
          <p:nvPr/>
        </p:nvSpPr>
        <p:spPr>
          <a:xfrm>
            <a:off x="529718" y="262819"/>
            <a:ext cx="7555162" cy="769441"/>
          </a:xfrm>
          <a:prstGeom prst="rect">
            <a:avLst/>
          </a:prstGeom>
          <a:solidFill>
            <a:schemeClr val="accent4">
              <a:lumMod val="40000"/>
              <a:lumOff val="60000"/>
            </a:schemeClr>
          </a:solidFill>
          <a:scene3d>
            <a:camera prst="orthographicFront"/>
            <a:lightRig rig="threePt" dir="t"/>
          </a:scene3d>
          <a:sp3d>
            <a:bevelT prst="convex"/>
          </a:sp3d>
        </p:spPr>
        <p:txBody>
          <a:bodyPr vert="horz" wrap="square" rtlCol="0">
            <a:spAutoFit/>
            <a:sp3d extrusionH="57150">
              <a:bevelT w="38100" h="38100"/>
            </a:sp3d>
          </a:bodyPr>
          <a:lstStyle/>
          <a:p>
            <a:pPr algn="ctr"/>
            <a:r>
              <a:rPr lang="en-US" sz="4400" b="1" dirty="0">
                <a:solidFill>
                  <a:srgbClr val="0070C0"/>
                </a:solidFill>
                <a:latin typeface="Comic Sans MS" panose="030F0702030302020204" pitchFamily="66" charset="0"/>
              </a:rPr>
              <a:t>COVENANT ATONEMENT</a:t>
            </a:r>
            <a:endParaRPr lang="en-CA" sz="4400" b="1" dirty="0">
              <a:solidFill>
                <a:srgbClr val="0070C0"/>
              </a:solidFill>
              <a:latin typeface="Comic Sans MS" panose="030F0702030302020204" pitchFamily="66" charset="0"/>
            </a:endParaRPr>
          </a:p>
        </p:txBody>
      </p:sp>
      <p:sp>
        <p:nvSpPr>
          <p:cNvPr id="26" name="Arrow: Curved Left 25">
            <a:extLst>
              <a:ext uri="{FF2B5EF4-FFF2-40B4-BE49-F238E27FC236}">
                <a16:creationId xmlns:a16="http://schemas.microsoft.com/office/drawing/2014/main" id="{A91922B0-0246-43BB-AD99-73A92CC91A65}"/>
              </a:ext>
            </a:extLst>
          </p:cNvPr>
          <p:cNvSpPr/>
          <p:nvPr/>
        </p:nvSpPr>
        <p:spPr>
          <a:xfrm>
            <a:off x="3257752" y="3021407"/>
            <a:ext cx="846365" cy="1338281"/>
          </a:xfrm>
          <a:prstGeom prst="curvedLeftArrow">
            <a:avLst/>
          </a:prstGeom>
          <a:solidFill>
            <a:schemeClr val="accent2"/>
          </a:solidFill>
          <a:ln w="57150">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3" name="Rectangle 12">
            <a:extLst>
              <a:ext uri="{FF2B5EF4-FFF2-40B4-BE49-F238E27FC236}">
                <a16:creationId xmlns:a16="http://schemas.microsoft.com/office/drawing/2014/main" id="{7AF2FF4B-6046-410D-9B83-98E94084E2BB}"/>
              </a:ext>
            </a:extLst>
          </p:cNvPr>
          <p:cNvSpPr/>
          <p:nvPr/>
        </p:nvSpPr>
        <p:spPr>
          <a:xfrm>
            <a:off x="5747818" y="1950055"/>
            <a:ext cx="528695" cy="355683"/>
          </a:xfrm>
          <a:prstGeom prst="rect">
            <a:avLst/>
          </a:prstGeom>
          <a:noFill/>
          <a:ln w="57150">
            <a:solidFill>
              <a:srgbClr val="00FF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4" name="Straight Arrow Connector 33">
            <a:extLst>
              <a:ext uri="{FF2B5EF4-FFF2-40B4-BE49-F238E27FC236}">
                <a16:creationId xmlns:a16="http://schemas.microsoft.com/office/drawing/2014/main" id="{3E93800B-2329-4C41-A458-BCF6906F7519}"/>
              </a:ext>
            </a:extLst>
          </p:cNvPr>
          <p:cNvCxnSpPr>
            <a:cxnSpLocks/>
          </p:cNvCxnSpPr>
          <p:nvPr/>
        </p:nvCxnSpPr>
        <p:spPr>
          <a:xfrm>
            <a:off x="6356412" y="2467518"/>
            <a:ext cx="2108513" cy="2402792"/>
          </a:xfrm>
          <a:prstGeom prst="straightConnector1">
            <a:avLst/>
          </a:prstGeom>
          <a:ln w="193675">
            <a:solidFill>
              <a:srgbClr val="00FF00"/>
            </a:solidFill>
            <a:headEnd type="oval"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BE624676-A923-4595-A556-63E0D2EE4689}"/>
              </a:ext>
            </a:extLst>
          </p:cNvPr>
          <p:cNvCxnSpPr>
            <a:cxnSpLocks/>
          </p:cNvCxnSpPr>
          <p:nvPr/>
        </p:nvCxnSpPr>
        <p:spPr>
          <a:xfrm>
            <a:off x="6356412" y="3874670"/>
            <a:ext cx="2065337" cy="1134749"/>
          </a:xfrm>
          <a:prstGeom prst="straightConnector1">
            <a:avLst/>
          </a:prstGeom>
          <a:ln w="193675">
            <a:solidFill>
              <a:srgbClr val="00FF00"/>
            </a:solidFill>
            <a:headEnd type="oval"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 name="Sun 1">
            <a:extLst>
              <a:ext uri="{FF2B5EF4-FFF2-40B4-BE49-F238E27FC236}">
                <a16:creationId xmlns:a16="http://schemas.microsoft.com/office/drawing/2014/main" id="{53DB7090-76E0-9E57-734A-D30158D92BA7}"/>
              </a:ext>
            </a:extLst>
          </p:cNvPr>
          <p:cNvSpPr/>
          <p:nvPr/>
        </p:nvSpPr>
        <p:spPr>
          <a:xfrm>
            <a:off x="11607800" y="49369"/>
            <a:ext cx="508000" cy="473193"/>
          </a:xfrm>
          <a:prstGeom prst="sun">
            <a:avLst/>
          </a:prstGeom>
          <a:solidFill>
            <a:srgbClr val="FFFF00"/>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64263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16" presetClass="entr" presetSubtype="21"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barn(inVertical)">
                                      <p:cBhvr>
                                        <p:cTn id="13" dur="500"/>
                                        <p:tgtEl>
                                          <p:spTgt spid="7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125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1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1750"/>
                                        <p:tgtEl>
                                          <p:spTgt spid="5"/>
                                        </p:tgtEl>
                                      </p:cBhvr>
                                    </p:animEffect>
                                  </p:childTnLst>
                                </p:cTn>
                              </p:par>
                              <p:par>
                                <p:cTn id="29" presetID="22" presetClass="entr" presetSubtype="1"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1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4" grpId="0" animBg="1"/>
      <p:bldP spid="26"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3500">
              <a:schemeClr val="tx1"/>
            </a:gs>
            <a:gs pos="2000">
              <a:schemeClr val="accent3">
                <a:lumMod val="75000"/>
              </a:schemeClr>
            </a:gs>
            <a:gs pos="100000">
              <a:schemeClr val="accent6">
                <a:lumMod val="60000"/>
                <a:lumOff val="40000"/>
              </a:schemeClr>
            </a:gs>
          </a:gsLst>
          <a:lin ang="0" scaled="1"/>
          <a:tileRect/>
        </a:gradFill>
        <a:effectLst/>
      </p:bgPr>
    </p:bg>
    <p:spTree>
      <p:nvGrpSpPr>
        <p:cNvPr id="1" name=""/>
        <p:cNvGrpSpPr/>
        <p:nvPr/>
      </p:nvGrpSpPr>
      <p:grpSpPr>
        <a:xfrm>
          <a:off x="0" y="0"/>
          <a:ext cx="0" cy="0"/>
          <a:chOff x="0" y="0"/>
          <a:chExt cx="0" cy="0"/>
        </a:xfrm>
      </p:grpSpPr>
      <p:grpSp>
        <p:nvGrpSpPr>
          <p:cNvPr id="5" name="Group 4"/>
          <p:cNvGrpSpPr/>
          <p:nvPr/>
        </p:nvGrpSpPr>
        <p:grpSpPr>
          <a:xfrm>
            <a:off x="4034828" y="2781396"/>
            <a:ext cx="3327983" cy="2903969"/>
            <a:chOff x="3185798" y="7067998"/>
            <a:chExt cx="1928140" cy="1865376"/>
          </a:xfrm>
        </p:grpSpPr>
        <p:pic>
          <p:nvPicPr>
            <p:cNvPr id="19" name="Picture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86670" y="7067998"/>
              <a:ext cx="1918716" cy="1865376"/>
            </a:xfrm>
            <a:prstGeom prst="rect">
              <a:avLst/>
            </a:prstGeom>
            <a:ln w="38100">
              <a:solidFill>
                <a:srgbClr val="222BDC"/>
              </a:solidFill>
            </a:ln>
          </p:spPr>
        </p:pic>
        <p:sp>
          <p:nvSpPr>
            <p:cNvPr id="20" name="Rectangle 19"/>
            <p:cNvSpPr/>
            <p:nvPr/>
          </p:nvSpPr>
          <p:spPr>
            <a:xfrm>
              <a:off x="3518503" y="7700170"/>
              <a:ext cx="1595435" cy="182880"/>
            </a:xfrm>
            <a:prstGeom prst="rect">
              <a:avLst/>
            </a:prstGeom>
            <a:solidFill>
              <a:srgbClr val="002060">
                <a:alpha val="30000"/>
              </a:srgbClr>
            </a:solidFill>
            <a:ln>
              <a:solidFill>
                <a:srgbClr val="222BDC"/>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1" name="Rectangle 20"/>
            <p:cNvSpPr/>
            <p:nvPr/>
          </p:nvSpPr>
          <p:spPr>
            <a:xfrm>
              <a:off x="3185798" y="7893846"/>
              <a:ext cx="566066" cy="182880"/>
            </a:xfrm>
            <a:prstGeom prst="rect">
              <a:avLst/>
            </a:prstGeom>
            <a:solidFill>
              <a:srgbClr val="002060">
                <a:alpha val="30000"/>
              </a:srgbClr>
            </a:solidFill>
            <a:ln>
              <a:solidFill>
                <a:srgbClr val="222BDC"/>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grpSp>
      <p:sp>
        <p:nvSpPr>
          <p:cNvPr id="3" name="Slide Number Placeholder 2"/>
          <p:cNvSpPr>
            <a:spLocks noGrp="1"/>
          </p:cNvSpPr>
          <p:nvPr>
            <p:ph type="sldNum" sz="quarter" idx="12"/>
          </p:nvPr>
        </p:nvSpPr>
        <p:spPr>
          <a:xfrm>
            <a:off x="11742610" y="6415872"/>
            <a:ext cx="355312" cy="36644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66" name="Rectangle 65"/>
          <p:cNvSpPr/>
          <p:nvPr/>
        </p:nvSpPr>
        <p:spPr>
          <a:xfrm>
            <a:off x="7983565" y="106058"/>
            <a:ext cx="3366255" cy="542754"/>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prstClr val="black"/>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0000FF"/>
                </a:solidFill>
                <a:effectLst>
                  <a:glow rad="127000">
                    <a:srgbClr val="00B0F0"/>
                  </a:glow>
                </a:effectLst>
                <a:uLnTx/>
                <a:uFillTx/>
                <a:latin typeface="Footlight MT Light" panose="0204060206030A020304" pitchFamily="18" charset="0"/>
                <a:ea typeface="+mn-ea"/>
                <a:cs typeface="+mn-cs"/>
              </a:rPr>
              <a:t>C C</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sp>
        <p:nvSpPr>
          <p:cNvPr id="73" name="Rectangle 72"/>
          <p:cNvSpPr/>
          <p:nvPr/>
        </p:nvSpPr>
        <p:spPr>
          <a:xfrm>
            <a:off x="4540108" y="3151895"/>
            <a:ext cx="515966" cy="331537"/>
          </a:xfrm>
          <a:prstGeom prst="rect">
            <a:avLst/>
          </a:prstGeom>
          <a:solidFill>
            <a:srgbClr val="002060">
              <a:alpha val="30000"/>
            </a:srgbClr>
          </a:solidFill>
          <a:ln w="38100">
            <a:solidFill>
              <a:srgbClr val="222BDC"/>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2" name="Rounded Rectangle 81"/>
          <p:cNvSpPr/>
          <p:nvPr/>
        </p:nvSpPr>
        <p:spPr>
          <a:xfrm>
            <a:off x="594432" y="5714990"/>
            <a:ext cx="2503073" cy="627379"/>
          </a:xfrm>
          <a:prstGeom prst="roundRect">
            <a:avLst>
              <a:gd name="adj" fmla="val 50000"/>
            </a:avLst>
          </a:prstGeom>
          <a:solidFill>
            <a:schemeClr val="accent4">
              <a:lumMod val="75000"/>
            </a:schemeClr>
          </a:solidFill>
          <a:ln w="76200">
            <a:solidFill>
              <a:srgbClr val="FFFF00"/>
            </a:solidFill>
          </a:ln>
          <a:effectLst>
            <a:glow rad="228600">
              <a:schemeClr val="accent5">
                <a:satMod val="175000"/>
                <a:alpha val="96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29 CE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a:t>
            </a:r>
            <a:r>
              <a:rPr kumimoji="0" lang="en-CA" sz="2800" b="0" i="0" u="sng"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30</a:t>
            </a:r>
            <a:r>
              <a:rPr kumimoji="0" lang="en-CA" sz="28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CC</a:t>
            </a:r>
          </a:p>
        </p:txBody>
      </p:sp>
      <p:sp>
        <p:nvSpPr>
          <p:cNvPr id="4" name="Speech Bubble: Rectangle with Corners Rounded 3">
            <a:extLst>
              <a:ext uri="{FF2B5EF4-FFF2-40B4-BE49-F238E27FC236}">
                <a16:creationId xmlns:a16="http://schemas.microsoft.com/office/drawing/2014/main" id="{3B9ABCA5-BBD1-47F2-99F7-EBC0B4E98026}"/>
              </a:ext>
            </a:extLst>
          </p:cNvPr>
          <p:cNvSpPr/>
          <p:nvPr/>
        </p:nvSpPr>
        <p:spPr>
          <a:xfrm>
            <a:off x="280485" y="1409013"/>
            <a:ext cx="3222264" cy="3713493"/>
          </a:xfrm>
          <a:prstGeom prst="wedgeRoundRectCallout">
            <a:avLst>
              <a:gd name="adj1" fmla="val 69591"/>
              <a:gd name="adj2" fmla="val 16796"/>
              <a:gd name="adj3" fmla="val 16667"/>
            </a:avLst>
          </a:prstGeom>
          <a:solidFill>
            <a:srgbClr val="F5CCC2"/>
          </a:solidFill>
          <a:ln w="57150">
            <a:solidFill>
              <a:srgbClr val="222BD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accent5">
                    <a:lumMod val="50000"/>
                  </a:schemeClr>
                </a:solidFill>
              </a:rPr>
              <a:t>The </a:t>
            </a:r>
            <a:r>
              <a:rPr lang="en-CA" sz="2000" b="1" dirty="0">
                <a:solidFill>
                  <a:schemeClr val="bg1"/>
                </a:solidFill>
              </a:rPr>
              <a:t>Roman</a:t>
            </a:r>
            <a:r>
              <a:rPr lang="en-CA" sz="2000" dirty="0">
                <a:solidFill>
                  <a:schemeClr val="accent5">
                    <a:lumMod val="50000"/>
                  </a:schemeClr>
                </a:solidFill>
              </a:rPr>
              <a:t> calendar reckoning starts a cycle at </a:t>
            </a:r>
            <a:r>
              <a:rPr lang="en-CA" sz="2000" b="1" dirty="0">
                <a:solidFill>
                  <a:schemeClr val="bg1"/>
                </a:solidFill>
              </a:rPr>
              <a:t>midnight.</a:t>
            </a:r>
            <a:r>
              <a:rPr lang="en-CA" sz="2000" dirty="0">
                <a:solidFill>
                  <a:schemeClr val="accent5">
                    <a:lumMod val="50000"/>
                  </a:schemeClr>
                </a:solidFill>
              </a:rPr>
              <a:t> Therefore in CE 29, </a:t>
            </a:r>
            <a:r>
              <a:rPr lang="en-CA" sz="2000" b="1" u="sng" dirty="0">
                <a:solidFill>
                  <a:schemeClr val="accent5">
                    <a:lumMod val="75000"/>
                  </a:schemeClr>
                </a:solidFill>
              </a:rPr>
              <a:t>Sukkot</a:t>
            </a:r>
            <a:r>
              <a:rPr lang="en-CA" sz="2000" b="1" dirty="0">
                <a:solidFill>
                  <a:schemeClr val="bg1"/>
                </a:solidFill>
              </a:rPr>
              <a:t> </a:t>
            </a:r>
            <a:r>
              <a:rPr lang="en-CA" sz="2000" dirty="0">
                <a:solidFill>
                  <a:schemeClr val="accent5">
                    <a:lumMod val="75000"/>
                  </a:schemeClr>
                </a:solidFill>
              </a:rPr>
              <a:t>on</a:t>
            </a:r>
            <a:r>
              <a:rPr lang="en-CA" sz="2000" b="1" dirty="0">
                <a:solidFill>
                  <a:schemeClr val="bg1"/>
                </a:solidFill>
              </a:rPr>
              <a:t> </a:t>
            </a:r>
            <a:r>
              <a:rPr lang="en-CA" sz="2000" dirty="0">
                <a:solidFill>
                  <a:schemeClr val="accent5">
                    <a:lumMod val="50000"/>
                  </a:schemeClr>
                </a:solidFill>
              </a:rPr>
              <a:t>the </a:t>
            </a:r>
            <a:r>
              <a:rPr lang="en-CA" sz="2000" b="1" dirty="0">
                <a:solidFill>
                  <a:schemeClr val="bg1"/>
                </a:solidFill>
              </a:rPr>
              <a:t>Roman</a:t>
            </a:r>
            <a:r>
              <a:rPr lang="en-CA" sz="2000" dirty="0">
                <a:solidFill>
                  <a:schemeClr val="accent5">
                    <a:lumMod val="50000"/>
                  </a:schemeClr>
                </a:solidFill>
              </a:rPr>
              <a:t> Calendar started at </a:t>
            </a:r>
            <a:r>
              <a:rPr lang="en-CA" sz="2000" b="1" dirty="0">
                <a:solidFill>
                  <a:schemeClr val="bg1"/>
                </a:solidFill>
              </a:rPr>
              <a:t>midnight</a:t>
            </a:r>
            <a:r>
              <a:rPr lang="en-CA" sz="2000" dirty="0">
                <a:solidFill>
                  <a:schemeClr val="accent5">
                    <a:lumMod val="50000"/>
                  </a:schemeClr>
                </a:solidFill>
              </a:rPr>
              <a:t> </a:t>
            </a:r>
            <a:br>
              <a:rPr lang="en-CA" sz="2000" dirty="0">
                <a:solidFill>
                  <a:schemeClr val="accent5">
                    <a:lumMod val="50000"/>
                  </a:schemeClr>
                </a:solidFill>
              </a:rPr>
            </a:br>
            <a:r>
              <a:rPr lang="en-CA" sz="2000" dirty="0">
                <a:solidFill>
                  <a:schemeClr val="accent5">
                    <a:lumMod val="50000"/>
                  </a:schemeClr>
                </a:solidFill>
              </a:rPr>
              <a:t>of Oct </a:t>
            </a:r>
            <a:r>
              <a:rPr lang="en-CA" sz="2000" b="1" dirty="0">
                <a:solidFill>
                  <a:schemeClr val="accent5">
                    <a:lumMod val="50000"/>
                  </a:schemeClr>
                </a:solidFill>
                <a:effectLst>
                  <a:glow rad="228600">
                    <a:schemeClr val="accent3">
                      <a:satMod val="175000"/>
                      <a:alpha val="40000"/>
                    </a:schemeClr>
                  </a:glow>
                </a:effectLst>
              </a:rPr>
              <a:t>2</a:t>
            </a:r>
            <a:r>
              <a:rPr lang="en-CA" sz="2000" b="1" baseline="30000" dirty="0">
                <a:solidFill>
                  <a:schemeClr val="accent5">
                    <a:lumMod val="50000"/>
                  </a:schemeClr>
                </a:solidFill>
                <a:effectLst>
                  <a:glow rad="228600">
                    <a:schemeClr val="accent3">
                      <a:satMod val="175000"/>
                      <a:alpha val="40000"/>
                    </a:schemeClr>
                  </a:glow>
                </a:effectLst>
              </a:rPr>
              <a:t>nd</a:t>
            </a:r>
            <a:r>
              <a:rPr lang="en-CA" sz="2000" dirty="0">
                <a:solidFill>
                  <a:schemeClr val="accent5">
                    <a:lumMod val="50000"/>
                  </a:schemeClr>
                </a:solidFill>
              </a:rPr>
              <a:t>. </a:t>
            </a:r>
            <a:br>
              <a:rPr lang="en-CA" sz="2000" dirty="0">
                <a:solidFill>
                  <a:schemeClr val="accent5">
                    <a:lumMod val="50000"/>
                  </a:schemeClr>
                </a:solidFill>
              </a:rPr>
            </a:br>
            <a:r>
              <a:rPr lang="en-CA" sz="2000" dirty="0">
                <a:solidFill>
                  <a:schemeClr val="accent5">
                    <a:lumMod val="50000"/>
                  </a:schemeClr>
                </a:solidFill>
              </a:rPr>
              <a:t>The </a:t>
            </a:r>
            <a:r>
              <a:rPr lang="en-CA" sz="2000" b="1" dirty="0">
                <a:solidFill>
                  <a:srgbClr val="222BDC"/>
                </a:solidFill>
              </a:rPr>
              <a:t>Light Season </a:t>
            </a:r>
            <a:r>
              <a:rPr lang="en-CA" sz="2000" dirty="0">
                <a:solidFill>
                  <a:schemeClr val="accent5">
                    <a:lumMod val="50000"/>
                  </a:schemeClr>
                </a:solidFill>
              </a:rPr>
              <a:t>for observation of Sukkot would have been </a:t>
            </a:r>
            <a:br>
              <a:rPr lang="en-CA" sz="2000" dirty="0">
                <a:solidFill>
                  <a:schemeClr val="accent5">
                    <a:lumMod val="50000"/>
                  </a:schemeClr>
                </a:solidFill>
              </a:rPr>
            </a:br>
            <a:r>
              <a:rPr lang="en-CA" sz="2000" dirty="0">
                <a:solidFill>
                  <a:schemeClr val="accent5">
                    <a:lumMod val="50000"/>
                  </a:schemeClr>
                </a:solidFill>
              </a:rPr>
              <a:t>on Oct </a:t>
            </a:r>
            <a:r>
              <a:rPr lang="en-CA" sz="2000" b="1" dirty="0">
                <a:solidFill>
                  <a:schemeClr val="accent5">
                    <a:lumMod val="50000"/>
                  </a:schemeClr>
                </a:solidFill>
                <a:effectLst>
                  <a:glow rad="228600">
                    <a:schemeClr val="accent3">
                      <a:satMod val="175000"/>
                      <a:alpha val="40000"/>
                    </a:schemeClr>
                  </a:glow>
                </a:effectLst>
              </a:rPr>
              <a:t>3</a:t>
            </a:r>
            <a:r>
              <a:rPr lang="en-CA" sz="2000" b="1" baseline="30000" dirty="0">
                <a:solidFill>
                  <a:schemeClr val="accent5">
                    <a:lumMod val="50000"/>
                  </a:schemeClr>
                </a:solidFill>
                <a:effectLst>
                  <a:glow rad="228600">
                    <a:schemeClr val="accent3">
                      <a:satMod val="175000"/>
                      <a:alpha val="40000"/>
                    </a:schemeClr>
                  </a:glow>
                </a:effectLst>
              </a:rPr>
              <a:t>rd</a:t>
            </a:r>
            <a:r>
              <a:rPr lang="en-CA" sz="2000" dirty="0">
                <a:solidFill>
                  <a:schemeClr val="accent5">
                    <a:lumMod val="50000"/>
                  </a:schemeClr>
                </a:solidFill>
              </a:rPr>
              <a:t>.</a:t>
            </a:r>
            <a:endParaRPr lang="en-CA" dirty="0">
              <a:solidFill>
                <a:schemeClr val="accent5">
                  <a:lumMod val="50000"/>
                </a:schemeClr>
              </a:solidFill>
            </a:endParaRPr>
          </a:p>
        </p:txBody>
      </p:sp>
      <p:pic>
        <p:nvPicPr>
          <p:cNvPr id="9" name="Picture 8">
            <a:extLst>
              <a:ext uri="{FF2B5EF4-FFF2-40B4-BE49-F238E27FC236}">
                <a16:creationId xmlns:a16="http://schemas.microsoft.com/office/drawing/2014/main" id="{1C25B569-D077-4313-8E46-2C8962EC0E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59723" y="644800"/>
            <a:ext cx="3395766" cy="6242845"/>
          </a:xfrm>
          <a:prstGeom prst="rect">
            <a:avLst/>
          </a:prstGeom>
        </p:spPr>
      </p:pic>
      <p:sp>
        <p:nvSpPr>
          <p:cNvPr id="27" name="Rounded Rectangular Callout 7">
            <a:extLst>
              <a:ext uri="{FF2B5EF4-FFF2-40B4-BE49-F238E27FC236}">
                <a16:creationId xmlns:a16="http://schemas.microsoft.com/office/drawing/2014/main" id="{6626A070-0FF0-4916-8443-93172B6E1658}"/>
              </a:ext>
            </a:extLst>
          </p:cNvPr>
          <p:cNvSpPr/>
          <p:nvPr/>
        </p:nvSpPr>
        <p:spPr>
          <a:xfrm flipH="1">
            <a:off x="5399313" y="1930948"/>
            <a:ext cx="2269329" cy="748080"/>
          </a:xfrm>
          <a:prstGeom prst="wedgeRoundRectCallout">
            <a:avLst>
              <a:gd name="adj1" fmla="val -184930"/>
              <a:gd name="adj2" fmla="val -105413"/>
              <a:gd name="adj3" fmla="val 16667"/>
            </a:avLst>
          </a:prstGeom>
          <a:solidFill>
            <a:schemeClr val="bg2">
              <a:lumMod val="60000"/>
              <a:lumOff val="40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ysClr val="windowText" lastClr="000000"/>
                </a:solidFill>
              </a:rPr>
              <a:t>Tabernacles</a:t>
            </a:r>
            <a:endParaRPr lang="en-CA" sz="3200" b="1" dirty="0">
              <a:solidFill>
                <a:sysClr val="windowText" lastClr="000000"/>
              </a:solidFill>
            </a:endParaRPr>
          </a:p>
        </p:txBody>
      </p:sp>
      <p:sp>
        <p:nvSpPr>
          <p:cNvPr id="28" name="Rounded Rectangle 27">
            <a:extLst>
              <a:ext uri="{FF2B5EF4-FFF2-40B4-BE49-F238E27FC236}">
                <a16:creationId xmlns:a16="http://schemas.microsoft.com/office/drawing/2014/main" id="{5A8C4891-7B02-4CC6-B9EC-C86C31E4A63B}"/>
              </a:ext>
            </a:extLst>
          </p:cNvPr>
          <p:cNvSpPr/>
          <p:nvPr/>
        </p:nvSpPr>
        <p:spPr>
          <a:xfrm>
            <a:off x="8796495" y="855403"/>
            <a:ext cx="1812470" cy="437839"/>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prstClr val="black"/>
                </a:solidFill>
              </a:rPr>
              <a:t>7</a:t>
            </a:r>
            <a:r>
              <a:rPr lang="en-CA" sz="2000" baseline="30000" dirty="0">
                <a:solidFill>
                  <a:prstClr val="black"/>
                </a:solidFill>
              </a:rPr>
              <a:t>th</a:t>
            </a:r>
            <a:r>
              <a:rPr lang="en-CA" sz="2000" dirty="0">
                <a:solidFill>
                  <a:prstClr val="black"/>
                </a:solidFill>
              </a:rPr>
              <a:t> Month</a:t>
            </a:r>
          </a:p>
        </p:txBody>
      </p:sp>
      <p:sp>
        <p:nvSpPr>
          <p:cNvPr id="16" name="TextBox 15">
            <a:extLst>
              <a:ext uri="{FF2B5EF4-FFF2-40B4-BE49-F238E27FC236}">
                <a16:creationId xmlns:a16="http://schemas.microsoft.com/office/drawing/2014/main" id="{F4E2D45A-58A1-488F-BBBD-94DA3DA627F8}"/>
              </a:ext>
            </a:extLst>
          </p:cNvPr>
          <p:cNvSpPr txBox="1"/>
          <p:nvPr/>
        </p:nvSpPr>
        <p:spPr>
          <a:xfrm>
            <a:off x="765882" y="200101"/>
            <a:ext cx="6540902" cy="769441"/>
          </a:xfrm>
          <a:prstGeom prst="rect">
            <a:avLst/>
          </a:prstGeom>
          <a:solidFill>
            <a:schemeClr val="accent4">
              <a:lumMod val="40000"/>
              <a:lumOff val="60000"/>
            </a:schemeClr>
          </a:solidFill>
          <a:scene3d>
            <a:camera prst="orthographicFront"/>
            <a:lightRig rig="threePt" dir="t"/>
          </a:scene3d>
          <a:sp3d>
            <a:bevelT prst="convex"/>
          </a:sp3d>
        </p:spPr>
        <p:txBody>
          <a:bodyPr vert="horz" wrap="square" rtlCol="0">
            <a:spAutoFit/>
            <a:sp3d extrusionH="57150">
              <a:bevelT w="38100" h="38100"/>
            </a:sp3d>
          </a:bodyPr>
          <a:lstStyle/>
          <a:p>
            <a:pPr algn="ctr"/>
            <a:r>
              <a:rPr lang="en-US" sz="4400" b="1" dirty="0">
                <a:solidFill>
                  <a:srgbClr val="0070C0"/>
                </a:solidFill>
                <a:latin typeface="Comic Sans MS" panose="030F0702030302020204" pitchFamily="66" charset="0"/>
              </a:rPr>
              <a:t>COVENANT SUKKOT</a:t>
            </a:r>
            <a:endParaRPr lang="en-CA" sz="4400" b="1" dirty="0">
              <a:solidFill>
                <a:srgbClr val="0070C0"/>
              </a:solidFill>
              <a:latin typeface="Comic Sans MS" panose="030F0702030302020204" pitchFamily="66" charset="0"/>
            </a:endParaRPr>
          </a:p>
        </p:txBody>
      </p:sp>
      <p:sp>
        <p:nvSpPr>
          <p:cNvPr id="22" name="TextBox 21"/>
          <p:cNvSpPr txBox="1"/>
          <p:nvPr/>
        </p:nvSpPr>
        <p:spPr>
          <a:xfrm>
            <a:off x="3893723" y="5714990"/>
            <a:ext cx="3574128"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0070C0"/>
                </a:solidFill>
                <a:latin typeface="Arial Rounded MT Bold" panose="020F0704030504030204" pitchFamily="34" charset="0"/>
              </a:rPr>
              <a:t>7</a:t>
            </a:r>
            <a:r>
              <a:rPr lang="en-US" sz="2000" b="1" baseline="30000" dirty="0">
                <a:solidFill>
                  <a:srgbClr val="0070C0"/>
                </a:solidFill>
                <a:latin typeface="Arial Rounded MT Bold" panose="020F0704030504030204" pitchFamily="34" charset="0"/>
              </a:rPr>
              <a:t>th</a:t>
            </a:r>
            <a:r>
              <a:rPr lang="en-US" sz="2000" b="1" dirty="0">
                <a:solidFill>
                  <a:srgbClr val="0070C0"/>
                </a:solidFill>
                <a:latin typeface="Arial Rounded MT Bold" panose="020F0704030504030204" pitchFamily="34" charset="0"/>
              </a:rPr>
              <a:t> Month &amp; 15</a:t>
            </a:r>
            <a:r>
              <a:rPr lang="en-US" sz="2000" b="1" baseline="30000" dirty="0">
                <a:solidFill>
                  <a:srgbClr val="0070C0"/>
                </a:solidFill>
                <a:latin typeface="Arial Rounded MT Bold" panose="020F0704030504030204" pitchFamily="34" charset="0"/>
              </a:rPr>
              <a:t>th</a:t>
            </a:r>
            <a:r>
              <a:rPr lang="en-US" sz="2000" b="1" dirty="0">
                <a:solidFill>
                  <a:srgbClr val="0070C0"/>
                </a:solidFill>
                <a:latin typeface="Arial Rounded MT Bold" panose="020F0704030504030204" pitchFamily="34" charset="0"/>
              </a:rPr>
              <a:t> - 22</a:t>
            </a:r>
            <a:r>
              <a:rPr lang="en-US" sz="2000" b="1" baseline="30000" dirty="0">
                <a:solidFill>
                  <a:srgbClr val="0070C0"/>
                </a:solidFill>
                <a:latin typeface="Arial Rounded MT Bold" panose="020F0704030504030204" pitchFamily="34" charset="0"/>
              </a:rPr>
              <a:t>nd</a:t>
            </a:r>
            <a:r>
              <a:rPr lang="en-US" sz="2000" b="1" dirty="0">
                <a:solidFill>
                  <a:srgbClr val="0070C0"/>
                </a:solidFill>
                <a:latin typeface="Arial Rounded MT Bold" panose="020F0704030504030204" pitchFamily="34" charset="0"/>
              </a:rPr>
              <a:t> Days  </a:t>
            </a:r>
            <a:br>
              <a:rPr lang="en-US" sz="2000" b="1" dirty="0">
                <a:solidFill>
                  <a:srgbClr val="002060"/>
                </a:solidFill>
                <a:latin typeface="Arial Rounded MT Bold" panose="020F0704030504030204" pitchFamily="34" charset="0"/>
              </a:rPr>
            </a:br>
            <a:r>
              <a:rPr lang="en-US" sz="2000" b="1" dirty="0">
                <a:solidFill>
                  <a:srgbClr val="FF0000"/>
                </a:solidFill>
                <a:latin typeface="Arial Rounded MT Bold" panose="020F0704030504030204" pitchFamily="34" charset="0"/>
              </a:rPr>
              <a:t>Oct 3-9  </a:t>
            </a:r>
            <a:r>
              <a:rPr lang="en-US" sz="2000" b="1" dirty="0">
                <a:solidFill>
                  <a:srgbClr val="002060"/>
                </a:solidFill>
                <a:latin typeface="Arial Rounded MT Bold" panose="020F0704030504030204" pitchFamily="34" charset="0"/>
              </a:rPr>
              <a:t>Sukkot</a:t>
            </a:r>
            <a:br>
              <a:rPr lang="en-US" sz="2000" b="1" dirty="0">
                <a:solidFill>
                  <a:srgbClr val="002060"/>
                </a:solidFill>
                <a:latin typeface="Arial Rounded MT Bold" panose="020F0704030504030204" pitchFamily="34" charset="0"/>
              </a:rPr>
            </a:br>
            <a:r>
              <a:rPr lang="en-US" sz="2000" b="1" dirty="0">
                <a:solidFill>
                  <a:srgbClr val="FF0000"/>
                </a:solidFill>
                <a:latin typeface="Arial Rounded MT Bold" panose="020F0704030504030204" pitchFamily="34" charset="0"/>
              </a:rPr>
              <a:t>Oct 10  </a:t>
            </a:r>
            <a:r>
              <a:rPr lang="en-US" sz="2000" b="1" dirty="0">
                <a:solidFill>
                  <a:srgbClr val="002060"/>
                </a:solidFill>
                <a:latin typeface="Arial Rounded MT Bold" panose="020F0704030504030204" pitchFamily="34" charset="0"/>
              </a:rPr>
              <a:t>Last Great Day </a:t>
            </a:r>
            <a:endParaRPr lang="en-CA" sz="2000" b="1" dirty="0">
              <a:solidFill>
                <a:srgbClr val="002060"/>
              </a:solidFill>
              <a:latin typeface="Arial Rounded MT Bold" panose="020F0704030504030204" pitchFamily="34" charset="0"/>
            </a:endParaRPr>
          </a:p>
        </p:txBody>
      </p:sp>
      <p:sp>
        <p:nvSpPr>
          <p:cNvPr id="78" name="Rounded Rectangle 77"/>
          <p:cNvSpPr/>
          <p:nvPr/>
        </p:nvSpPr>
        <p:spPr>
          <a:xfrm>
            <a:off x="7991155" y="1126556"/>
            <a:ext cx="611350" cy="404146"/>
          </a:xfrm>
          <a:prstGeom prst="roundRect">
            <a:avLst/>
          </a:prstGeom>
          <a:noFill/>
          <a:ln w="38100">
            <a:solidFill>
              <a:srgbClr val="7030A0"/>
            </a:solidFill>
          </a:ln>
          <a:effectLst>
            <a:glow rad="63500">
              <a:srgbClr val="34E9FC"/>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Arrow: Curved Down 5">
            <a:extLst>
              <a:ext uri="{FF2B5EF4-FFF2-40B4-BE49-F238E27FC236}">
                <a16:creationId xmlns:a16="http://schemas.microsoft.com/office/drawing/2014/main" id="{467E6E36-62E6-44CD-9F6A-93BC5B364902}"/>
              </a:ext>
            </a:extLst>
          </p:cNvPr>
          <p:cNvSpPr/>
          <p:nvPr/>
        </p:nvSpPr>
        <p:spPr>
          <a:xfrm flipH="1" flipV="1">
            <a:off x="4496564" y="1036334"/>
            <a:ext cx="3484542" cy="1890201"/>
          </a:xfrm>
          <a:prstGeom prst="leftUpArrow">
            <a:avLst>
              <a:gd name="adj1" fmla="val 13724"/>
              <a:gd name="adj2" fmla="val 15831"/>
              <a:gd name="adj3" fmla="val 24035"/>
            </a:avLst>
          </a:prstGeom>
          <a:solidFill>
            <a:srgbClr val="F5CCC2"/>
          </a:solidFill>
          <a:ln>
            <a:solidFill>
              <a:srgbClr val="222BD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3" name="Arrow: Curved Left 22">
            <a:extLst>
              <a:ext uri="{FF2B5EF4-FFF2-40B4-BE49-F238E27FC236}">
                <a16:creationId xmlns:a16="http://schemas.microsoft.com/office/drawing/2014/main" id="{BDBF1174-7F8F-4D4F-BDCE-8107CF13BE8D}"/>
              </a:ext>
            </a:extLst>
          </p:cNvPr>
          <p:cNvSpPr/>
          <p:nvPr/>
        </p:nvSpPr>
        <p:spPr>
          <a:xfrm>
            <a:off x="2547890" y="3483432"/>
            <a:ext cx="1188339" cy="1727760"/>
          </a:xfrm>
          <a:prstGeom prst="curvedLeftArrow">
            <a:avLst>
              <a:gd name="adj1" fmla="val 15923"/>
              <a:gd name="adj2" fmla="val 50000"/>
              <a:gd name="adj3" fmla="val 32361"/>
            </a:avLst>
          </a:prstGeom>
          <a:solidFill>
            <a:schemeClr val="accent2"/>
          </a:solidFill>
          <a:ln w="57150">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 name="Right Bracket 5">
            <a:extLst>
              <a:ext uri="{FF2B5EF4-FFF2-40B4-BE49-F238E27FC236}">
                <a16:creationId xmlns:a16="http://schemas.microsoft.com/office/drawing/2014/main" id="{DCE4EE50-CA79-417C-9971-7BE125B6167D}"/>
              </a:ext>
            </a:extLst>
          </p:cNvPr>
          <p:cNvSpPr/>
          <p:nvPr/>
        </p:nvSpPr>
        <p:spPr>
          <a:xfrm>
            <a:off x="11356994" y="1275658"/>
            <a:ext cx="237701" cy="2757006"/>
          </a:xfrm>
          <a:prstGeom prst="rightBracket">
            <a:avLst>
              <a:gd name="adj" fmla="val 79424"/>
            </a:avLst>
          </a:prstGeom>
          <a:solidFill>
            <a:schemeClr val="accent3">
              <a:lumMod val="40000"/>
              <a:lumOff val="60000"/>
            </a:schemeClr>
          </a:solidFill>
          <a:ln w="57150">
            <a:solidFill>
              <a:srgbClr val="00B05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8" name="Straight Connector 7">
            <a:extLst>
              <a:ext uri="{FF2B5EF4-FFF2-40B4-BE49-F238E27FC236}">
                <a16:creationId xmlns:a16="http://schemas.microsoft.com/office/drawing/2014/main" id="{3071AF80-1FAE-4983-AD02-2DE07C25A183}"/>
              </a:ext>
            </a:extLst>
          </p:cNvPr>
          <p:cNvCxnSpPr>
            <a:cxnSpLocks/>
          </p:cNvCxnSpPr>
          <p:nvPr/>
        </p:nvCxnSpPr>
        <p:spPr>
          <a:xfrm>
            <a:off x="4780885" y="3483432"/>
            <a:ext cx="0" cy="282113"/>
          </a:xfrm>
          <a:prstGeom prst="line">
            <a:avLst/>
          </a:prstGeom>
          <a:ln w="76200">
            <a:solidFill>
              <a:srgbClr val="222BDC"/>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4" name="Rounded Rectangle 77">
            <a:extLst>
              <a:ext uri="{FF2B5EF4-FFF2-40B4-BE49-F238E27FC236}">
                <a16:creationId xmlns:a16="http://schemas.microsoft.com/office/drawing/2014/main" id="{2A1D5EEA-2051-4E41-8907-BAFB1865ED65}"/>
              </a:ext>
            </a:extLst>
          </p:cNvPr>
          <p:cNvSpPr/>
          <p:nvPr/>
        </p:nvSpPr>
        <p:spPr>
          <a:xfrm>
            <a:off x="10678885" y="4118211"/>
            <a:ext cx="667697" cy="458201"/>
          </a:xfrm>
          <a:prstGeom prst="roundRect">
            <a:avLst/>
          </a:prstGeom>
          <a:noFill/>
          <a:ln w="38100">
            <a:solidFill>
              <a:srgbClr val="7030A0"/>
            </a:solidFill>
          </a:ln>
          <a:effectLst>
            <a:glow rad="63500">
              <a:srgbClr val="34E9FC"/>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222BDC"/>
                </a:solidFill>
                <a:effectLst>
                  <a:glow rad="127000">
                    <a:srgbClr val="FFFF00"/>
                  </a:glow>
                  <a:outerShdw blurRad="50800" dist="50800" dir="5400000" algn="ctr" rotWithShape="0">
                    <a:srgbClr val="FFFF00"/>
                  </a:outerShdw>
                </a:effectLst>
              </a:rPr>
              <a:t>22</a:t>
            </a:r>
          </a:p>
        </p:txBody>
      </p:sp>
      <p:sp>
        <p:nvSpPr>
          <p:cNvPr id="2" name="Speech Bubble: Rectangle with Corners Rounded 1">
            <a:extLst>
              <a:ext uri="{FF2B5EF4-FFF2-40B4-BE49-F238E27FC236}">
                <a16:creationId xmlns:a16="http://schemas.microsoft.com/office/drawing/2014/main" id="{998B959B-3657-406B-8543-E2C42AA2A7A0}"/>
              </a:ext>
            </a:extLst>
          </p:cNvPr>
          <p:cNvSpPr/>
          <p:nvPr/>
        </p:nvSpPr>
        <p:spPr>
          <a:xfrm>
            <a:off x="8519401" y="4067055"/>
            <a:ext cx="2096258" cy="2548938"/>
          </a:xfrm>
          <a:prstGeom prst="wedgeRoundRectCallout">
            <a:avLst>
              <a:gd name="adj1" fmla="val 56535"/>
              <a:gd name="adj2" fmla="val -33276"/>
              <a:gd name="adj3" fmla="val 16667"/>
            </a:avLst>
          </a:prstGeom>
          <a:solidFill>
            <a:schemeClr val="bg2">
              <a:lumMod val="60000"/>
              <a:lumOff val="40000"/>
            </a:schemeClr>
          </a:solidFill>
          <a:ln w="5715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222BDC"/>
                </a:solidFill>
                <a:latin typeface="Comic Sans MS" panose="030F0702030302020204" pitchFamily="66" charset="0"/>
              </a:rPr>
              <a:t>Shemini Atzeret</a:t>
            </a:r>
            <a:br>
              <a:rPr lang="en-CA" sz="3200" dirty="0"/>
            </a:br>
            <a:r>
              <a:rPr lang="en-CA" sz="3200" b="1" dirty="0">
                <a:ln>
                  <a:solidFill>
                    <a:sysClr val="windowText" lastClr="000000"/>
                  </a:solidFill>
                </a:ln>
              </a:rPr>
              <a:t>Last Great Day</a:t>
            </a:r>
          </a:p>
        </p:txBody>
      </p:sp>
      <p:sp>
        <p:nvSpPr>
          <p:cNvPr id="7" name="Sun 6">
            <a:extLst>
              <a:ext uri="{FF2B5EF4-FFF2-40B4-BE49-F238E27FC236}">
                <a16:creationId xmlns:a16="http://schemas.microsoft.com/office/drawing/2014/main" id="{34CC2D67-0806-9C2F-9F80-C1530227A510}"/>
              </a:ext>
            </a:extLst>
          </p:cNvPr>
          <p:cNvSpPr/>
          <p:nvPr/>
        </p:nvSpPr>
        <p:spPr>
          <a:xfrm>
            <a:off x="11607800" y="49369"/>
            <a:ext cx="508000" cy="473193"/>
          </a:xfrm>
          <a:prstGeom prst="sun">
            <a:avLst/>
          </a:prstGeom>
          <a:solidFill>
            <a:srgbClr val="FFFF00"/>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84902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250"/>
                                        <p:tgtEl>
                                          <p:spTgt spid="4"/>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125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1000" fill="hold"/>
                                        <p:tgtEl>
                                          <p:spTgt spid="25"/>
                                        </p:tgtEl>
                                        <p:attrNameLst>
                                          <p:attrName>ppt_w</p:attrName>
                                        </p:attrNameLst>
                                      </p:cBhvr>
                                      <p:tavLst>
                                        <p:tav tm="0">
                                          <p:val>
                                            <p:fltVal val="0"/>
                                          </p:val>
                                        </p:tav>
                                        <p:tav tm="100000">
                                          <p:val>
                                            <p:strVal val="#ppt_w"/>
                                          </p:val>
                                        </p:tav>
                                      </p:tavLst>
                                    </p:anim>
                                    <p:anim calcmode="lin" valueType="num">
                                      <p:cBhvr>
                                        <p:cTn id="17" dur="1000" fill="hold"/>
                                        <p:tgtEl>
                                          <p:spTgt spid="25"/>
                                        </p:tgtEl>
                                        <p:attrNameLst>
                                          <p:attrName>ppt_h</p:attrName>
                                        </p:attrNameLst>
                                      </p:cBhvr>
                                      <p:tavLst>
                                        <p:tav tm="0">
                                          <p:val>
                                            <p:fltVal val="0"/>
                                          </p:val>
                                        </p:tav>
                                        <p:tav tm="100000">
                                          <p:val>
                                            <p:strVal val="#ppt_h"/>
                                          </p:val>
                                        </p:tav>
                                      </p:tavLst>
                                    </p:anim>
                                    <p:anim calcmode="lin" valueType="num">
                                      <p:cBhvr>
                                        <p:cTn id="18" dur="1000" fill="hold"/>
                                        <p:tgtEl>
                                          <p:spTgt spid="25"/>
                                        </p:tgtEl>
                                        <p:attrNameLst>
                                          <p:attrName>style.rotation</p:attrName>
                                        </p:attrNameLst>
                                      </p:cBhvr>
                                      <p:tavLst>
                                        <p:tav tm="0">
                                          <p:val>
                                            <p:fltVal val="90"/>
                                          </p:val>
                                        </p:tav>
                                        <p:tav tm="100000">
                                          <p:val>
                                            <p:fltVal val="0"/>
                                          </p:val>
                                        </p:tav>
                                      </p:tavLst>
                                    </p:anim>
                                    <p:animEffect transition="in" filter="fade">
                                      <p:cBhvr>
                                        <p:cTn id="19" dur="1000"/>
                                        <p:tgtEl>
                                          <p:spTgt spid="25"/>
                                        </p:tgtEl>
                                      </p:cBhvr>
                                    </p:animEffect>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par>
                          <p:cTn id="24" fill="hold">
                            <p:stCondLst>
                              <p:cond delay="1500"/>
                            </p:stCondLst>
                            <p:childTnLst>
                              <p:par>
                                <p:cTn id="25" presetID="14"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2000"/>
                            </p:stCondLst>
                            <p:childTnLst>
                              <p:par>
                                <p:cTn id="29" presetID="3" presetClass="entr" presetSubtype="10" fill="hold" grpId="0" nodeType="afterEffect">
                                  <p:stCondLst>
                                    <p:cond delay="500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P spid="25" grpId="0" animBg="1"/>
      <p:bldP spid="23" grpId="0" animBg="1"/>
      <p:bldP spid="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50000">
              <a:srgbClr val="FF99FF"/>
            </a:gs>
            <a:gs pos="80000">
              <a:schemeClr val="accent4">
                <a:alpha val="72000"/>
                <a:lumMod val="60000"/>
                <a:lumOff val="40000"/>
              </a:schemeClr>
            </a:gs>
          </a:gsLst>
          <a:lin ang="5400000" scaled="0"/>
        </a:gradFill>
        <a:effectLst/>
      </p:bgPr>
    </p:bg>
    <p:spTree>
      <p:nvGrpSpPr>
        <p:cNvPr id="1" name=""/>
        <p:cNvGrpSpPr/>
        <p:nvPr/>
      </p:nvGrpSpPr>
      <p:grpSpPr>
        <a:xfrm>
          <a:off x="0" y="0"/>
          <a:ext cx="0" cy="0"/>
          <a:chOff x="0" y="0"/>
          <a:chExt cx="0" cy="0"/>
        </a:xfrm>
      </p:grpSpPr>
      <p:grpSp>
        <p:nvGrpSpPr>
          <p:cNvPr id="3" name="Group 2"/>
          <p:cNvGrpSpPr/>
          <p:nvPr/>
        </p:nvGrpSpPr>
        <p:grpSpPr>
          <a:xfrm>
            <a:off x="-508000" y="549642"/>
            <a:ext cx="5562970" cy="5526176"/>
            <a:chOff x="0" y="1258908"/>
            <a:chExt cx="4227689" cy="4677210"/>
          </a:xfrm>
        </p:grpSpPr>
        <p:pic>
          <p:nvPicPr>
            <p:cNvPr id="6" name="Picture 3" descr="C:\Users\Rae\Desktop\Art on Desktop\white man clip art\3d white people\3d white board 3.jp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0" y="1708429"/>
              <a:ext cx="4227689" cy="42276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Picture 2" descr="C:\Users\Rae\Desktop\black hat clear.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rot="20429207">
              <a:off x="435802" y="1258908"/>
              <a:ext cx="1276683" cy="114739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itle 1"/>
          <p:cNvSpPr txBox="1">
            <a:spLocks/>
          </p:cNvSpPr>
          <p:nvPr/>
        </p:nvSpPr>
        <p:spPr>
          <a:xfrm>
            <a:off x="4050288" y="308007"/>
            <a:ext cx="7662741" cy="3272709"/>
          </a:xfrm>
          <a:prstGeom prst="rect">
            <a:avLst/>
          </a:prstGeom>
          <a:gradFill flip="none" rotWithShape="1">
            <a:gsLst>
              <a:gs pos="23000">
                <a:schemeClr val="accent1">
                  <a:lumMod val="40000"/>
                  <a:lumOff val="60000"/>
                  <a:alpha val="74000"/>
                </a:schemeClr>
              </a:gs>
              <a:gs pos="50000">
                <a:srgbClr val="FF99FF">
                  <a:alpha val="67000"/>
                </a:srgbClr>
              </a:gs>
              <a:gs pos="80000">
                <a:schemeClr val="accent4">
                  <a:lumMod val="60000"/>
                  <a:lumOff val="40000"/>
                  <a:alpha val="72000"/>
                </a:schemeClr>
              </a:gs>
            </a:gsLst>
            <a:path path="shape">
              <a:fillToRect l="50000" t="50000" r="50000" b="50000"/>
            </a:path>
            <a:tileRect/>
          </a:gradFill>
          <a:ln w="57150">
            <a:solidFill>
              <a:schemeClr val="accent5">
                <a:lumMod val="75000"/>
              </a:schemeClr>
            </a:solidFill>
          </a:ln>
          <a:effectLst>
            <a:glow rad="228600">
              <a:schemeClr val="accent4">
                <a:satMod val="175000"/>
                <a:alpha val="40000"/>
              </a:schemeClr>
            </a:glow>
          </a:effectLst>
          <a:scene3d>
            <a:camera prst="orthographicFront"/>
            <a:lightRig rig="threePt" dir="t"/>
          </a:scene3d>
          <a:sp3d>
            <a:bevelT w="114300" prst="artDeco"/>
          </a:sp3d>
        </p:spPr>
        <p:txBody>
          <a:bodyPr vert="horz" lIns="91440" tIns="45720" rIns="91440" bIns="45720" rtlCol="0" anchor="ctr">
            <a:noAutofit/>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5">
                    <a:lumMod val="75000"/>
                  </a:schemeClr>
                </a:solidFill>
                <a:latin typeface="Comic Sans MS" panose="030F0702030302020204" pitchFamily="66" charset="0"/>
              </a:rPr>
              <a:t>Keeping in mind that you have just observed documentation of Roman dates for the Lunar and Covenant Calendar timing of Sukkot, we are </a:t>
            </a:r>
            <a:r>
              <a:rPr lang="en-US" sz="3600" b="1" dirty="0">
                <a:solidFill>
                  <a:schemeClr val="accent5">
                    <a:lumMod val="75000"/>
                  </a:schemeClr>
                </a:solidFill>
                <a:effectLst>
                  <a:outerShdw blurRad="60007" dist="310007" dir="7680000" sy="30000" kx="1300200" algn="ctr" rotWithShape="0">
                    <a:prstClr val="black">
                      <a:alpha val="32000"/>
                    </a:prstClr>
                  </a:outerShdw>
                </a:effectLst>
                <a:latin typeface="Comic Sans MS" panose="030F0702030302020204" pitchFamily="66" charset="0"/>
              </a:rPr>
              <a:t>now ready to move forward in this teaching.</a:t>
            </a:r>
            <a:endParaRPr lang="en-US" sz="3600" b="1" dirty="0">
              <a:solidFill>
                <a:schemeClr val="accent5">
                  <a:lumMod val="75000"/>
                </a:schemeClr>
              </a:solidFill>
              <a:latin typeface="Comic Sans MS" panose="030F0702030302020204" pitchFamily="66" charset="0"/>
            </a:endParaRPr>
          </a:p>
        </p:txBody>
      </p:sp>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19</a:t>
            </a:fld>
            <a:endParaRPr lang="en-US" dirty="0">
              <a:solidFill>
                <a:schemeClr val="tx1"/>
              </a:solidFill>
            </a:endParaRPr>
          </a:p>
        </p:txBody>
      </p:sp>
      <p:pic>
        <p:nvPicPr>
          <p:cNvPr id="4" name="Picture 2" descr="C:\Users\Rae\Desktop\Mario's CCC Announcement for 24 May 19 in PPT\audience participation table png 400.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90673" y="3247999"/>
            <a:ext cx="4722575" cy="39433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27703" y="3005751"/>
            <a:ext cx="2978701" cy="2504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rPr>
              <a:t>What cycle was </a:t>
            </a:r>
            <a:br>
              <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rPr>
            </a:br>
            <a:r>
              <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rPr>
              <a:t>it when Yahusha arrived “about the midst of the </a:t>
            </a:r>
            <a:br>
              <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rPr>
            </a:br>
            <a:r>
              <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rPr>
              <a:t>Jews’ feast”? </a:t>
            </a:r>
            <a:br>
              <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rPr>
            </a:br>
            <a:endPar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endParaRPr>
          </a:p>
          <a:p>
            <a:pPr algn="ctr"/>
            <a:r>
              <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rPr>
              <a:t>            </a:t>
            </a:r>
            <a:r>
              <a:rPr lang="en-US" b="1" dirty="0">
                <a:ln>
                  <a:solidFill>
                    <a:schemeClr val="tx1"/>
                  </a:solidFill>
                </a:ln>
                <a:solidFill>
                  <a:srgbClr val="D46DE7"/>
                </a:solidFill>
                <a:effectLst/>
                <a:latin typeface="Comic Sans MS" panose="030F0702030302020204" pitchFamily="66" charset="0"/>
              </a:rPr>
              <a:t>John 7:14</a:t>
            </a:r>
          </a:p>
        </p:txBody>
      </p:sp>
    </p:spTree>
    <p:extLst>
      <p:ext uri="{BB962C8B-B14F-4D97-AF65-F5344CB8AC3E}">
        <p14:creationId xmlns:p14="http://schemas.microsoft.com/office/powerpoint/2010/main" val="30982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0B09A69D-4E3B-DE42-9E0C-C032BD1672F5}"/>
              </a:ext>
            </a:extLst>
          </p:cNvPr>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2</a:t>
            </a:fld>
            <a:endParaRPr lang="en-US" dirty="0">
              <a:solidFill>
                <a:schemeClr val="tx1"/>
              </a:solidFill>
            </a:endParaRPr>
          </a:p>
        </p:txBody>
      </p:sp>
      <p:sp>
        <p:nvSpPr>
          <p:cNvPr id="6" name="Title 1">
            <a:extLst>
              <a:ext uri="{FF2B5EF4-FFF2-40B4-BE49-F238E27FC236}">
                <a16:creationId xmlns:a16="http://schemas.microsoft.com/office/drawing/2014/main" id="{B76582BD-046C-9DFE-193D-99182FED0484}"/>
              </a:ext>
            </a:extLst>
          </p:cNvPr>
          <p:cNvSpPr>
            <a:spLocks noGrp="1"/>
          </p:cNvSpPr>
          <p:nvPr>
            <p:ph type="title"/>
          </p:nvPr>
        </p:nvSpPr>
        <p:spPr>
          <a:xfrm>
            <a:off x="6793931" y="231932"/>
            <a:ext cx="5082839" cy="4031706"/>
          </a:xfrm>
          <a:gradFill flip="none" rotWithShape="1">
            <a:gsLst>
              <a:gs pos="23000">
                <a:schemeClr val="accent1">
                  <a:lumMod val="40000"/>
                  <a:lumOff val="60000"/>
                  <a:alpha val="74000"/>
                </a:schemeClr>
              </a:gs>
              <a:gs pos="80000">
                <a:schemeClr val="bg1"/>
              </a:gs>
            </a:gsLst>
            <a:lin ang="2700000" scaled="1"/>
            <a:tileRect/>
          </a:gradFill>
          <a:ln w="57150">
            <a:noFill/>
          </a:ln>
          <a:effectLst/>
          <a:scene3d>
            <a:camera prst="orthographicFront"/>
            <a:lightRig rig="threePt" dir="t"/>
          </a:scene3d>
          <a:sp3d>
            <a:bevelT w="114300" prst="artDeco"/>
          </a:sp3d>
        </p:spPr>
        <p:txBody>
          <a:bodyPr>
            <a:noAutofit/>
            <a:sp3d extrusionH="57150">
              <a:bevelT w="82550" h="38100" prst="coolSlant"/>
            </a:sp3d>
          </a:bodyPr>
          <a:lstStyle/>
          <a:p>
            <a:pPr algn="ctr">
              <a:lnSpc>
                <a:spcPct val="100000"/>
              </a:lnSpc>
            </a:pPr>
            <a:r>
              <a:rPr lang="en-US" sz="2800" b="1" dirty="0">
                <a:solidFill>
                  <a:schemeClr val="accent5">
                    <a:lumMod val="75000"/>
                  </a:schemeClr>
                </a:solidFill>
                <a:latin typeface="Comic Sans MS" panose="030F0702030302020204" pitchFamily="66" charset="0"/>
              </a:rPr>
              <a:t>The dates on the </a:t>
            </a:r>
            <a:br>
              <a:rPr lang="en-US" sz="2800" b="1" dirty="0">
                <a:solidFill>
                  <a:schemeClr val="accent5">
                    <a:lumMod val="75000"/>
                  </a:schemeClr>
                </a:solidFill>
                <a:latin typeface="Comic Sans MS" panose="030F0702030302020204" pitchFamily="66" charset="0"/>
              </a:rPr>
            </a:br>
            <a:r>
              <a:rPr lang="en-US" sz="2800" b="1" dirty="0">
                <a:solidFill>
                  <a:schemeClr val="accent5">
                    <a:lumMod val="75000"/>
                  </a:schemeClr>
                </a:solidFill>
                <a:latin typeface="Comic Sans MS" panose="030F0702030302020204" pitchFamily="66" charset="0"/>
              </a:rPr>
              <a:t>Lunar Calendar for </a:t>
            </a:r>
            <a:br>
              <a:rPr lang="en-US" sz="2800" b="1" dirty="0">
                <a:solidFill>
                  <a:schemeClr val="accent5">
                    <a:lumMod val="75000"/>
                  </a:schemeClr>
                </a:solidFill>
                <a:latin typeface="Comic Sans MS" panose="030F0702030302020204" pitchFamily="66" charset="0"/>
              </a:rPr>
            </a:br>
            <a:r>
              <a:rPr lang="en-US" sz="2800" b="1" dirty="0">
                <a:solidFill>
                  <a:schemeClr val="accent5">
                    <a:lumMod val="75000"/>
                  </a:schemeClr>
                </a:solidFill>
                <a:latin typeface="Comic Sans MS" panose="030F0702030302020204" pitchFamily="66" charset="0"/>
              </a:rPr>
              <a:t>29 CE will follow the guidelines as given according to these </a:t>
            </a:r>
            <a:br>
              <a:rPr lang="en-US" sz="2800" b="1" dirty="0">
                <a:solidFill>
                  <a:schemeClr val="accent5">
                    <a:lumMod val="75000"/>
                  </a:schemeClr>
                </a:solidFill>
                <a:latin typeface="Comic Sans MS" panose="030F0702030302020204" pitchFamily="66" charset="0"/>
              </a:rPr>
            </a:br>
            <a:r>
              <a:rPr lang="en-US" sz="2800" b="1" dirty="0">
                <a:solidFill>
                  <a:schemeClr val="accent6">
                    <a:lumMod val="75000"/>
                  </a:schemeClr>
                </a:solidFill>
                <a:latin typeface="Comic Sans MS" panose="030F0702030302020204" pitchFamily="66" charset="0"/>
              </a:rPr>
              <a:t>Rules for the </a:t>
            </a:r>
            <a:br>
              <a:rPr lang="en-US" sz="2800" b="1" dirty="0">
                <a:solidFill>
                  <a:schemeClr val="accent6">
                    <a:lumMod val="75000"/>
                  </a:schemeClr>
                </a:solidFill>
                <a:latin typeface="Comic Sans MS" panose="030F0702030302020204" pitchFamily="66" charset="0"/>
              </a:rPr>
            </a:br>
            <a:r>
              <a:rPr lang="en-US" sz="2800" b="1" dirty="0">
                <a:solidFill>
                  <a:schemeClr val="accent6">
                    <a:lumMod val="75000"/>
                  </a:schemeClr>
                </a:solidFill>
                <a:latin typeface="Comic Sans MS" panose="030F0702030302020204" pitchFamily="66" charset="0"/>
              </a:rPr>
              <a:t>“</a:t>
            </a:r>
            <a:r>
              <a:rPr lang="en-US" sz="2800" b="1" dirty="0">
                <a:solidFill>
                  <a:srgbClr val="FF0066"/>
                </a:solidFill>
                <a:latin typeface="Comic Sans MS" panose="030F0702030302020204" pitchFamily="66" charset="0"/>
              </a:rPr>
              <a:t>Hebrew</a:t>
            </a:r>
            <a:r>
              <a:rPr lang="en-US" sz="2800" b="1" dirty="0">
                <a:solidFill>
                  <a:schemeClr val="accent6">
                    <a:lumMod val="75000"/>
                  </a:schemeClr>
                </a:solidFill>
                <a:latin typeface="Comic Sans MS" panose="030F0702030302020204" pitchFamily="66" charset="0"/>
              </a:rPr>
              <a:t>” Calendar. </a:t>
            </a:r>
            <a:br>
              <a:rPr lang="en-US" sz="2800" b="1" dirty="0">
                <a:solidFill>
                  <a:schemeClr val="accent6">
                    <a:lumMod val="75000"/>
                  </a:schemeClr>
                </a:solidFill>
                <a:latin typeface="Comic Sans MS" panose="030F0702030302020204" pitchFamily="66" charset="0"/>
              </a:rPr>
            </a:br>
            <a:r>
              <a:rPr lang="en-US" sz="2800" b="1" dirty="0">
                <a:solidFill>
                  <a:schemeClr val="accent5">
                    <a:lumMod val="75000"/>
                  </a:schemeClr>
                </a:solidFill>
                <a:latin typeface="Comic Sans MS" panose="030F0702030302020204" pitchFamily="66" charset="0"/>
              </a:rPr>
              <a:t>Will the information </a:t>
            </a:r>
            <a:br>
              <a:rPr lang="en-US" sz="2800" b="1" dirty="0">
                <a:solidFill>
                  <a:schemeClr val="accent5">
                    <a:lumMod val="75000"/>
                  </a:schemeClr>
                </a:solidFill>
                <a:latin typeface="Comic Sans MS" panose="030F0702030302020204" pitchFamily="66" charset="0"/>
              </a:rPr>
            </a:br>
            <a:r>
              <a:rPr lang="en-US" sz="2800" b="1" dirty="0">
                <a:solidFill>
                  <a:schemeClr val="accent5">
                    <a:lumMod val="75000"/>
                  </a:schemeClr>
                </a:solidFill>
                <a:latin typeface="Comic Sans MS" panose="030F0702030302020204" pitchFamily="66" charset="0"/>
              </a:rPr>
              <a:t>align with John 7?</a:t>
            </a:r>
          </a:p>
        </p:txBody>
      </p:sp>
      <p:pic>
        <p:nvPicPr>
          <p:cNvPr id="7" name="Content Placeholder 4">
            <a:extLst>
              <a:ext uri="{FF2B5EF4-FFF2-40B4-BE49-F238E27FC236}">
                <a16:creationId xmlns:a16="http://schemas.microsoft.com/office/drawing/2014/main" id="{894CD8EF-D17C-BA03-EA38-4C453D1C94D2}"/>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122"/>
          <a:stretch/>
        </p:blipFill>
        <p:spPr>
          <a:xfrm>
            <a:off x="488124" y="397791"/>
            <a:ext cx="5607876" cy="5795488"/>
          </a:xfrm>
          <a:prstGeom prst="rect">
            <a:avLst/>
          </a:prstGeom>
          <a:ln w="228600" cap="sq" cmpd="thickThin">
            <a:solidFill>
              <a:srgbClr val="002060"/>
            </a:solidFill>
            <a:prstDash val="solid"/>
            <a:miter lim="800000"/>
          </a:ln>
          <a:effectLst>
            <a:innerShdw blurRad="76200">
              <a:srgbClr val="000000"/>
            </a:innerShdw>
          </a:effectLst>
        </p:spPr>
      </p:pic>
      <p:sp>
        <p:nvSpPr>
          <p:cNvPr id="9" name="TextBox 8">
            <a:extLst>
              <a:ext uri="{FF2B5EF4-FFF2-40B4-BE49-F238E27FC236}">
                <a16:creationId xmlns:a16="http://schemas.microsoft.com/office/drawing/2014/main" id="{974EEB27-93B7-4AF9-C837-A5982B7CDDD6}"/>
              </a:ext>
            </a:extLst>
          </p:cNvPr>
          <p:cNvSpPr txBox="1"/>
          <p:nvPr/>
        </p:nvSpPr>
        <p:spPr>
          <a:xfrm>
            <a:off x="6630190" y="4339177"/>
            <a:ext cx="5363690" cy="2308324"/>
          </a:xfrm>
          <a:prstGeom prst="rect">
            <a:avLst/>
          </a:prstGeom>
          <a:noFill/>
          <a:effectLst>
            <a:glow rad="622300">
              <a:schemeClr val="accent1">
                <a:satMod val="175000"/>
                <a:alpha val="53000"/>
              </a:schemeClr>
            </a:glow>
          </a:effectLst>
        </p:spPr>
        <p:txBody>
          <a:bodyPr wrap="square" rtlCol="0">
            <a:spAutoFit/>
            <a:scene3d>
              <a:camera prst="orthographicFront"/>
              <a:lightRig rig="threePt" dir="t"/>
            </a:scene3d>
            <a:sp3d extrusionH="57150">
              <a:bevelT w="82550" h="38100" prst="coolSlant"/>
            </a:sp3d>
          </a:bodyPr>
          <a:lstStyle/>
          <a:p>
            <a:pPr algn="ctr"/>
            <a:r>
              <a:rPr lang="en-US" sz="2400" b="1" dirty="0">
                <a:solidFill>
                  <a:srgbClr val="C00000"/>
                </a:solidFill>
                <a:effectLst/>
                <a:latin typeface="Comic Sans MS" panose="030F0702030302020204" pitchFamily="66" charset="0"/>
              </a:rPr>
              <a:t>Note for the following lunar calendar:</a:t>
            </a:r>
            <a:r>
              <a:rPr lang="en-US" sz="2400" dirty="0">
                <a:solidFill>
                  <a:srgbClr val="C00000"/>
                </a:solidFill>
                <a:effectLst/>
                <a:latin typeface="Comic Sans MS" panose="030F0702030302020204" pitchFamily="66" charset="0"/>
              </a:rPr>
              <a:t>  </a:t>
            </a:r>
            <a:r>
              <a:rPr lang="en-US" sz="2400" b="1" dirty="0">
                <a:solidFill>
                  <a:srgbClr val="002060"/>
                </a:solidFill>
                <a:effectLst/>
                <a:latin typeface="Comic Sans MS" panose="030F0702030302020204" pitchFamily="66" charset="0"/>
              </a:rPr>
              <a:t>The sliver moon is sighted at sunset. This ushers in the Night Season of the 1</a:t>
            </a:r>
            <a:r>
              <a:rPr lang="en-US" sz="2400" b="1" baseline="30000" dirty="0">
                <a:solidFill>
                  <a:srgbClr val="002060"/>
                </a:solidFill>
                <a:effectLst/>
                <a:latin typeface="Comic Sans MS" panose="030F0702030302020204" pitchFamily="66" charset="0"/>
              </a:rPr>
              <a:t>st</a:t>
            </a:r>
            <a:r>
              <a:rPr lang="en-US" sz="2400" b="1" dirty="0">
                <a:solidFill>
                  <a:srgbClr val="002060"/>
                </a:solidFill>
                <a:effectLst/>
                <a:latin typeface="Comic Sans MS" panose="030F0702030302020204" pitchFamily="66" charset="0"/>
              </a:rPr>
              <a:t> day, but the Day Season is not until the </a:t>
            </a:r>
            <a:r>
              <a:rPr lang="en-US" sz="2400" b="1" u="sng" dirty="0">
                <a:solidFill>
                  <a:srgbClr val="002060"/>
                </a:solidFill>
                <a:effectLst/>
                <a:latin typeface="Comic Sans MS" panose="030F0702030302020204" pitchFamily="66" charset="0"/>
              </a:rPr>
              <a:t>next</a:t>
            </a:r>
            <a:r>
              <a:rPr lang="en-US" sz="2400" b="1" dirty="0">
                <a:solidFill>
                  <a:srgbClr val="002060"/>
                </a:solidFill>
                <a:effectLst/>
                <a:latin typeface="Comic Sans MS" panose="030F0702030302020204" pitchFamily="66" charset="0"/>
              </a:rPr>
              <a:t> calendar “</a:t>
            </a:r>
            <a:r>
              <a:rPr lang="en-US" sz="2400" b="1" u="sng" dirty="0">
                <a:solidFill>
                  <a:srgbClr val="002060"/>
                </a:solidFill>
                <a:effectLst/>
                <a:latin typeface="Comic Sans MS" panose="030F0702030302020204" pitchFamily="66" charset="0"/>
              </a:rPr>
              <a:t>date</a:t>
            </a:r>
            <a:r>
              <a:rPr lang="en-US" sz="2400" b="1" dirty="0">
                <a:solidFill>
                  <a:srgbClr val="002060"/>
                </a:solidFill>
                <a:effectLst/>
                <a:latin typeface="Comic Sans MS" panose="030F0702030302020204" pitchFamily="66" charset="0"/>
              </a:rPr>
              <a:t>.”</a:t>
            </a:r>
            <a:endParaRPr lang="en-CA" sz="2400" b="1" dirty="0">
              <a:solidFill>
                <a:srgbClr val="002060"/>
              </a:solidFill>
              <a:effectLst/>
              <a:latin typeface="Comic Sans MS" panose="030F0702030302020204" pitchFamily="66" charset="0"/>
            </a:endParaRPr>
          </a:p>
        </p:txBody>
      </p:sp>
      <p:sp>
        <p:nvSpPr>
          <p:cNvPr id="2" name="Rectangle: Rounded Corners 1">
            <a:extLst>
              <a:ext uri="{FF2B5EF4-FFF2-40B4-BE49-F238E27FC236}">
                <a16:creationId xmlns:a16="http://schemas.microsoft.com/office/drawing/2014/main" id="{A30FAEA9-04C0-4834-8494-9255C2E8E84D}"/>
              </a:ext>
            </a:extLst>
          </p:cNvPr>
          <p:cNvSpPr/>
          <p:nvPr/>
        </p:nvSpPr>
        <p:spPr>
          <a:xfrm>
            <a:off x="485141" y="397791"/>
            <a:ext cx="2420620" cy="807039"/>
          </a:xfrm>
          <a:prstGeom prst="roundRect">
            <a:avLst/>
          </a:prstGeom>
          <a:noFill/>
          <a:ln w="76200">
            <a:solidFill>
              <a:srgbClr val="FF0066"/>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n 2">
            <a:extLst>
              <a:ext uri="{FF2B5EF4-FFF2-40B4-BE49-F238E27FC236}">
                <a16:creationId xmlns:a16="http://schemas.microsoft.com/office/drawing/2014/main" id="{DF0876E1-8A02-8392-1765-591D4EE9ADE3}"/>
              </a:ext>
            </a:extLst>
          </p:cNvPr>
          <p:cNvSpPr/>
          <p:nvPr/>
        </p:nvSpPr>
        <p:spPr>
          <a:xfrm>
            <a:off x="11607800" y="49369"/>
            <a:ext cx="508000" cy="473193"/>
          </a:xfrm>
          <a:prstGeom prst="sun">
            <a:avLst/>
          </a:prstGeom>
          <a:solidFill>
            <a:schemeClr val="accent4">
              <a:lumMod val="40000"/>
              <a:lumOff val="60000"/>
            </a:schemeClr>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FA8C28-E7B2-FC66-10D4-5007FBE8B8E5}"/>
              </a:ext>
            </a:extLst>
          </p:cNvPr>
          <p:cNvSpPr txBox="1"/>
          <p:nvPr/>
        </p:nvSpPr>
        <p:spPr>
          <a:xfrm>
            <a:off x="332288" y="6407551"/>
            <a:ext cx="5999932" cy="369332"/>
          </a:xfrm>
          <a:prstGeom prst="rect">
            <a:avLst/>
          </a:prstGeom>
          <a:solidFill>
            <a:schemeClr val="accent4">
              <a:lumMod val="60000"/>
              <a:lumOff val="40000"/>
            </a:schemeClr>
          </a:solidFill>
          <a:effectLst>
            <a:softEdge rad="127000"/>
          </a:effectLst>
        </p:spPr>
        <p:txBody>
          <a:bodyPr wrap="square">
            <a:spAutoFit/>
          </a:bodyPr>
          <a:lstStyle/>
          <a:p>
            <a:r>
              <a:rPr lang="en-US" dirty="0"/>
              <a:t>https://www.timeanddate.com/calendar/jewish-calendar.html</a:t>
            </a:r>
          </a:p>
        </p:txBody>
      </p:sp>
    </p:spTree>
    <p:extLst>
      <p:ext uri="{BB962C8B-B14F-4D97-AF65-F5344CB8AC3E}">
        <p14:creationId xmlns:p14="http://schemas.microsoft.com/office/powerpoint/2010/main" val="24946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750" fill="hold"/>
                                        <p:tgtEl>
                                          <p:spTgt spid="2"/>
                                        </p:tgtEl>
                                        <p:attrNameLst>
                                          <p:attrName>ppt_x</p:attrName>
                                        </p:attrNameLst>
                                      </p:cBhvr>
                                      <p:tavLst>
                                        <p:tav tm="0">
                                          <p:val>
                                            <p:strVal val="#ppt_x"/>
                                          </p:val>
                                        </p:tav>
                                        <p:tav tm="100000">
                                          <p:val>
                                            <p:strVal val="#ppt_x"/>
                                          </p:val>
                                        </p:tav>
                                      </p:tavLst>
                                    </p:anim>
                                    <p:anim calcmode="lin" valueType="num">
                                      <p:cBhvr additive="base">
                                        <p:cTn id="8" dur="1750" fill="hold"/>
                                        <p:tgtEl>
                                          <p:spTgt spid="2"/>
                                        </p:tgtEl>
                                        <p:attrNameLst>
                                          <p:attrName>ppt_y</p:attrName>
                                        </p:attrNameLst>
                                      </p:cBhvr>
                                      <p:tavLst>
                                        <p:tav tm="0">
                                          <p:val>
                                            <p:strVal val="1+#ppt_h/2"/>
                                          </p:val>
                                        </p:tav>
                                        <p:tav tm="100000">
                                          <p:val>
                                            <p:strVal val="#ppt_y"/>
                                          </p:val>
                                        </p:tav>
                                      </p:tavLst>
                                    </p:anim>
                                  </p:childTnLst>
                                </p:cTn>
                              </p:par>
                              <p:par>
                                <p:cTn id="9" presetID="8" presetClass="emph" presetSubtype="0" fill="hold" grpId="1" nodeType="withEffect">
                                  <p:stCondLst>
                                    <p:cond delay="250"/>
                                  </p:stCondLst>
                                  <p:childTnLst>
                                    <p:animRot by="21600000">
                                      <p:cBhvr>
                                        <p:cTn id="10" dur="1500" fill="hold"/>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2" grpId="1"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8000">
              <a:schemeClr val="tx1">
                <a:lumMod val="50000"/>
              </a:schemeClr>
            </a:gs>
            <a:gs pos="69000">
              <a:srgbClr val="FFFF00"/>
            </a:gs>
          </a:gsLst>
          <a:lin ang="0" scaled="1"/>
          <a:tileRect/>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824813" y="6469905"/>
            <a:ext cx="355312" cy="36644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34" name="Rectangle 33"/>
          <p:cNvSpPr/>
          <p:nvPr/>
        </p:nvSpPr>
        <p:spPr>
          <a:xfrm>
            <a:off x="8147697" y="712511"/>
            <a:ext cx="3363679" cy="1255993"/>
          </a:xfrm>
          <a:prstGeom prst="rect">
            <a:avLst/>
          </a:prstGeom>
          <a:solidFill>
            <a:srgbClr val="00FF99"/>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82550" h="38100" prst="coolSlant"/>
            </a:sp3d>
          </a:bodyPr>
          <a:lstStyle/>
          <a:p>
            <a:pPr lvl="0" defTabSz="457200">
              <a:defRPr/>
            </a:pPr>
            <a:r>
              <a:rPr lang="en-CA" sz="1100" b="1" dirty="0">
                <a:solidFill>
                  <a:srgbClr val="660033"/>
                </a:solidFill>
                <a:latin typeface="Trebuchet MS"/>
              </a:rPr>
              <a:t>2</a:t>
            </a:r>
            <a:r>
              <a:rPr lang="en-CA" sz="1100" b="1" baseline="30000" dirty="0">
                <a:solidFill>
                  <a:srgbClr val="660033"/>
                </a:solidFill>
                <a:latin typeface="Trebuchet MS"/>
              </a:rPr>
              <a:t>nd</a:t>
            </a:r>
            <a:r>
              <a:rPr lang="en-CA" sz="1100" b="1" dirty="0">
                <a:solidFill>
                  <a:srgbClr val="660033"/>
                </a:solidFill>
                <a:latin typeface="Trebuchet MS"/>
              </a:rPr>
              <a:t>                                                 </a:t>
            </a:r>
            <a:r>
              <a:rPr lang="en-CA" sz="1100" dirty="0">
                <a:solidFill>
                  <a:prstClr val="black"/>
                </a:solidFill>
              </a:rPr>
              <a:t>24</a:t>
            </a:r>
            <a:endParaRPr lang="en-CA" sz="1100" b="1" dirty="0">
              <a:solidFill>
                <a:srgbClr val="660033"/>
              </a:solidFill>
              <a:latin typeface="Trebuchet M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100" b="1" dirty="0">
                <a:solidFill>
                  <a:srgbClr val="660033"/>
                </a:solidFill>
                <a:latin typeface="Trebuchet MS"/>
              </a:rPr>
              <a:t>3</a:t>
            </a:r>
            <a:r>
              <a:rPr lang="en-CA" sz="1100" b="1" baseline="30000" dirty="0">
                <a:solidFill>
                  <a:srgbClr val="660033"/>
                </a:solidFill>
                <a:latin typeface="Trebuchet MS"/>
              </a:rPr>
              <a:t>rd</a:t>
            </a:r>
            <a:r>
              <a:rPr lang="en-CA" sz="1100" b="1" dirty="0">
                <a:solidFill>
                  <a:srgbClr val="660033"/>
                </a:solidFill>
                <a:latin typeface="Trebuchet MS"/>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25</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100" b="1" dirty="0">
                <a:solidFill>
                  <a:srgbClr val="660033"/>
                </a:solidFill>
                <a:latin typeface="Trebuchet MS"/>
              </a:rPr>
              <a:t>4</a:t>
            </a:r>
            <a:r>
              <a:rPr kumimoji="0" lang="en-CA" sz="1100" b="1" i="0" u="none" strike="noStrike" kern="1200" cap="none" spc="0" normalizeH="0" baseline="30000" noProof="0" dirty="0" err="1">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28</a:t>
            </a:r>
          </a:p>
          <a:p>
            <a:pPr lvl="0" defTabSz="457200">
              <a:defRPr/>
            </a:pPr>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29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30</a:t>
            </a:r>
          </a:p>
        </p:txBody>
      </p:sp>
      <p:sp>
        <p:nvSpPr>
          <p:cNvPr id="29" name="Rectangle 28"/>
          <p:cNvSpPr/>
          <p:nvPr/>
        </p:nvSpPr>
        <p:spPr>
          <a:xfrm>
            <a:off x="8156761" y="1974286"/>
            <a:ext cx="3354615" cy="4660194"/>
          </a:xfrm>
          <a:prstGeom prst="rect">
            <a:avLst/>
          </a:prstGeom>
          <a:solidFill>
            <a:schemeClr val="accent5">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 Sept 19 Trumpets</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b="1" dirty="0">
                <a:solidFill>
                  <a:prstClr val="black"/>
                </a:solidFill>
                <a:effectLst>
                  <a:glow rad="127000">
                    <a:srgbClr val="FF0000"/>
                  </a:glow>
                </a:effectLst>
                <a:latin typeface="Trebuchet MS"/>
              </a:rPr>
              <a: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 Sept 28 Yom Kippur</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b="1" dirty="0">
                <a:solidFill>
                  <a:prstClr val="black"/>
                </a:solidFill>
                <a:effectLst>
                  <a:glow rad="127000">
                    <a:srgbClr val="FF0000"/>
                  </a:glow>
                </a:effectLst>
                <a:latin typeface="Trebuchet MS"/>
              </a:rPr>
              <a:t>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 Oct 1st</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 Oct 3 Sukkot Shabbat</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dirty="0">
                <a:solidFill>
                  <a:prstClr val="black"/>
                </a:solidFill>
                <a:effectLst>
                  <a:glow rad="152400">
                    <a:schemeClr val="tx1"/>
                  </a:glow>
                </a:effectLst>
                <a:latin typeface="Trebuchet MS"/>
              </a:rPr>
              <a:t>15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dirty="0">
                <a:solidFill>
                  <a:prstClr val="black"/>
                </a:solidFill>
                <a:latin typeface="Trebuchet MS"/>
              </a:rPr>
              <a:t>18</a:t>
            </a:r>
            <a:endParaRPr kumimoji="0" lang="en-CA" sz="1100" b="0" i="0" u="none" strike="noStrike" kern="1200" cap="none" spc="0" normalizeH="0" baseline="0" noProof="0" dirty="0">
              <a:ln>
                <a:noFill/>
              </a:ln>
              <a:solidFill>
                <a:prstClr val="black"/>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lang="en-CA" sz="1100" dirty="0">
                <a:solidFill>
                  <a:prstClr val="black"/>
                </a:solidFill>
                <a:latin typeface="Trebuchet MS"/>
              </a:rPr>
              <a:t>19</a:t>
            </a:r>
            <a:endParaRPr kumimoji="0" lang="en-CA" sz="1100" b="0" i="0" u="none" strike="noStrike" kern="1200" cap="none" spc="0" normalizeH="0" baseline="0" noProof="0" dirty="0">
              <a:ln>
                <a:noFill/>
              </a:ln>
              <a:solidFill>
                <a:prstClr val="black"/>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 Oct 9 Sukkot</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 Oct 10 Last Great Day</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dirty="0">
                <a:solidFill>
                  <a:prstClr val="black"/>
                </a:solidFill>
                <a:effectLst>
                  <a:glow rad="152400">
                    <a:schemeClr val="tx1"/>
                  </a:glow>
                </a:effectLst>
                <a:latin typeface="Trebuchet MS"/>
              </a:rPr>
              <a:t>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26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glow rad="203200">
                    <a:srgbClr val="34E9FC"/>
                  </a:glow>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glow rad="203200">
                    <a:srgbClr val="34E9FC"/>
                  </a:glow>
                </a:effectLst>
                <a:uLnTx/>
                <a:uFillTx/>
                <a:latin typeface="Trebuchet MS"/>
                <a:ea typeface="+mn-ea"/>
                <a:cs typeface="+mn-cs"/>
              </a:rPr>
              <a:t>th Oct 15 Shabbat</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27</a:t>
            </a:r>
            <a:endParaRPr kumimoji="0" lang="en-CA" sz="11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5" name="Rectangle 14"/>
          <p:cNvSpPr/>
          <p:nvPr/>
        </p:nvSpPr>
        <p:spPr>
          <a:xfrm>
            <a:off x="249496" y="650435"/>
            <a:ext cx="3452881" cy="2908483"/>
          </a:xfrm>
          <a:prstGeom prst="rect">
            <a:avLst/>
          </a:prstGeom>
          <a:solidFill>
            <a:schemeClr val="tx1">
              <a:lumMod val="6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18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25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26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27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28</a:t>
            </a:r>
            <a:br>
              <a:rPr kumimoji="0" lang="en-CA" sz="1100" b="0" i="0" u="none" strike="noStrike" kern="1200" cap="none" spc="0" normalizeH="0" baseline="0" noProof="0" dirty="0">
                <a:ln>
                  <a:noFill/>
                </a:ln>
                <a:solidFill>
                  <a:prstClr val="black"/>
                </a:solidFill>
                <a:effectLst/>
                <a:uLnTx/>
                <a:uFillTx/>
                <a:latin typeface="Trebuchet MS"/>
                <a:ea typeface="+mn-ea"/>
                <a:cs typeface="+mn-cs"/>
              </a:rPr>
            </a:b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7" name="Rectangle 16"/>
          <p:cNvSpPr/>
          <p:nvPr/>
        </p:nvSpPr>
        <p:spPr>
          <a:xfrm>
            <a:off x="249497" y="119644"/>
            <a:ext cx="3452881" cy="511460"/>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70C0"/>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C00000"/>
                </a:solidFill>
                <a:effectLst/>
                <a:uLnTx/>
                <a:uFillTx/>
                <a:latin typeface="Footlight MT Light" panose="0204060206030A020304" pitchFamily="18" charset="0"/>
                <a:ea typeface="+mn-ea"/>
                <a:cs typeface="+mn-cs"/>
              </a:rPr>
              <a:t>Lunar</a:t>
            </a:r>
            <a:r>
              <a:rPr kumimoji="0" lang="en-CA" sz="2800" b="0" i="0" u="none" strike="noStrike" kern="1200" cap="none" spc="0" normalizeH="0" baseline="0" noProof="0" dirty="0">
                <a:ln>
                  <a:noFill/>
                </a:ln>
                <a:solidFill>
                  <a:srgbClr val="C00000"/>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sp>
        <p:nvSpPr>
          <p:cNvPr id="18" name="Rounded Rectangle 17"/>
          <p:cNvSpPr/>
          <p:nvPr/>
        </p:nvSpPr>
        <p:spPr>
          <a:xfrm>
            <a:off x="645003" y="1091625"/>
            <a:ext cx="1881688" cy="381064"/>
          </a:xfrm>
          <a:prstGeom prst="roundRect">
            <a:avLst>
              <a:gd name="adj" fmla="val 50000"/>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02060"/>
                </a:solidFill>
                <a:effectLst/>
                <a:uLnTx/>
                <a:uFillTx/>
                <a:latin typeface="Trebuchet MS"/>
                <a:ea typeface="+mn-ea"/>
                <a:cs typeface="+mn-cs"/>
              </a:rPr>
              <a:t>6</a:t>
            </a:r>
            <a:r>
              <a:rPr kumimoji="0" lang="en-CA" sz="2800" b="0" i="0" u="none" strike="noStrike" kern="1200" cap="none" spc="0" normalizeH="0" baseline="30000" noProof="0" dirty="0">
                <a:ln>
                  <a:noFill/>
                </a:ln>
                <a:solidFill>
                  <a:srgbClr val="002060"/>
                </a:solidFill>
                <a:effectLst/>
                <a:uLnTx/>
                <a:uFillTx/>
                <a:latin typeface="Trebuchet MS"/>
                <a:ea typeface="+mn-ea"/>
                <a:cs typeface="+mn-cs"/>
              </a:rPr>
              <a:t>th</a:t>
            </a:r>
            <a:r>
              <a:rPr kumimoji="0" lang="en-CA" sz="2800" b="0" i="0" u="none" strike="noStrike" kern="1200" cap="none" spc="0" normalizeH="0" baseline="0" noProof="0" dirty="0">
                <a:ln>
                  <a:noFill/>
                </a:ln>
                <a:solidFill>
                  <a:srgbClr val="002060"/>
                </a:solidFill>
                <a:effectLst/>
                <a:uLnTx/>
                <a:uFillTx/>
                <a:latin typeface="Trebuchet MS"/>
                <a:ea typeface="+mn-ea"/>
                <a:cs typeface="+mn-cs"/>
              </a:rPr>
              <a:t> Month</a:t>
            </a:r>
          </a:p>
        </p:txBody>
      </p:sp>
      <p:pic>
        <p:nvPicPr>
          <p:cNvPr id="19"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85722" y="3262754"/>
            <a:ext cx="2000250" cy="259068"/>
          </a:xfrm>
          <a:prstGeom prst="rect">
            <a:avLst/>
          </a:prstGeom>
        </p:spPr>
      </p:pic>
      <p:sp>
        <p:nvSpPr>
          <p:cNvPr id="20" name="Rectangle 19"/>
          <p:cNvSpPr/>
          <p:nvPr/>
        </p:nvSpPr>
        <p:spPr>
          <a:xfrm>
            <a:off x="249496" y="3554376"/>
            <a:ext cx="3452881" cy="3144750"/>
          </a:xfrm>
          <a:prstGeom prst="rect">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 Sept 28 sunset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prstClr val="black"/>
                </a:solidFill>
                <a:effectLst>
                  <a:glow rad="127000">
                    <a:srgbClr val="FF0000"/>
                  </a:glow>
                </a:effectLst>
                <a:uLnTx/>
                <a:uFillTx/>
                <a:latin typeface="Trebuchet MS"/>
                <a:ea typeface="+mn-ea"/>
                <a:cs typeface="+mn-cs"/>
              </a:rPr>
              <a: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 Oct 1 sunset</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 Oct 7 sunset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kumimoji="0" lang="en-CA" sz="1100" b="1" i="0" u="none" strike="noStrike" kern="1200" cap="none" spc="0" normalizeH="0" baseline="0" noProof="0" dirty="0">
                <a:ln>
                  <a:noFill/>
                </a:ln>
                <a:solidFill>
                  <a:prstClr val="black"/>
                </a:solidFill>
                <a:effectLst>
                  <a:glow rad="127000">
                    <a:srgbClr val="FF0000"/>
                  </a:glow>
                </a:effectLst>
                <a:uLnTx/>
                <a:uFillTx/>
                <a:latin typeface="Trebuchet MS"/>
                <a:ea typeface="+mn-ea"/>
                <a:cs typeface="+mn-cs"/>
              </a:rPr>
              <a:t>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 Oct 8 sunset</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 Oct 12 </a:t>
            </a:r>
            <a:r>
              <a:rPr lang="en-CA" sz="1100" b="1" baseline="30000" dirty="0">
                <a:solidFill>
                  <a:srgbClr val="660033"/>
                </a:solidFill>
                <a:latin typeface="Trebuchet MS"/>
              </a:rPr>
              <a:t>suns</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et</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1</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glow rad="101600">
                    <a:srgbClr val="00FFCC"/>
                  </a:glow>
                </a:effectLst>
                <a:uLnTx/>
                <a:uFillTx/>
                <a:latin typeface="Trebuchet MS"/>
                <a:ea typeface="+mn-ea"/>
                <a:cs typeface="+mn-cs"/>
              </a:rPr>
              <a:t>15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2</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glow rad="101600">
                    <a:srgbClr val="00FFCC"/>
                  </a:glow>
                </a:effectLst>
                <a:uLnTx/>
                <a:uFillTx/>
                <a:latin typeface="Trebuchet MS"/>
                <a:ea typeface="+mn-ea"/>
                <a:cs typeface="+mn-cs"/>
              </a:rPr>
              <a:t>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3</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368300">
                    <a:srgbClr val="0000FF"/>
                  </a:glow>
                </a:effectLst>
                <a:uLnTx/>
                <a:uFillTx/>
                <a:latin typeface="Trebuchet MS"/>
                <a:ea typeface="+mn-ea"/>
                <a:cs typeface="+mn-cs"/>
              </a:rPr>
              <a:t>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glow rad="177800">
                    <a:srgbClr val="34E9FC"/>
                  </a:glow>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glow rad="177800">
                    <a:srgbClr val="34E9FC"/>
                  </a:glow>
                </a:effectLst>
                <a:uLnTx/>
                <a:uFillTx/>
                <a:latin typeface="Trebuchet MS"/>
                <a:ea typeface="+mn-ea"/>
                <a:cs typeface="+mn-cs"/>
              </a:rPr>
              <a:t>th Shabbat at</a:t>
            </a:r>
            <a:r>
              <a:rPr kumimoji="0" lang="en-CA" sz="1100" b="1" i="0" u="sng" strike="noStrike" kern="1200" cap="none" spc="0" normalizeH="0" noProof="0" dirty="0">
                <a:ln>
                  <a:noFill/>
                </a:ln>
                <a:solidFill>
                  <a:srgbClr val="0000FF"/>
                </a:solidFill>
                <a:effectLst>
                  <a:glow rad="177800">
                    <a:srgbClr val="34E9FC"/>
                  </a:glow>
                </a:effectLst>
                <a:uLnTx/>
                <a:uFillTx/>
                <a:latin typeface="Trebuchet MS"/>
                <a:ea typeface="+mn-ea"/>
                <a:cs typeface="+mn-cs"/>
              </a:rPr>
              <a:t> </a:t>
            </a:r>
            <a:r>
              <a:rPr kumimoji="0" lang="en-CA" sz="1100" b="1" i="0" u="sng" strike="noStrike" kern="1200" cap="none" spc="0" normalizeH="0" baseline="30000" noProof="0" dirty="0">
                <a:ln>
                  <a:noFill/>
                </a:ln>
                <a:solidFill>
                  <a:srgbClr val="0000FF"/>
                </a:solidFill>
                <a:effectLst>
                  <a:glow rad="177800">
                    <a:srgbClr val="34E9FC"/>
                  </a:glow>
                </a:effectLst>
                <a:uLnTx/>
                <a:uFillTx/>
                <a:latin typeface="Trebuchet MS"/>
                <a:ea typeface="+mn-ea"/>
                <a:cs typeface="+mn-cs"/>
              </a:rPr>
              <a:t>Oct 15 </a:t>
            </a:r>
            <a:r>
              <a:rPr lang="en-CA" sz="1100" b="1" u="sng" baseline="30000" dirty="0">
                <a:solidFill>
                  <a:srgbClr val="0000FF"/>
                </a:solidFill>
                <a:effectLst>
                  <a:glow rad="177800">
                    <a:srgbClr val="34E9FC"/>
                  </a:glow>
                </a:effectLst>
                <a:latin typeface="Trebuchet MS"/>
              </a:rPr>
              <a:t>suns</a:t>
            </a:r>
            <a:r>
              <a:rPr kumimoji="0" lang="en-CA" sz="1100" b="1" i="0" u="sng" strike="noStrike" kern="1200" cap="none" spc="0" normalizeH="0" baseline="30000" noProof="0" dirty="0">
                <a:ln>
                  <a:noFill/>
                </a:ln>
                <a:solidFill>
                  <a:srgbClr val="0000FF"/>
                </a:solidFill>
                <a:effectLst>
                  <a:glow rad="177800">
                    <a:srgbClr val="34E9FC"/>
                  </a:glow>
                </a:effectLst>
                <a:uLnTx/>
                <a:uFillTx/>
                <a:latin typeface="Trebuchet MS"/>
                <a:ea typeface="+mn-ea"/>
                <a:cs typeface="+mn-cs"/>
              </a:rPr>
              <a:t>et</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a:t>
            </a:r>
            <a:r>
              <a:rPr kumimoji="0" lang="en-CA" sz="11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4</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sng" strike="noStrike" kern="1200" cap="none" spc="0" normalizeH="0" baseline="0" noProof="0" dirty="0">
                <a:ln>
                  <a:noFill/>
                </a:ln>
                <a:solidFill>
                  <a:srgbClr val="0000FF"/>
                </a:solidFill>
                <a:effectLst>
                  <a:glow rad="228600">
                    <a:srgbClr val="34E9FC"/>
                  </a:glow>
                </a:effectLst>
                <a:uLnTx/>
                <a:uFillTx/>
                <a:latin typeface="Trebuchet MS"/>
                <a:ea typeface="+mn-ea"/>
                <a:cs typeface="+mn-cs"/>
              </a:rPr>
              <a:t>18</a:t>
            </a:r>
          </a:p>
        </p:txBody>
      </p:sp>
      <p:sp>
        <p:nvSpPr>
          <p:cNvPr id="22" name="Rounded Rectangle 21"/>
          <p:cNvSpPr/>
          <p:nvPr/>
        </p:nvSpPr>
        <p:spPr>
          <a:xfrm>
            <a:off x="645004" y="3751154"/>
            <a:ext cx="1881688" cy="381064"/>
          </a:xfrm>
          <a:prstGeom prst="roundRect">
            <a:avLst>
              <a:gd name="adj" fmla="val 50000"/>
            </a:avLst>
          </a:prstGeom>
          <a:effectLst>
            <a:glow rad="228600">
              <a:schemeClr val="accent3">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02060"/>
                </a:solidFill>
                <a:effectLst/>
                <a:uLnTx/>
                <a:uFillTx/>
                <a:latin typeface="Trebuchet MS"/>
                <a:ea typeface="+mn-ea"/>
                <a:cs typeface="+mn-cs"/>
              </a:rPr>
              <a:t>7</a:t>
            </a:r>
            <a:r>
              <a:rPr kumimoji="0" lang="en-CA" sz="2800" b="0" i="0" u="none" strike="noStrike" kern="1200" cap="none" spc="0" normalizeH="0" baseline="30000" noProof="0" dirty="0">
                <a:ln>
                  <a:noFill/>
                </a:ln>
                <a:solidFill>
                  <a:srgbClr val="002060"/>
                </a:solidFill>
                <a:effectLst/>
                <a:uLnTx/>
                <a:uFillTx/>
                <a:latin typeface="Trebuchet MS"/>
                <a:ea typeface="+mn-ea"/>
                <a:cs typeface="+mn-cs"/>
              </a:rPr>
              <a:t>th</a:t>
            </a:r>
            <a:r>
              <a:rPr kumimoji="0" lang="en-CA" sz="2800" b="0" i="0" u="none" strike="noStrike" kern="1200" cap="none" spc="0" normalizeH="0" baseline="0" noProof="0" dirty="0">
                <a:ln>
                  <a:noFill/>
                </a:ln>
                <a:solidFill>
                  <a:srgbClr val="002060"/>
                </a:solidFill>
                <a:effectLst/>
                <a:uLnTx/>
                <a:uFillTx/>
                <a:latin typeface="Trebuchet MS"/>
                <a:ea typeface="+mn-ea"/>
                <a:cs typeface="+mn-cs"/>
              </a:rPr>
              <a:t> Month</a:t>
            </a:r>
          </a:p>
        </p:txBody>
      </p:sp>
      <p:sp>
        <p:nvSpPr>
          <p:cNvPr id="30" name="Rounded Rectangle 29"/>
          <p:cNvSpPr/>
          <p:nvPr/>
        </p:nvSpPr>
        <p:spPr>
          <a:xfrm>
            <a:off x="3928104" y="600624"/>
            <a:ext cx="4007144" cy="851811"/>
          </a:xfrm>
          <a:prstGeom prst="roundRect">
            <a:avLst>
              <a:gd name="adj" fmla="val 50000"/>
            </a:avLst>
          </a:prstGeom>
          <a:solidFill>
            <a:schemeClr val="accent4">
              <a:lumMod val="75000"/>
            </a:schemeClr>
          </a:solidFill>
          <a:ln w="76200">
            <a:solidFill>
              <a:srgbClr val="FFFF00"/>
            </a:solidFill>
          </a:ln>
          <a:effectLst>
            <a:glow rad="228600">
              <a:schemeClr val="accent5">
                <a:satMod val="175000"/>
                <a:alpha val="96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44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29 CE</a:t>
            </a:r>
            <a:r>
              <a:rPr kumimoji="0" lang="en-CA" sz="4400" b="0" i="0" u="none" strike="noStrike" kern="1200" cap="none" spc="0" normalizeH="0" baseline="0" noProof="0" dirty="0">
                <a:ln>
                  <a:noFill/>
                </a:ln>
                <a:solidFill>
                  <a:prstClr val="black"/>
                </a:solidFill>
                <a:effectLst/>
                <a:uLnTx/>
                <a:uFillTx/>
                <a:latin typeface="Trebuchet MS"/>
                <a:ea typeface="+mn-ea"/>
                <a:cs typeface="+mn-cs"/>
              </a:rPr>
              <a:t>/</a:t>
            </a:r>
            <a:r>
              <a:rPr kumimoji="0" lang="en-CA" sz="4400" b="0" i="0" u="sng"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30</a:t>
            </a:r>
            <a:r>
              <a:rPr kumimoji="0" lang="en-CA" sz="44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 </a:t>
            </a:r>
            <a:r>
              <a:rPr kumimoji="0" lang="en-CA" sz="4400" b="0" i="0" u="none"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CC</a:t>
            </a:r>
          </a:p>
        </p:txBody>
      </p:sp>
      <p:sp>
        <p:nvSpPr>
          <p:cNvPr id="31" name="Rectangle 30"/>
          <p:cNvSpPr/>
          <p:nvPr/>
        </p:nvSpPr>
        <p:spPr>
          <a:xfrm>
            <a:off x="8145121" y="152104"/>
            <a:ext cx="3366255" cy="542754"/>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70C0"/>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0000FF"/>
                </a:solidFill>
                <a:effectLst>
                  <a:glow rad="127000">
                    <a:srgbClr val="00B0F0"/>
                  </a:glow>
                </a:effectLst>
                <a:uLnTx/>
                <a:uFillTx/>
                <a:latin typeface="Footlight MT Light" panose="0204060206030A020304" pitchFamily="18" charset="0"/>
                <a:ea typeface="+mn-ea"/>
                <a:cs typeface="+mn-cs"/>
              </a:rPr>
              <a:t>C C</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sp>
        <p:nvSpPr>
          <p:cNvPr id="28" name="Rounded Rectangle 34">
            <a:extLst>
              <a:ext uri="{FF2B5EF4-FFF2-40B4-BE49-F238E27FC236}">
                <a16:creationId xmlns:a16="http://schemas.microsoft.com/office/drawing/2014/main" id="{7C712FBA-B22D-4344-84BF-1A3C50B12C0E}"/>
              </a:ext>
            </a:extLst>
          </p:cNvPr>
          <p:cNvSpPr/>
          <p:nvPr/>
        </p:nvSpPr>
        <p:spPr>
          <a:xfrm>
            <a:off x="8572499" y="2265094"/>
            <a:ext cx="1891207" cy="560570"/>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FF0000"/>
                </a:solidFill>
                <a:effectLst>
                  <a:glow rad="177800">
                    <a:srgbClr val="FFFF00"/>
                  </a:glow>
                </a:effectLst>
                <a:uLnTx/>
                <a:uFillTx/>
                <a:latin typeface="Trebuchet MS"/>
                <a:ea typeface="+mn-ea"/>
                <a:cs typeface="+mn-cs"/>
              </a:rPr>
              <a:t>7</a:t>
            </a:r>
            <a:r>
              <a:rPr kumimoji="0" lang="en-CA" sz="2800" b="0" i="0" u="none" strike="noStrike" kern="1200" cap="none" spc="0" normalizeH="0" baseline="30000" noProof="0" dirty="0">
                <a:ln>
                  <a:noFill/>
                </a:ln>
                <a:solidFill>
                  <a:prstClr val="black"/>
                </a:solidFill>
                <a:effectLst>
                  <a:glow rad="177800">
                    <a:srgbClr val="FFFF00"/>
                  </a:glow>
                </a:effectLst>
                <a:uLnTx/>
                <a:uFillTx/>
                <a:latin typeface="Trebuchet MS"/>
                <a:ea typeface="+mn-ea"/>
                <a:cs typeface="+mn-cs"/>
              </a:rPr>
              <a:t>th</a:t>
            </a:r>
            <a:r>
              <a:rPr kumimoji="0" lang="en-CA" sz="2800" b="0" i="0" u="none" strike="noStrike" kern="1200" cap="none" spc="0" normalizeH="0" baseline="0" noProof="0" dirty="0">
                <a:ln>
                  <a:noFill/>
                </a:ln>
                <a:solidFill>
                  <a:prstClr val="black"/>
                </a:solidFill>
                <a:effectLst>
                  <a:glow rad="177800">
                    <a:srgbClr val="FFFF00"/>
                  </a:glow>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Month</a:t>
            </a:r>
          </a:p>
        </p:txBody>
      </p:sp>
      <p:sp>
        <p:nvSpPr>
          <p:cNvPr id="32" name="Rounded Rectangle 35">
            <a:extLst>
              <a:ext uri="{FF2B5EF4-FFF2-40B4-BE49-F238E27FC236}">
                <a16:creationId xmlns:a16="http://schemas.microsoft.com/office/drawing/2014/main" id="{D166AF44-9694-4E2E-AE37-130636A1416A}"/>
              </a:ext>
            </a:extLst>
          </p:cNvPr>
          <p:cNvSpPr/>
          <p:nvPr/>
        </p:nvSpPr>
        <p:spPr>
          <a:xfrm>
            <a:off x="8501792" y="911587"/>
            <a:ext cx="1950802" cy="560570"/>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FF0000"/>
                </a:solidFill>
                <a:effectLst>
                  <a:glow rad="177800">
                    <a:srgbClr val="FFFF00"/>
                  </a:glow>
                </a:effectLst>
                <a:uLnTx/>
                <a:uFillTx/>
                <a:latin typeface="Trebuchet MS"/>
                <a:ea typeface="+mn-ea"/>
                <a:cs typeface="+mn-cs"/>
              </a:rPr>
              <a:t>6</a:t>
            </a:r>
            <a:r>
              <a:rPr kumimoji="0" lang="en-CA" sz="2800" b="0" i="0" u="none" strike="noStrike" kern="1200" cap="none" spc="0" normalizeH="0" baseline="30000" noProof="0" dirty="0">
                <a:ln>
                  <a:noFill/>
                </a:ln>
                <a:solidFill>
                  <a:prstClr val="black"/>
                </a:solidFill>
                <a:effectLst>
                  <a:glow rad="177800">
                    <a:srgbClr val="FFFF00"/>
                  </a:glow>
                </a:effectLst>
                <a:uLnTx/>
                <a:uFillTx/>
                <a:latin typeface="Trebuchet MS"/>
                <a:ea typeface="+mn-ea"/>
                <a:cs typeface="+mn-cs"/>
              </a:rPr>
              <a:t>th </a:t>
            </a:r>
            <a:r>
              <a:rPr kumimoji="0" lang="en-CA" sz="2800" b="0" i="0" u="none" strike="noStrike" kern="1200" cap="none" spc="0" normalizeH="0" baseline="0" noProof="0" dirty="0">
                <a:ln>
                  <a:noFill/>
                </a:ln>
                <a:solidFill>
                  <a:prstClr val="black"/>
                </a:solidFill>
                <a:effectLst>
                  <a:glow rad="177800">
                    <a:srgbClr val="FFFF00"/>
                  </a:glow>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Month</a:t>
            </a:r>
          </a:p>
        </p:txBody>
      </p:sp>
      <p:cxnSp>
        <p:nvCxnSpPr>
          <p:cNvPr id="10" name="Straight Arrow Connector 9">
            <a:extLst>
              <a:ext uri="{FF2B5EF4-FFF2-40B4-BE49-F238E27FC236}">
                <a16:creationId xmlns:a16="http://schemas.microsoft.com/office/drawing/2014/main" id="{2F51BFCD-4346-44A8-A862-1540CCA86C8E}"/>
              </a:ext>
            </a:extLst>
          </p:cNvPr>
          <p:cNvCxnSpPr>
            <a:cxnSpLocks/>
          </p:cNvCxnSpPr>
          <p:nvPr/>
        </p:nvCxnSpPr>
        <p:spPr>
          <a:xfrm flipV="1">
            <a:off x="353547" y="4210050"/>
            <a:ext cx="7881997" cy="44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5752B14-6E50-4A9F-ACA7-D2CC57FA36D7}"/>
              </a:ext>
            </a:extLst>
          </p:cNvPr>
          <p:cNvCxnSpPr>
            <a:cxnSpLocks/>
          </p:cNvCxnSpPr>
          <p:nvPr/>
        </p:nvCxnSpPr>
        <p:spPr>
          <a:xfrm flipV="1">
            <a:off x="330844" y="2993471"/>
            <a:ext cx="7881997" cy="44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ounded Rectangular Callout 23">
            <a:extLst>
              <a:ext uri="{FF2B5EF4-FFF2-40B4-BE49-F238E27FC236}">
                <a16:creationId xmlns:a16="http://schemas.microsoft.com/office/drawing/2014/main" id="{8DC3D034-9524-41FF-96B3-928F3EF6174B}"/>
              </a:ext>
            </a:extLst>
          </p:cNvPr>
          <p:cNvSpPr/>
          <p:nvPr/>
        </p:nvSpPr>
        <p:spPr>
          <a:xfrm flipH="1">
            <a:off x="2844595" y="1615137"/>
            <a:ext cx="2140461" cy="1011440"/>
          </a:xfrm>
          <a:prstGeom prst="wedgeRoundRectCallout">
            <a:avLst>
              <a:gd name="adj1" fmla="val 53261"/>
              <a:gd name="adj2" fmla="val 143210"/>
              <a:gd name="adj3" fmla="val 16667"/>
            </a:avLst>
          </a:prstGeom>
          <a:solidFill>
            <a:schemeClr val="tx1">
              <a:lumMod val="50000"/>
            </a:schemeClr>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ysClr val="windowText" lastClr="000000"/>
                </a:solidFill>
                <a:effectLst>
                  <a:outerShdw blurRad="50800" dist="50800" dir="5400000" algn="ctr" rotWithShape="0">
                    <a:srgbClr val="FF0000"/>
                  </a:outerShdw>
                </a:effectLst>
                <a:uLnTx/>
                <a:uFillTx/>
                <a:latin typeface="Trebuchet MS"/>
                <a:ea typeface="+mn-ea"/>
                <a:cs typeface="+mn-cs"/>
              </a:rPr>
              <a:t>Lunar</a:t>
            </a:r>
            <a:r>
              <a:rPr kumimoji="0" lang="en-CA" sz="2800" b="1" i="0" u="none" strike="noStrike" kern="1200" cap="none" spc="0" normalizeH="0" baseline="0" noProof="0" dirty="0">
                <a:ln>
                  <a:noFill/>
                </a:ln>
                <a:solidFill>
                  <a:sysClr val="windowText" lastClr="000000"/>
                </a:solidFill>
                <a:effectLst/>
                <a:uLnTx/>
                <a:uFillTx/>
                <a:latin typeface="Trebuchet MS"/>
                <a:ea typeface="+mn-ea"/>
                <a:cs typeface="+mn-cs"/>
              </a:rPr>
              <a:t> Trumpets!</a:t>
            </a:r>
          </a:p>
        </p:txBody>
      </p:sp>
      <p:sp>
        <p:nvSpPr>
          <p:cNvPr id="43" name="Rounded Rectangular Callout 24">
            <a:extLst>
              <a:ext uri="{FF2B5EF4-FFF2-40B4-BE49-F238E27FC236}">
                <a16:creationId xmlns:a16="http://schemas.microsoft.com/office/drawing/2014/main" id="{1D09A8B3-6C75-4EC3-8E33-D636834909FE}"/>
              </a:ext>
            </a:extLst>
          </p:cNvPr>
          <p:cNvSpPr/>
          <p:nvPr/>
        </p:nvSpPr>
        <p:spPr>
          <a:xfrm flipH="1">
            <a:off x="3316013" y="2859023"/>
            <a:ext cx="3282572" cy="475488"/>
          </a:xfrm>
          <a:prstGeom prst="wedgeRoundRectCallout">
            <a:avLst>
              <a:gd name="adj1" fmla="val 63480"/>
              <a:gd name="adj2" fmla="val 416528"/>
              <a:gd name="adj3" fmla="val 16667"/>
            </a:avLst>
          </a:prstGeom>
          <a:solidFill>
            <a:schemeClr val="tx1">
              <a:lumMod val="50000"/>
            </a:schemeClr>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CA" sz="2800" b="1" dirty="0">
                <a:solidFill>
                  <a:sysClr val="windowText" lastClr="000000"/>
                </a:solidFill>
                <a:effectLst>
                  <a:outerShdw blurRad="50800" dist="50800" dir="5400000" algn="ctr" rotWithShape="0">
                    <a:srgbClr val="FF0000"/>
                  </a:outerShdw>
                </a:effectLst>
              </a:rPr>
              <a:t>Lunar</a:t>
            </a:r>
            <a:r>
              <a:rPr kumimoji="0" lang="en-CA" sz="2800" b="1" i="0" u="none" strike="noStrike" kern="1200" cap="none" spc="0" normalizeH="0" baseline="0" noProof="0" dirty="0">
                <a:ln>
                  <a:noFill/>
                </a:ln>
                <a:solidFill>
                  <a:sysClr val="windowText" lastClr="000000"/>
                </a:solidFill>
                <a:effectLst/>
                <a:uLnTx/>
                <a:uFillTx/>
                <a:latin typeface="Trebuchet MS"/>
                <a:ea typeface="+mn-ea"/>
                <a:cs typeface="+mn-cs"/>
              </a:rPr>
              <a:t> Atonement!</a:t>
            </a:r>
          </a:p>
        </p:txBody>
      </p:sp>
      <p:sp>
        <p:nvSpPr>
          <p:cNvPr id="44" name="Rounded Rectangular Callout 26">
            <a:extLst>
              <a:ext uri="{FF2B5EF4-FFF2-40B4-BE49-F238E27FC236}">
                <a16:creationId xmlns:a16="http://schemas.microsoft.com/office/drawing/2014/main" id="{E3473D38-75C2-4774-A704-8D6FFC43D016}"/>
              </a:ext>
            </a:extLst>
          </p:cNvPr>
          <p:cNvSpPr/>
          <p:nvPr/>
        </p:nvSpPr>
        <p:spPr>
          <a:xfrm flipH="1">
            <a:off x="3720847" y="3802532"/>
            <a:ext cx="7881997" cy="2436980"/>
          </a:xfrm>
          <a:prstGeom prst="wedgeRoundRectCallout">
            <a:avLst>
              <a:gd name="adj1" fmla="val 60276"/>
              <a:gd name="adj2" fmla="val 51999"/>
              <a:gd name="adj3" fmla="val 16667"/>
            </a:avLst>
          </a:prstGeom>
          <a:solidFill>
            <a:srgbClr val="00FFCC"/>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00FF"/>
                </a:solidFill>
                <a:effectLst/>
                <a:uLnTx/>
                <a:uFillTx/>
                <a:latin typeface="Trebuchet MS"/>
                <a:ea typeface="+mn-ea"/>
                <a:cs typeface="+mn-cs"/>
              </a:rPr>
              <a:t>Yahusha </a:t>
            </a:r>
            <a:r>
              <a:rPr kumimoji="0" lang="en-CA" sz="2800" b="1" i="0" u="none" strike="noStrike" kern="1200" cap="none" spc="0" normalizeH="0" baseline="0" noProof="0" dirty="0">
                <a:ln>
                  <a:noFill/>
                </a:ln>
                <a:solidFill>
                  <a:srgbClr val="0000FF"/>
                </a:solidFill>
                <a:effectLst>
                  <a:outerShdw blurRad="50800" dist="50800" dir="5400000" algn="ctr" rotWithShape="0">
                    <a:srgbClr val="FF99FF"/>
                  </a:outerShdw>
                </a:effectLst>
                <a:uLnTx/>
                <a:uFillTx/>
                <a:latin typeface="Trebuchet MS"/>
                <a:ea typeface="+mn-ea"/>
                <a:cs typeface="+mn-cs"/>
              </a:rPr>
              <a:t>went up </a:t>
            </a:r>
            <a:r>
              <a:rPr kumimoji="0" lang="en-CA" sz="2800" b="1" i="0" u="sng" strike="noStrike" kern="1200" cap="none" spc="0" normalizeH="0" baseline="0" noProof="0" dirty="0">
                <a:ln>
                  <a:noFill/>
                </a:ln>
                <a:solidFill>
                  <a:srgbClr val="0000FF"/>
                </a:solidFill>
                <a:effectLst>
                  <a:glow rad="127000">
                    <a:srgbClr val="FFFF00"/>
                  </a:glow>
                </a:effectLst>
                <a:uLnTx/>
                <a:uFillTx/>
                <a:latin typeface="Trebuchet MS"/>
                <a:ea typeface="+mn-ea"/>
                <a:cs typeface="+mn-cs"/>
              </a:rPr>
              <a:t>about</a:t>
            </a:r>
            <a:r>
              <a:rPr kumimoji="0" lang="en-CA" sz="2800" b="1" i="0" u="none" strike="noStrike" kern="1200" cap="none" spc="0" normalizeH="0" baseline="0" noProof="0" dirty="0">
                <a:ln>
                  <a:noFill/>
                </a:ln>
                <a:solidFill>
                  <a:srgbClr val="0000FF"/>
                </a:solidFill>
                <a:effectLst>
                  <a:glow rad="127000">
                    <a:srgbClr val="CC00FF"/>
                  </a:glow>
                </a:effectLst>
                <a:uLnTx/>
                <a:uFillTx/>
                <a:latin typeface="Trebuchet MS"/>
                <a:ea typeface="+mn-ea"/>
                <a:cs typeface="+mn-cs"/>
              </a:rPr>
              <a:t> </a:t>
            </a:r>
            <a:r>
              <a:rPr kumimoji="0" lang="en-CA" sz="2800" b="1" i="0" u="none" strike="noStrike" kern="1200" cap="none" spc="0" normalizeH="0" baseline="0" noProof="0" dirty="0">
                <a:ln>
                  <a:noFill/>
                </a:ln>
                <a:solidFill>
                  <a:srgbClr val="0000FF"/>
                </a:solidFill>
                <a:effectLst/>
                <a:uLnTx/>
                <a:uFillTx/>
                <a:latin typeface="Trebuchet MS"/>
                <a:ea typeface="+mn-ea"/>
                <a:cs typeface="+mn-cs"/>
              </a:rPr>
              <a:t>the</a:t>
            </a:r>
            <a:r>
              <a:rPr kumimoji="0" lang="en-CA" sz="2800" b="1" i="0" u="none" strike="noStrike" kern="1200" cap="none" spc="0" normalizeH="0" baseline="0" noProof="0" dirty="0">
                <a:ln>
                  <a:noFill/>
                </a:ln>
                <a:solidFill>
                  <a:srgbClr val="0000FF"/>
                </a:solidFill>
                <a:effectLst>
                  <a:glow rad="127000">
                    <a:srgbClr val="CC00FF"/>
                  </a:glow>
                </a:effectLst>
                <a:uLnTx/>
                <a:uFillTx/>
                <a:latin typeface="Trebuchet MS"/>
                <a:ea typeface="+mn-ea"/>
                <a:cs typeface="+mn-cs"/>
              </a:rPr>
              <a:t> </a:t>
            </a:r>
            <a:r>
              <a:rPr kumimoji="0" lang="en-CA" sz="2800" b="1" i="0" u="none" strike="noStrike" kern="1200" cap="none" spc="0" normalizeH="0" baseline="0" noProof="0" dirty="0">
                <a:ln>
                  <a:noFill/>
                </a:ln>
                <a:solidFill>
                  <a:srgbClr val="00FF00"/>
                </a:solidFill>
                <a:effectLst>
                  <a:glow rad="127000">
                    <a:srgbClr val="CC00FF"/>
                  </a:glow>
                </a:effectLst>
                <a:uLnTx/>
                <a:uFillTx/>
                <a:latin typeface="Trebuchet MS"/>
                <a:ea typeface="+mn-ea"/>
                <a:cs typeface="+mn-cs"/>
              </a:rPr>
              <a:t>MIDST</a:t>
            </a:r>
            <a:r>
              <a:rPr kumimoji="0" lang="en-CA" sz="2800" b="1" i="0" u="none" strike="noStrike" kern="1200" cap="none" spc="0" normalizeH="0" baseline="0" noProof="0" dirty="0">
                <a:ln>
                  <a:noFill/>
                </a:ln>
                <a:solidFill>
                  <a:srgbClr val="0000FF"/>
                </a:solidFill>
                <a:effectLst>
                  <a:glow rad="127000">
                    <a:srgbClr val="CC00FF"/>
                  </a:glow>
                </a:effectLst>
                <a:uLnTx/>
                <a:uFillTx/>
                <a:latin typeface="Trebuchet MS"/>
                <a:ea typeface="+mn-ea"/>
                <a:cs typeface="+mn-cs"/>
              </a:rPr>
              <a:t> </a:t>
            </a:r>
            <a:r>
              <a:rPr kumimoji="0" lang="en-CA" sz="2800" b="1" i="0" u="none" strike="noStrike" kern="1200" cap="none" spc="0" normalizeH="0" baseline="0" noProof="0" dirty="0">
                <a:ln>
                  <a:noFill/>
                </a:ln>
                <a:solidFill>
                  <a:srgbClr val="0000FF"/>
                </a:solidFill>
                <a:effectLst/>
                <a:uLnTx/>
                <a:uFillTx/>
                <a:latin typeface="Trebuchet MS"/>
                <a:ea typeface="+mn-ea"/>
                <a:cs typeface="+mn-cs"/>
              </a:rPr>
              <a:t>of their </a:t>
            </a:r>
            <a:r>
              <a:rPr kumimoji="0" lang="en-CA" sz="2800" b="1" i="0" u="none" strike="noStrike" kern="1200" cap="none" spc="0" normalizeH="0" baseline="0" noProof="0" dirty="0">
                <a:ln>
                  <a:solidFill>
                    <a:sysClr val="windowText" lastClr="000000"/>
                  </a:solidFill>
                </a:ln>
                <a:solidFill>
                  <a:srgbClr val="FF0000"/>
                </a:solidFill>
                <a:effectLst/>
                <a:uLnTx/>
                <a:uFillTx/>
                <a:latin typeface="Trebuchet MS"/>
                <a:ea typeface="+mn-ea"/>
                <a:cs typeface="+mn-cs"/>
              </a:rPr>
              <a:t>Lunar Feast, </a:t>
            </a:r>
            <a:r>
              <a:rPr kumimoji="0" lang="en-CA" sz="2400" i="0" u="none" strike="noStrike" kern="1200" cap="none" spc="0" normalizeH="0" baseline="0" noProof="0" dirty="0">
                <a:ln>
                  <a:solidFill>
                    <a:sysClr val="windowText" lastClr="000000"/>
                  </a:solidFill>
                </a:ln>
                <a:solidFill>
                  <a:prstClr val="black"/>
                </a:solidFill>
                <a:effectLst/>
                <a:uLnTx/>
                <a:uFillTx/>
                <a:latin typeface="Trebuchet MS"/>
                <a:ea typeface="+mn-ea"/>
                <a:cs typeface="+mn-cs"/>
              </a:rPr>
              <a:t>(feast </a:t>
            </a:r>
            <a:r>
              <a:rPr kumimoji="0" lang="en-CA" sz="2400" b="1" i="0" u="none" strike="noStrike" kern="1200" cap="none" spc="0" normalizeH="0" baseline="0" noProof="0" dirty="0">
                <a:ln>
                  <a:noFill/>
                </a:ln>
                <a:solidFill>
                  <a:schemeClr val="bg1"/>
                </a:solidFill>
                <a:effectLst/>
                <a:uLnTx/>
                <a:uFillTx/>
                <a:latin typeface="Trebuchet MS"/>
                <a:ea typeface="+mn-ea"/>
                <a:cs typeface="+mn-cs"/>
              </a:rPr>
              <a:t>of the</a:t>
            </a:r>
            <a:r>
              <a:rPr kumimoji="0" lang="en-CA" sz="2400" b="1" i="0" u="none" strike="noStrike" kern="1200" cap="none" spc="0" normalizeH="0" baseline="0" noProof="0" dirty="0">
                <a:ln>
                  <a:noFill/>
                </a:ln>
                <a:solidFill>
                  <a:srgbClr val="0000FF"/>
                </a:solidFill>
                <a:effectLst/>
                <a:uLnTx/>
                <a:uFillTx/>
                <a:latin typeface="Trebuchet MS"/>
                <a:ea typeface="+mn-ea"/>
                <a:cs typeface="+mn-cs"/>
              </a:rPr>
              <a:t> </a:t>
            </a:r>
            <a:r>
              <a:rPr kumimoji="0" lang="en-CA" sz="2400" b="1" i="0" u="none" strike="noStrike" kern="1200" cap="none" spc="0" normalizeH="0" baseline="0" noProof="0" dirty="0">
                <a:ln>
                  <a:solidFill>
                    <a:sysClr val="windowText" lastClr="000000"/>
                  </a:solidFill>
                </a:ln>
                <a:solidFill>
                  <a:srgbClr val="FF0000"/>
                </a:solidFill>
                <a:effectLst/>
                <a:uLnTx/>
                <a:uFillTx/>
                <a:latin typeface="Trebuchet MS"/>
                <a:ea typeface="+mn-ea"/>
                <a:cs typeface="+mn-cs"/>
              </a:rPr>
              <a:t>Yahudim, </a:t>
            </a:r>
            <a:r>
              <a:rPr kumimoji="0" lang="en-CA" sz="2400" b="1" i="0" u="none" strike="noStrike" kern="1200" cap="none" spc="0" normalizeH="0" baseline="0" noProof="0" dirty="0">
                <a:ln>
                  <a:solidFill>
                    <a:sysClr val="windowText" lastClr="000000"/>
                  </a:solidFill>
                </a:ln>
                <a:solidFill>
                  <a:srgbClr val="00B050"/>
                </a:solidFill>
                <a:effectLst/>
                <a:uLnTx/>
                <a:uFillTx/>
                <a:latin typeface="Trebuchet MS"/>
                <a:ea typeface="+mn-ea"/>
                <a:cs typeface="+mn-cs"/>
              </a:rPr>
              <a:t>John 7:1,14</a:t>
            </a:r>
            <a:r>
              <a:rPr kumimoji="0" lang="en-CA" sz="2400" i="0" u="none" strike="noStrike" kern="1200" cap="none" spc="0" normalizeH="0" baseline="0" noProof="0" dirty="0">
                <a:solidFill>
                  <a:schemeClr val="bg1"/>
                </a:solidFill>
                <a:effectLst/>
                <a:uLnTx/>
                <a:uFillTx/>
                <a:latin typeface="Trebuchet MS"/>
                <a:ea typeface="+mn-ea"/>
                <a:cs typeface="+mn-cs"/>
              </a:rPr>
              <a:t>).</a:t>
            </a:r>
            <a:r>
              <a:rPr kumimoji="0" lang="en-CA" sz="2800" b="1" i="0" u="none" strike="noStrike" kern="1200" cap="none" spc="0" normalizeH="0" baseline="0" noProof="0" dirty="0">
                <a:ln>
                  <a:solidFill>
                    <a:sysClr val="windowText" lastClr="000000"/>
                  </a:solidFill>
                </a:ln>
                <a:solidFill>
                  <a:srgbClr val="FF0000"/>
                </a:solidFill>
                <a:effectLst/>
                <a:uLnTx/>
                <a:uFillTx/>
                <a:latin typeface="Trebuchet MS"/>
                <a:ea typeface="+mn-ea"/>
                <a:cs typeface="+mn-cs"/>
              </a:rPr>
              <a:t> </a:t>
            </a:r>
            <a:r>
              <a:rPr kumimoji="0" lang="en-CA" sz="2800" b="1" i="0" u="none" strike="noStrike" kern="1200" cap="none" spc="0" normalizeH="0" baseline="0" noProof="0" dirty="0">
                <a:ln>
                  <a:noFill/>
                </a:ln>
                <a:solidFill>
                  <a:srgbClr val="0000FF"/>
                </a:solidFill>
                <a:effectLst/>
                <a:uLnTx/>
                <a:uFillTx/>
                <a:latin typeface="Trebuchet MS"/>
                <a:ea typeface="+mn-ea"/>
                <a:cs typeface="+mn-cs"/>
              </a:rPr>
              <a:t> </a:t>
            </a:r>
            <a:r>
              <a:rPr kumimoji="0" lang="en-CA" sz="2800" b="1" i="0" u="none" strike="noStrike" kern="1200" cap="none" spc="0" normalizeH="0" baseline="0" noProof="0" dirty="0">
                <a:ln>
                  <a:noFill/>
                </a:ln>
                <a:solidFill>
                  <a:srgbClr val="0000CC"/>
                </a:solidFill>
                <a:effectLst/>
                <a:uLnTx/>
                <a:uFillTx/>
                <a:latin typeface="Trebuchet MS"/>
                <a:ea typeface="+mn-ea"/>
                <a:cs typeface="+mn-cs"/>
              </a:rPr>
              <a:t>Apparently</a:t>
            </a:r>
            <a:r>
              <a:rPr kumimoji="0" lang="en-CA" sz="2800" b="1" i="0" u="none" strike="noStrike" kern="1200" cap="none" spc="0" normalizeH="0" baseline="0" noProof="0" dirty="0">
                <a:ln>
                  <a:noFill/>
                </a:ln>
                <a:solidFill>
                  <a:srgbClr val="0000FF"/>
                </a:solidFill>
                <a:effectLst/>
                <a:uLnTx/>
                <a:uFillTx/>
                <a:latin typeface="Trebuchet MS"/>
                <a:ea typeface="+mn-ea"/>
                <a:cs typeface="+mn-cs"/>
              </a:rPr>
              <a:t> </a:t>
            </a:r>
            <a:r>
              <a:rPr lang="en-CA" sz="2800" b="1" dirty="0">
                <a:solidFill>
                  <a:srgbClr val="222BDC"/>
                </a:solidFill>
                <a:latin typeface="Trebuchet MS"/>
              </a:rPr>
              <a:t>Yahusha’s</a:t>
            </a:r>
            <a:r>
              <a:rPr lang="en-CA" sz="2800" b="1" dirty="0">
                <a:solidFill>
                  <a:srgbClr val="002060"/>
                </a:solidFill>
                <a:latin typeface="Trebuchet MS"/>
              </a:rPr>
              <a:t> </a:t>
            </a:r>
            <a:r>
              <a:rPr lang="en-CA" sz="2800" b="1" dirty="0">
                <a:solidFill>
                  <a:srgbClr val="0000CC"/>
                </a:solidFill>
                <a:latin typeface="Trebuchet MS"/>
              </a:rPr>
              <a:t>full </a:t>
            </a:r>
            <a:r>
              <a:rPr kumimoji="0" lang="en-CA" sz="2800" b="1" i="0" u="none" strike="noStrike" kern="1200" cap="none" spc="0" normalizeH="0" baseline="0" noProof="0" dirty="0">
                <a:ln>
                  <a:noFill/>
                </a:ln>
                <a:solidFill>
                  <a:srgbClr val="0000CC"/>
                </a:solidFill>
                <a:effectLst/>
                <a:uLnTx/>
                <a:uFillTx/>
                <a:latin typeface="Trebuchet MS"/>
                <a:ea typeface="+mn-ea"/>
                <a:cs typeface="+mn-cs"/>
              </a:rPr>
              <a:t>intention </a:t>
            </a:r>
            <a:br>
              <a:rPr kumimoji="0" lang="en-CA" sz="2800" b="1" i="0" u="none" strike="noStrike" kern="1200" cap="none" spc="0" normalizeH="0" baseline="0" noProof="0" dirty="0">
                <a:ln>
                  <a:noFill/>
                </a:ln>
                <a:solidFill>
                  <a:srgbClr val="0000CC"/>
                </a:solidFill>
                <a:effectLst/>
                <a:uLnTx/>
                <a:uFillTx/>
                <a:latin typeface="Trebuchet MS"/>
                <a:ea typeface="+mn-ea"/>
                <a:cs typeface="+mn-cs"/>
              </a:rPr>
            </a:br>
            <a:r>
              <a:rPr kumimoji="0" lang="en-CA" sz="2800" b="1" i="0" u="none" strike="noStrike" kern="1200" cap="none" spc="0" normalizeH="0" baseline="0" noProof="0" dirty="0">
                <a:ln>
                  <a:noFill/>
                </a:ln>
                <a:solidFill>
                  <a:srgbClr val="0000CC"/>
                </a:solidFill>
                <a:effectLst/>
                <a:uLnTx/>
                <a:uFillTx/>
                <a:latin typeface="Trebuchet MS"/>
                <a:ea typeface="+mn-ea"/>
                <a:cs typeface="+mn-cs"/>
              </a:rPr>
              <a:t>was </a:t>
            </a:r>
            <a:r>
              <a:rPr kumimoji="0" lang="en-CA" sz="2800" b="1" i="0" u="sng" strike="noStrike" kern="1200" cap="none" spc="0" normalizeH="0" baseline="0" noProof="0" dirty="0">
                <a:ln>
                  <a:noFill/>
                </a:ln>
                <a:solidFill>
                  <a:srgbClr val="0000CC"/>
                </a:solidFill>
                <a:effectLst/>
                <a:uLnTx/>
                <a:uFillTx/>
                <a:latin typeface="Trebuchet MS"/>
                <a:ea typeface="+mn-ea"/>
                <a:cs typeface="+mn-cs"/>
              </a:rPr>
              <a:t>to observe</a:t>
            </a:r>
            <a:r>
              <a:rPr kumimoji="0" lang="en-CA" sz="2800" b="1" i="0" u="none" strike="noStrike" kern="1200" cap="none" spc="0" normalizeH="0" baseline="0" noProof="0" dirty="0">
                <a:ln>
                  <a:noFill/>
                </a:ln>
                <a:solidFill>
                  <a:srgbClr val="0000CC"/>
                </a:solidFill>
                <a:effectLst/>
                <a:uLnTx/>
                <a:uFillTx/>
                <a:latin typeface="Trebuchet MS"/>
                <a:ea typeface="+mn-ea"/>
                <a:cs typeface="+mn-cs"/>
              </a:rPr>
              <a:t> the</a:t>
            </a:r>
            <a:r>
              <a:rPr kumimoji="0" lang="en-CA" sz="2800" b="1" i="0" u="none" strike="noStrike" kern="1200" cap="none" spc="0" normalizeH="0" baseline="0" noProof="0" dirty="0">
                <a:ln>
                  <a:noFill/>
                </a:ln>
                <a:solidFill>
                  <a:srgbClr val="002060"/>
                </a:solidFill>
                <a:effectLst/>
                <a:uLnTx/>
                <a:uFillTx/>
                <a:latin typeface="Trebuchet MS"/>
                <a:ea typeface="+mn-ea"/>
                <a:cs typeface="+mn-cs"/>
              </a:rPr>
              <a:t> </a:t>
            </a:r>
            <a:br>
              <a:rPr kumimoji="0" lang="en-CA" sz="2800" b="1" i="0" u="none" strike="noStrike" kern="1200" cap="none" spc="0" normalizeH="0" baseline="0" noProof="0" dirty="0">
                <a:ln>
                  <a:noFill/>
                </a:ln>
                <a:solidFill>
                  <a:srgbClr val="002060"/>
                </a:solidFill>
                <a:effectLst/>
                <a:uLnTx/>
                <a:uFillTx/>
                <a:latin typeface="Trebuchet MS"/>
                <a:ea typeface="+mn-ea"/>
                <a:cs typeface="+mn-cs"/>
              </a:rPr>
            </a:br>
            <a:r>
              <a:rPr kumimoji="0" lang="en-CA" sz="2800" b="1" i="0" u="none" strike="noStrike" kern="1200" cap="none" spc="0" normalizeH="0" baseline="0" noProof="0" dirty="0">
                <a:ln>
                  <a:noFill/>
                </a:ln>
                <a:solidFill>
                  <a:srgbClr val="002060"/>
                </a:solidFill>
                <a:effectLst>
                  <a:glow rad="127000">
                    <a:srgbClr val="FFFF00"/>
                  </a:glow>
                </a:effectLst>
                <a:uLnTx/>
                <a:uFillTx/>
                <a:latin typeface="Trebuchet MS"/>
                <a:ea typeface="+mn-ea"/>
                <a:cs typeface="+mn-cs"/>
              </a:rPr>
              <a:t>7</a:t>
            </a:r>
            <a:r>
              <a:rPr kumimoji="0" lang="en-CA" sz="2800" b="1" i="0" u="none" strike="noStrike" kern="1200" cap="none" spc="0" normalizeH="0" baseline="30000" noProof="0" dirty="0">
                <a:ln>
                  <a:noFill/>
                </a:ln>
                <a:solidFill>
                  <a:srgbClr val="002060"/>
                </a:solidFill>
                <a:effectLst>
                  <a:glow rad="127000">
                    <a:srgbClr val="FFFF00"/>
                  </a:glow>
                </a:effectLst>
                <a:uLnTx/>
                <a:uFillTx/>
                <a:latin typeface="Trebuchet MS"/>
                <a:ea typeface="+mn-ea"/>
                <a:cs typeface="+mn-cs"/>
              </a:rPr>
              <a:t>th</a:t>
            </a:r>
            <a:r>
              <a:rPr kumimoji="0" lang="en-CA" sz="2800" b="1" i="0" u="none" strike="noStrike" kern="1200" cap="none" spc="0" normalizeH="0" baseline="0" noProof="0" dirty="0">
                <a:ln>
                  <a:noFill/>
                </a:ln>
                <a:solidFill>
                  <a:srgbClr val="002060"/>
                </a:solidFill>
                <a:effectLst/>
                <a:uLnTx/>
                <a:uFillTx/>
                <a:latin typeface="Trebuchet MS"/>
                <a:ea typeface="+mn-ea"/>
                <a:cs typeface="+mn-cs"/>
              </a:rPr>
              <a:t> </a:t>
            </a:r>
            <a:r>
              <a:rPr kumimoji="0" lang="en-CA" sz="2800" b="1" i="0" u="none" strike="noStrike" kern="1200" cap="none" spc="0" normalizeH="0" baseline="0" noProof="0" dirty="0">
                <a:ln>
                  <a:noFill/>
                </a:ln>
                <a:solidFill>
                  <a:srgbClr val="0000CC"/>
                </a:solidFill>
                <a:effectLst/>
                <a:uLnTx/>
                <a:uFillTx/>
                <a:latin typeface="Trebuchet MS"/>
                <a:ea typeface="+mn-ea"/>
                <a:cs typeface="+mn-cs"/>
              </a:rPr>
              <a:t>day</a:t>
            </a:r>
            <a:r>
              <a:rPr kumimoji="0" lang="en-CA" sz="2800" b="1" i="0" u="none" strike="noStrike" kern="1200" cap="none" spc="0" normalizeH="0" baseline="0" noProof="0" dirty="0">
                <a:ln>
                  <a:noFill/>
                </a:ln>
                <a:solidFill>
                  <a:srgbClr val="002060"/>
                </a:solidFill>
                <a:effectLst/>
                <a:uLnTx/>
                <a:uFillTx/>
                <a:latin typeface="Trebuchet MS"/>
                <a:ea typeface="+mn-ea"/>
                <a:cs typeface="+mn-cs"/>
              </a:rPr>
              <a:t> </a:t>
            </a:r>
            <a:r>
              <a:rPr kumimoji="0" lang="en-CA" sz="2800" b="1" i="0" u="none" strike="noStrike" kern="1200" cap="none" spc="0" normalizeH="0" baseline="0" noProof="0" dirty="0">
                <a:ln>
                  <a:solidFill>
                    <a:srgbClr val="CC0099"/>
                  </a:solidFill>
                </a:ln>
                <a:solidFill>
                  <a:srgbClr val="2D73FF"/>
                </a:solidFill>
                <a:effectLst>
                  <a:outerShdw blurRad="50800" dist="50800" dir="5400000" sx="103000" sy="103000" algn="ctr" rotWithShape="0">
                    <a:srgbClr val="FFFF00"/>
                  </a:outerShdw>
                </a:effectLst>
                <a:uLnTx/>
                <a:uFillTx/>
                <a:latin typeface="Cooper Black" panose="0208090404030B020404" pitchFamily="18" charset="0"/>
              </a:rPr>
              <a:t>Shabbat</a:t>
            </a:r>
            <a:r>
              <a:rPr kumimoji="0" lang="en-CA" sz="2800" b="1" i="0" u="none" strike="noStrike" kern="1200" cap="none" spc="0" normalizeH="0" baseline="0" noProof="0" dirty="0">
                <a:ln>
                  <a:noFill/>
                </a:ln>
                <a:solidFill>
                  <a:srgbClr val="002060"/>
                </a:solidFill>
                <a:effectLst/>
                <a:uLnTx/>
                <a:uFillTx/>
                <a:latin typeface="Trebuchet MS"/>
                <a:ea typeface="+mn-ea"/>
                <a:cs typeface="+mn-cs"/>
              </a:rPr>
              <a:t> - </a:t>
            </a:r>
            <a:r>
              <a:rPr kumimoji="0" lang="en-CA" sz="2800" b="1" i="0" strike="noStrike" kern="1200" cap="none" spc="0" normalizeH="0" baseline="0" noProof="0" dirty="0">
                <a:ln w="28575">
                  <a:solidFill>
                    <a:srgbClr val="0000CC"/>
                  </a:solidFill>
                </a:ln>
                <a:solidFill>
                  <a:srgbClr val="FFFF00"/>
                </a:solidFill>
                <a:effectLst>
                  <a:outerShdw blurRad="50800" dist="50800" dir="5400000" algn="ctr" rotWithShape="0">
                    <a:srgbClr val="CC00FF"/>
                  </a:outerShdw>
                </a:effectLst>
                <a:uLnTx/>
                <a:uFillTx/>
                <a:latin typeface="Showcard Gothic" panose="04020904020102020604" pitchFamily="82" charset="0"/>
              </a:rPr>
              <a:t>the very next </a:t>
            </a:r>
            <a:r>
              <a:rPr kumimoji="0" lang="en-CA" sz="2800" b="1" i="0" strike="noStrike" kern="1200" cap="none" spc="0" normalizeH="0" baseline="0" noProof="0" dirty="0" err="1">
                <a:ln w="28575">
                  <a:solidFill>
                    <a:srgbClr val="0000CC"/>
                  </a:solidFill>
                </a:ln>
                <a:solidFill>
                  <a:srgbClr val="FFFF00"/>
                </a:solidFill>
                <a:effectLst>
                  <a:outerShdw blurRad="50800" dist="50800" dir="5400000" algn="ctr" rotWithShape="0">
                    <a:srgbClr val="CC00FF"/>
                  </a:outerShdw>
                </a:effectLst>
                <a:uLnTx/>
                <a:uFillTx/>
                <a:latin typeface="Showcard Gothic" panose="04020904020102020604" pitchFamily="82" charset="0"/>
              </a:rPr>
              <a:t>cyclE</a:t>
            </a:r>
            <a:r>
              <a:rPr kumimoji="0" lang="en-CA" sz="2800" b="1" i="0" strike="noStrike" kern="1200" cap="none" spc="0" normalizeH="0" baseline="0" noProof="0" dirty="0">
                <a:ln w="28575">
                  <a:solidFill>
                    <a:srgbClr val="0000CC"/>
                  </a:solidFill>
                </a:ln>
                <a:solidFill>
                  <a:srgbClr val="FFFF00"/>
                </a:solidFill>
                <a:effectLst>
                  <a:outerShdw blurRad="50800" dist="50800" dir="5400000" algn="ctr" rotWithShape="0">
                    <a:srgbClr val="CC00FF"/>
                  </a:outerShdw>
                </a:effectLst>
                <a:uLnTx/>
                <a:uFillTx/>
                <a:latin typeface="Showcard Gothic" panose="04020904020102020604" pitchFamily="82" charset="0"/>
              </a:rPr>
              <a:t>!</a:t>
            </a:r>
            <a:endParaRPr kumimoji="0" lang="en-CA" sz="2800" b="1" i="0" u="none" strike="noStrike" kern="1200" cap="none" spc="0" normalizeH="0" baseline="0" noProof="0" dirty="0">
              <a:ln>
                <a:noFill/>
              </a:ln>
              <a:solidFill>
                <a:srgbClr val="002060"/>
              </a:solidFill>
              <a:effectLst/>
              <a:uLnTx/>
              <a:uFillTx/>
              <a:latin typeface="Trebuchet MS"/>
              <a:ea typeface="+mn-ea"/>
              <a:cs typeface="+mn-cs"/>
            </a:endParaRPr>
          </a:p>
        </p:txBody>
      </p:sp>
      <p:sp>
        <p:nvSpPr>
          <p:cNvPr id="45" name="Arrow: Bent 44">
            <a:extLst>
              <a:ext uri="{FF2B5EF4-FFF2-40B4-BE49-F238E27FC236}">
                <a16:creationId xmlns:a16="http://schemas.microsoft.com/office/drawing/2014/main" id="{D77F1690-7673-42D9-AA47-58D63B1C07FB}"/>
              </a:ext>
            </a:extLst>
          </p:cNvPr>
          <p:cNvSpPr/>
          <p:nvPr/>
        </p:nvSpPr>
        <p:spPr>
          <a:xfrm rot="10800000">
            <a:off x="2864656" y="6132318"/>
            <a:ext cx="3249815" cy="663919"/>
          </a:xfrm>
          <a:prstGeom prst="bentArrow">
            <a:avLst>
              <a:gd name="adj1" fmla="val 25000"/>
              <a:gd name="adj2" fmla="val 30777"/>
              <a:gd name="adj3" fmla="val 43061"/>
              <a:gd name="adj4" fmla="val 79051"/>
            </a:avLst>
          </a:prstGeom>
          <a:gradFill>
            <a:gsLst>
              <a:gs pos="38000">
                <a:srgbClr val="222BDC"/>
              </a:gs>
              <a:gs pos="69000">
                <a:srgbClr val="CC00FF"/>
              </a:gs>
            </a:gsLst>
            <a:lin ang="0" scaled="1"/>
          </a:gradFill>
          <a:ln>
            <a:solidFill>
              <a:srgbClr val="00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6" name="Arrow: Bent 45">
            <a:extLst>
              <a:ext uri="{FF2B5EF4-FFF2-40B4-BE49-F238E27FC236}">
                <a16:creationId xmlns:a16="http://schemas.microsoft.com/office/drawing/2014/main" id="{10282309-3535-4E91-8BE6-7214B7B5FD79}"/>
              </a:ext>
            </a:extLst>
          </p:cNvPr>
          <p:cNvSpPr/>
          <p:nvPr/>
        </p:nvSpPr>
        <p:spPr>
          <a:xfrm rot="10800000" flipH="1">
            <a:off x="6410394" y="6132320"/>
            <a:ext cx="1709796" cy="663917"/>
          </a:xfrm>
          <a:prstGeom prst="bentArrow">
            <a:avLst>
              <a:gd name="adj1" fmla="val 25000"/>
              <a:gd name="adj2" fmla="val 30777"/>
              <a:gd name="adj3" fmla="val 43061"/>
              <a:gd name="adj4" fmla="val 79051"/>
            </a:avLst>
          </a:prstGeom>
          <a:gradFill>
            <a:gsLst>
              <a:gs pos="38000">
                <a:srgbClr val="222BDC"/>
              </a:gs>
              <a:gs pos="69000">
                <a:srgbClr val="CC00FF"/>
              </a:gs>
            </a:gsLst>
            <a:lin ang="0" scaled="1"/>
          </a:gradFill>
          <a:ln>
            <a:solidFill>
              <a:srgbClr val="00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7" name="Rounded Rectangular Callout 24">
            <a:extLst>
              <a:ext uri="{FF2B5EF4-FFF2-40B4-BE49-F238E27FC236}">
                <a16:creationId xmlns:a16="http://schemas.microsoft.com/office/drawing/2014/main" id="{0509A308-D505-4D9D-B029-53954E784670}"/>
              </a:ext>
            </a:extLst>
          </p:cNvPr>
          <p:cNvSpPr/>
          <p:nvPr/>
        </p:nvSpPr>
        <p:spPr>
          <a:xfrm flipH="1">
            <a:off x="770800" y="4423494"/>
            <a:ext cx="1642575" cy="930650"/>
          </a:xfrm>
          <a:prstGeom prst="wedgeRoundRectCallout">
            <a:avLst>
              <a:gd name="adj1" fmla="val -56560"/>
              <a:gd name="adj2" fmla="val 108195"/>
              <a:gd name="adj3" fmla="val 16667"/>
            </a:avLst>
          </a:prstGeom>
          <a:solidFill>
            <a:schemeClr val="tx1">
              <a:lumMod val="50000"/>
            </a:schemeClr>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CA" sz="2800" b="1" dirty="0">
                <a:solidFill>
                  <a:sysClr val="windowText" lastClr="000000"/>
                </a:solidFill>
                <a:effectLst>
                  <a:outerShdw blurRad="50800" dist="50800" dir="5400000" algn="ctr" rotWithShape="0">
                    <a:srgbClr val="FF0000"/>
                  </a:outerShdw>
                </a:effectLst>
              </a:rPr>
              <a:t>Lunar</a:t>
            </a:r>
            <a:r>
              <a:rPr kumimoji="0" lang="en-CA" sz="2800" b="1" i="0" u="none" strike="noStrike" kern="1200" cap="none" spc="0" normalizeH="0" baseline="0" noProof="0" dirty="0">
                <a:ln>
                  <a:noFill/>
                </a:ln>
                <a:solidFill>
                  <a:sysClr val="windowText" lastClr="000000"/>
                </a:solidFill>
                <a:effectLst/>
                <a:uLnTx/>
                <a:uFillTx/>
                <a:latin typeface="Trebuchet MS"/>
                <a:ea typeface="+mn-ea"/>
                <a:cs typeface="+mn-cs"/>
              </a:rPr>
              <a:t> Sukkot!</a:t>
            </a:r>
          </a:p>
        </p:txBody>
      </p:sp>
      <p:grpSp>
        <p:nvGrpSpPr>
          <p:cNvPr id="48" name="Group 47">
            <a:extLst>
              <a:ext uri="{FF2B5EF4-FFF2-40B4-BE49-F238E27FC236}">
                <a16:creationId xmlns:a16="http://schemas.microsoft.com/office/drawing/2014/main" id="{1ED4243D-A69C-4FB9-8589-5A79BE0A7B55}"/>
              </a:ext>
            </a:extLst>
          </p:cNvPr>
          <p:cNvGrpSpPr/>
          <p:nvPr/>
        </p:nvGrpSpPr>
        <p:grpSpPr>
          <a:xfrm>
            <a:off x="539750" y="5412511"/>
            <a:ext cx="5002068" cy="1008501"/>
            <a:chOff x="539750" y="5458691"/>
            <a:chExt cx="5002068" cy="1008501"/>
          </a:xfrm>
        </p:grpSpPr>
        <p:cxnSp>
          <p:nvCxnSpPr>
            <p:cNvPr id="49" name="Straight Connector 48">
              <a:extLst>
                <a:ext uri="{FF2B5EF4-FFF2-40B4-BE49-F238E27FC236}">
                  <a16:creationId xmlns:a16="http://schemas.microsoft.com/office/drawing/2014/main" id="{529AC3DB-6FC1-4981-8F35-7F37F6D07EDA}"/>
                </a:ext>
              </a:extLst>
            </p:cNvPr>
            <p:cNvCxnSpPr>
              <a:cxnSpLocks/>
            </p:cNvCxnSpPr>
            <p:nvPr/>
          </p:nvCxnSpPr>
          <p:spPr>
            <a:xfrm>
              <a:off x="3711612" y="5458692"/>
              <a:ext cx="1830206" cy="221672"/>
            </a:xfrm>
            <a:prstGeom prst="line">
              <a:avLst/>
            </a:prstGeom>
            <a:ln w="76200">
              <a:solidFill>
                <a:srgbClr val="FF3399"/>
              </a:solidFill>
            </a:ln>
            <a:effectLst>
              <a:glow rad="127000">
                <a:srgbClr val="FF99FF"/>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152296B-3E9C-4CD2-A5D9-F29259D423A4}"/>
                </a:ext>
              </a:extLst>
            </p:cNvPr>
            <p:cNvCxnSpPr>
              <a:cxnSpLocks/>
            </p:cNvCxnSpPr>
            <p:nvPr/>
          </p:nvCxnSpPr>
          <p:spPr>
            <a:xfrm flipH="1">
              <a:off x="539750" y="5458691"/>
              <a:ext cx="3228686" cy="1008501"/>
            </a:xfrm>
            <a:prstGeom prst="straightConnector1">
              <a:avLst/>
            </a:prstGeom>
            <a:ln w="76200">
              <a:solidFill>
                <a:srgbClr val="FF3399"/>
              </a:solidFill>
              <a:headEnd type="oval" w="med" len="med"/>
              <a:tailEnd type="triangle" w="med" len="med"/>
            </a:ln>
            <a:effectLst>
              <a:glow rad="127000">
                <a:srgbClr val="FF99FF"/>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pic>
        <p:nvPicPr>
          <p:cNvPr id="2" name="Picture 1" descr="C:\Users\Rae\Desktop\silver trumpets7.jpg">
            <a:extLst>
              <a:ext uri="{FF2B5EF4-FFF2-40B4-BE49-F238E27FC236}">
                <a16:creationId xmlns:a16="http://schemas.microsoft.com/office/drawing/2014/main" id="{97C20B84-070A-CA70-F17F-B0E44537D12D}"/>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143" b="100000" l="0" r="100000"/>
                    </a14:imgEffect>
                  </a14:imgLayer>
                </a14:imgProps>
              </a:ext>
              <a:ext uri="{28A0092B-C50C-407E-A947-70E740481C1C}">
                <a14:useLocalDpi xmlns:a14="http://schemas.microsoft.com/office/drawing/2010/main"/>
              </a:ext>
            </a:extLst>
          </a:blip>
          <a:srcRect/>
          <a:stretch>
            <a:fillRect/>
          </a:stretch>
        </p:blipFill>
        <p:spPr bwMode="auto">
          <a:xfrm rot="749575" flipV="1">
            <a:off x="4541921" y="1493674"/>
            <a:ext cx="1572550" cy="94965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 name="Sun 3">
            <a:extLst>
              <a:ext uri="{FF2B5EF4-FFF2-40B4-BE49-F238E27FC236}">
                <a16:creationId xmlns:a16="http://schemas.microsoft.com/office/drawing/2014/main" id="{C55990DD-D1AA-98D0-8050-C228EFA4D88B}"/>
              </a:ext>
            </a:extLst>
          </p:cNvPr>
          <p:cNvSpPr/>
          <p:nvPr/>
        </p:nvSpPr>
        <p:spPr>
          <a:xfrm>
            <a:off x="11607800" y="49369"/>
            <a:ext cx="508000" cy="473193"/>
          </a:xfrm>
          <a:prstGeom prst="sun">
            <a:avLst/>
          </a:prstGeom>
          <a:solidFill>
            <a:schemeClr val="bg2">
              <a:lumMod val="40000"/>
              <a:lumOff val="60000"/>
            </a:schemeClr>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76876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bg/>
                                          </p:spTgt>
                                        </p:tgtEl>
                                        <p:attrNameLst>
                                          <p:attrName>style.visibility</p:attrName>
                                        </p:attrNameLst>
                                      </p:cBhvr>
                                      <p:to>
                                        <p:strVal val="visible"/>
                                      </p:to>
                                    </p:set>
                                    <p:animEffect transition="in" filter="fade">
                                      <p:cBhvr>
                                        <p:cTn id="7" dur="1000"/>
                                        <p:tgtEl>
                                          <p:spTgt spid="30">
                                            <p:bg/>
                                          </p:spTgt>
                                        </p:tgtEl>
                                      </p:cBhvr>
                                    </p:animEffect>
                                    <p:anim calcmode="lin" valueType="num">
                                      <p:cBhvr>
                                        <p:cTn id="8" dur="1000" fill="hold"/>
                                        <p:tgtEl>
                                          <p:spTgt spid="30">
                                            <p:bg/>
                                          </p:spTgt>
                                        </p:tgtEl>
                                        <p:attrNameLst>
                                          <p:attrName>ppt_x</p:attrName>
                                        </p:attrNameLst>
                                      </p:cBhvr>
                                      <p:tavLst>
                                        <p:tav tm="0">
                                          <p:val>
                                            <p:strVal val="#ppt_x"/>
                                          </p:val>
                                        </p:tav>
                                        <p:tav tm="100000">
                                          <p:val>
                                            <p:strVal val="#ppt_x"/>
                                          </p:val>
                                        </p:tav>
                                      </p:tavLst>
                                    </p:anim>
                                    <p:anim calcmode="lin" valueType="num">
                                      <p:cBhvr>
                                        <p:cTn id="9" dur="1000" fill="hold"/>
                                        <p:tgtEl>
                                          <p:spTgt spid="30">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1000"/>
                                        <p:tgtEl>
                                          <p:spTgt spid="30">
                                            <p:txEl>
                                              <p:pRg st="0" end="0"/>
                                            </p:txEl>
                                          </p:spTgt>
                                        </p:tgtEl>
                                      </p:cBhvr>
                                    </p:animEffect>
                                    <p:anim calcmode="lin" valueType="num">
                                      <p:cBhvr>
                                        <p:cTn id="13"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2">
                                            <p:bg/>
                                          </p:spTgt>
                                        </p:tgtEl>
                                        <p:attrNameLst>
                                          <p:attrName>style.visibility</p:attrName>
                                        </p:attrNameLst>
                                      </p:cBhvr>
                                      <p:to>
                                        <p:strVal val="visible"/>
                                      </p:to>
                                    </p:set>
                                    <p:animEffect transition="in" filter="fade">
                                      <p:cBhvr>
                                        <p:cTn id="19" dur="1000"/>
                                        <p:tgtEl>
                                          <p:spTgt spid="42">
                                            <p:bg/>
                                          </p:spTgt>
                                        </p:tgtEl>
                                      </p:cBhvr>
                                    </p:animEffect>
                                    <p:anim calcmode="lin" valueType="num">
                                      <p:cBhvr>
                                        <p:cTn id="20" dur="1000" fill="hold"/>
                                        <p:tgtEl>
                                          <p:spTgt spid="42">
                                            <p:bg/>
                                          </p:spTgt>
                                        </p:tgtEl>
                                        <p:attrNameLst>
                                          <p:attrName>ppt_x</p:attrName>
                                        </p:attrNameLst>
                                      </p:cBhvr>
                                      <p:tavLst>
                                        <p:tav tm="0">
                                          <p:val>
                                            <p:strVal val="#ppt_x"/>
                                          </p:val>
                                        </p:tav>
                                        <p:tav tm="100000">
                                          <p:val>
                                            <p:strVal val="#ppt_x"/>
                                          </p:val>
                                        </p:tav>
                                      </p:tavLst>
                                    </p:anim>
                                    <p:anim calcmode="lin" valueType="num">
                                      <p:cBhvr>
                                        <p:cTn id="21" dur="1000" fill="hold"/>
                                        <p:tgtEl>
                                          <p:spTgt spid="42">
                                            <p:bg/>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42">
                                            <p:txEl>
                                              <p:pRg st="0" end="0"/>
                                            </p:txEl>
                                          </p:spTgt>
                                        </p:tgtEl>
                                        <p:attrNameLst>
                                          <p:attrName>style.visibility</p:attrName>
                                        </p:attrNameLst>
                                      </p:cBhvr>
                                      <p:to>
                                        <p:strVal val="visible"/>
                                      </p:to>
                                    </p:set>
                                    <p:animEffect transition="in" filter="fade">
                                      <p:cBhvr>
                                        <p:cTn id="29" dur="1000"/>
                                        <p:tgtEl>
                                          <p:spTgt spid="42">
                                            <p:txEl>
                                              <p:pRg st="0" end="0"/>
                                            </p:txEl>
                                          </p:spTgt>
                                        </p:tgtEl>
                                      </p:cBhvr>
                                    </p:animEffect>
                                    <p:anim calcmode="lin" valueType="num">
                                      <p:cBhvr>
                                        <p:cTn id="30"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43">
                                            <p:bg/>
                                          </p:spTgt>
                                        </p:tgtEl>
                                        <p:attrNameLst>
                                          <p:attrName>style.visibility</p:attrName>
                                        </p:attrNameLst>
                                      </p:cBhvr>
                                      <p:to>
                                        <p:strVal val="visible"/>
                                      </p:to>
                                    </p:set>
                                    <p:animEffect transition="in" filter="fade">
                                      <p:cBhvr>
                                        <p:cTn id="36" dur="1000"/>
                                        <p:tgtEl>
                                          <p:spTgt spid="43">
                                            <p:bg/>
                                          </p:spTgt>
                                        </p:tgtEl>
                                      </p:cBhvr>
                                    </p:animEffect>
                                    <p:anim calcmode="lin" valueType="num">
                                      <p:cBhvr>
                                        <p:cTn id="37" dur="1000" fill="hold"/>
                                        <p:tgtEl>
                                          <p:spTgt spid="43">
                                            <p:bg/>
                                          </p:spTgt>
                                        </p:tgtEl>
                                        <p:attrNameLst>
                                          <p:attrName>ppt_x</p:attrName>
                                        </p:attrNameLst>
                                      </p:cBhvr>
                                      <p:tavLst>
                                        <p:tav tm="0">
                                          <p:val>
                                            <p:strVal val="#ppt_x"/>
                                          </p:val>
                                        </p:tav>
                                        <p:tav tm="100000">
                                          <p:val>
                                            <p:strVal val="#ppt_x"/>
                                          </p:val>
                                        </p:tav>
                                      </p:tavLst>
                                    </p:anim>
                                    <p:anim calcmode="lin" valueType="num">
                                      <p:cBhvr>
                                        <p:cTn id="38" dur="1000" fill="hold"/>
                                        <p:tgtEl>
                                          <p:spTgt spid="43">
                                            <p:bg/>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47">
                                            <p:bg/>
                                          </p:spTgt>
                                        </p:tgtEl>
                                        <p:attrNameLst>
                                          <p:attrName>style.visibility</p:attrName>
                                        </p:attrNameLst>
                                      </p:cBhvr>
                                      <p:to>
                                        <p:strVal val="visible"/>
                                      </p:to>
                                    </p:set>
                                    <p:animEffect transition="in" filter="fade">
                                      <p:cBhvr>
                                        <p:cTn id="48" dur="1000"/>
                                        <p:tgtEl>
                                          <p:spTgt spid="47">
                                            <p:bg/>
                                          </p:spTgt>
                                        </p:tgtEl>
                                      </p:cBhvr>
                                    </p:animEffect>
                                    <p:anim calcmode="lin" valueType="num">
                                      <p:cBhvr>
                                        <p:cTn id="49" dur="1000" fill="hold"/>
                                        <p:tgtEl>
                                          <p:spTgt spid="47">
                                            <p:bg/>
                                          </p:spTgt>
                                        </p:tgtEl>
                                        <p:attrNameLst>
                                          <p:attrName>ppt_x</p:attrName>
                                        </p:attrNameLst>
                                      </p:cBhvr>
                                      <p:tavLst>
                                        <p:tav tm="0">
                                          <p:val>
                                            <p:strVal val="#ppt_x"/>
                                          </p:val>
                                        </p:tav>
                                        <p:tav tm="100000">
                                          <p:val>
                                            <p:strVal val="#ppt_x"/>
                                          </p:val>
                                        </p:tav>
                                      </p:tavLst>
                                    </p:anim>
                                    <p:anim calcmode="lin" valueType="num">
                                      <p:cBhvr>
                                        <p:cTn id="50" dur="1000" fill="hold"/>
                                        <p:tgtEl>
                                          <p:spTgt spid="47">
                                            <p:bg/>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47">
                                            <p:txEl>
                                              <p:pRg st="0" end="0"/>
                                            </p:txEl>
                                          </p:spTgt>
                                        </p:tgtEl>
                                        <p:attrNameLst>
                                          <p:attrName>style.visibility</p:attrName>
                                        </p:attrNameLst>
                                      </p:cBhvr>
                                      <p:to>
                                        <p:strVal val="visible"/>
                                      </p:to>
                                    </p:set>
                                    <p:animEffect transition="in" filter="fade">
                                      <p:cBhvr>
                                        <p:cTn id="53" dur="1000"/>
                                        <p:tgtEl>
                                          <p:spTgt spid="47">
                                            <p:txEl>
                                              <p:pRg st="0" end="0"/>
                                            </p:txEl>
                                          </p:spTgt>
                                        </p:tgtEl>
                                      </p:cBhvr>
                                    </p:animEffect>
                                    <p:anim calcmode="lin" valueType="num">
                                      <p:cBhvr>
                                        <p:cTn id="54"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circle(in)">
                                      <p:cBhvr>
                                        <p:cTn id="60" dur="1250"/>
                                        <p:tgtEl>
                                          <p:spTgt spid="44"/>
                                        </p:tgtEl>
                                      </p:cBhvr>
                                    </p:animEffect>
                                  </p:childTnLst>
                                </p:cTn>
                              </p:par>
                            </p:childTnLst>
                          </p:cTn>
                        </p:par>
                        <p:par>
                          <p:cTn id="61" fill="hold">
                            <p:stCondLst>
                              <p:cond delay="1250"/>
                            </p:stCondLst>
                            <p:childTnLst>
                              <p:par>
                                <p:cTn id="62" presetID="22" presetClass="entr" presetSubtype="2" repeatCount="3000" fill="hold" nodeType="afterEffect">
                                  <p:stCondLst>
                                    <p:cond delay="4500"/>
                                  </p:stCondLst>
                                  <p:childTnLst>
                                    <p:set>
                                      <p:cBhvr>
                                        <p:cTn id="63" dur="1" fill="hold">
                                          <p:stCondLst>
                                            <p:cond delay="0"/>
                                          </p:stCondLst>
                                        </p:cTn>
                                        <p:tgtEl>
                                          <p:spTgt spid="48"/>
                                        </p:tgtEl>
                                        <p:attrNameLst>
                                          <p:attrName>style.visibility</p:attrName>
                                        </p:attrNameLst>
                                      </p:cBhvr>
                                      <p:to>
                                        <p:strVal val="visible"/>
                                      </p:to>
                                    </p:set>
                                    <p:animEffect transition="in" filter="wipe(right)">
                                      <p:cBhvr>
                                        <p:cTn id="64" dur="750"/>
                                        <p:tgtEl>
                                          <p:spTgt spid="48"/>
                                        </p:tgtEl>
                                      </p:cBhvr>
                                    </p:animEffect>
                                  </p:childTnLst>
                                </p:cTn>
                              </p:par>
                            </p:childTnLst>
                          </p:cTn>
                        </p:par>
                        <p:par>
                          <p:cTn id="65" fill="hold">
                            <p:stCondLst>
                              <p:cond delay="8000"/>
                            </p:stCondLst>
                            <p:childTnLst>
                              <p:par>
                                <p:cTn id="66" presetID="22" presetClass="entr" presetSubtype="2" fill="hold" grpId="0" nodeType="afterEffect">
                                  <p:stCondLst>
                                    <p:cond delay="5000"/>
                                  </p:stCondLst>
                                  <p:childTnLst>
                                    <p:set>
                                      <p:cBhvr>
                                        <p:cTn id="67" dur="1" fill="hold">
                                          <p:stCondLst>
                                            <p:cond delay="0"/>
                                          </p:stCondLst>
                                        </p:cTn>
                                        <p:tgtEl>
                                          <p:spTgt spid="45"/>
                                        </p:tgtEl>
                                        <p:attrNameLst>
                                          <p:attrName>style.visibility</p:attrName>
                                        </p:attrNameLst>
                                      </p:cBhvr>
                                      <p:to>
                                        <p:strVal val="visible"/>
                                      </p:to>
                                    </p:set>
                                    <p:animEffect transition="in" filter="wipe(right)">
                                      <p:cBhvr>
                                        <p:cTn id="68" dur="4000"/>
                                        <p:tgtEl>
                                          <p:spTgt spid="45"/>
                                        </p:tgtEl>
                                      </p:cBhvr>
                                    </p:animEffect>
                                  </p:childTnLst>
                                </p:cTn>
                              </p:par>
                              <p:par>
                                <p:cTn id="69" presetID="22" presetClass="entr" presetSubtype="8" fill="hold" grpId="0" nodeType="withEffect">
                                  <p:stCondLst>
                                    <p:cond delay="5000"/>
                                  </p:stCondLst>
                                  <p:childTnLst>
                                    <p:set>
                                      <p:cBhvr>
                                        <p:cTn id="70" dur="1" fill="hold">
                                          <p:stCondLst>
                                            <p:cond delay="0"/>
                                          </p:stCondLst>
                                        </p:cTn>
                                        <p:tgtEl>
                                          <p:spTgt spid="46"/>
                                        </p:tgtEl>
                                        <p:attrNameLst>
                                          <p:attrName>style.visibility</p:attrName>
                                        </p:attrNameLst>
                                      </p:cBhvr>
                                      <p:to>
                                        <p:strVal val="visible"/>
                                      </p:to>
                                    </p:set>
                                    <p:animEffect transition="in" filter="wipe(left)">
                                      <p:cBhvr>
                                        <p:cTn id="71" dur="4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uiExpand="1" build="p" animBg="1"/>
      <p:bldP spid="42" grpId="0" uiExpand="1" build="p" animBg="1"/>
      <p:bldP spid="43" grpId="0" uiExpand="1" build="p" animBg="1"/>
      <p:bldP spid="44" grpId="0" animBg="1"/>
      <p:bldP spid="45" grpId="0" animBg="1"/>
      <p:bldP spid="46" grpId="0" animBg="1"/>
      <p:bldP spid="47"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8000">
              <a:schemeClr val="tx1">
                <a:lumMod val="50000"/>
              </a:schemeClr>
            </a:gs>
            <a:gs pos="69000">
              <a:srgbClr val="FFFF00"/>
            </a:gs>
          </a:gsLst>
          <a:lin ang="0" scaled="1"/>
          <a:tileRect/>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766419" y="6491554"/>
            <a:ext cx="355312" cy="36644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p:txBody>
      </p:sp>
      <p:pic>
        <p:nvPicPr>
          <p:cNvPr id="19"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585722" y="3296744"/>
            <a:ext cx="2000250" cy="295275"/>
          </a:xfrm>
          <a:prstGeom prst="rect">
            <a:avLst/>
          </a:prstGeom>
        </p:spPr>
      </p:pic>
      <p:sp>
        <p:nvSpPr>
          <p:cNvPr id="20" name="Rectangle 19"/>
          <p:cNvSpPr/>
          <p:nvPr/>
        </p:nvSpPr>
        <p:spPr>
          <a:xfrm>
            <a:off x="249497" y="718084"/>
            <a:ext cx="3452881" cy="3144750"/>
          </a:xfrm>
          <a:prstGeom prst="rect">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prstClr val="black"/>
                </a:solidFill>
                <a:effectLst>
                  <a:glow rad="127000">
                    <a:srgbClr val="FF0000"/>
                  </a:glow>
                </a:effectLst>
                <a:uLnTx/>
                <a:uFillTx/>
                <a:latin typeface="Trebuchet MS"/>
                <a:ea typeface="+mn-ea"/>
                <a:cs typeface="+mn-cs"/>
              </a:rPr>
              <a: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kumimoji="0" lang="en-CA" sz="1100" b="1" i="0" u="none" strike="noStrike" kern="1200" cap="none" spc="0" normalizeH="0" baseline="0" noProof="0" dirty="0">
                <a:ln>
                  <a:noFill/>
                </a:ln>
                <a:solidFill>
                  <a:prstClr val="black"/>
                </a:solidFill>
                <a:effectLst>
                  <a:glow rad="127000">
                    <a:srgbClr val="FF0000"/>
                  </a:glow>
                </a:effectLst>
                <a:uLnTx/>
                <a:uFillTx/>
                <a:latin typeface="Trebuchet MS"/>
                <a:ea typeface="+mn-ea"/>
                <a:cs typeface="+mn-cs"/>
              </a:rPr>
              <a:t>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 </a:t>
            </a:r>
            <a:r>
              <a:rPr lang="en-CA" sz="1100" b="1" baseline="30000" dirty="0">
                <a:solidFill>
                  <a:srgbClr val="660033"/>
                </a:solidFill>
                <a:latin typeface="Trebuchet MS"/>
              </a:rPr>
              <a:t>Oct</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 12 sunset</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1</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glow rad="101600">
                    <a:srgbClr val="00FFCC"/>
                  </a:glow>
                </a:effectLst>
                <a:uLnTx/>
                <a:uFillTx/>
                <a:latin typeface="Trebuchet MS"/>
                <a:ea typeface="+mn-ea"/>
                <a:cs typeface="+mn-cs"/>
              </a:rPr>
              <a:t>15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2</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glow rad="101600">
                    <a:srgbClr val="00FFCC"/>
                  </a:glow>
                </a:effectLst>
                <a:uLnTx/>
                <a:uFillTx/>
                <a:latin typeface="Trebuchet MS"/>
                <a:ea typeface="+mn-ea"/>
                <a:cs typeface="+mn-cs"/>
              </a:rPr>
              <a:t>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3</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368300">
                    <a:srgbClr val="0000FF"/>
                  </a:glow>
                </a:effectLst>
                <a:uLnTx/>
                <a:uFillTx/>
                <a:latin typeface="Trebuchet MS"/>
                <a:ea typeface="+mn-ea"/>
                <a:cs typeface="+mn-cs"/>
              </a:rPr>
              <a:t>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glow rad="177800">
                    <a:srgbClr val="34E9FC"/>
                  </a:glow>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glow rad="177800">
                    <a:srgbClr val="34E9FC"/>
                  </a:glow>
                </a:effectLst>
                <a:uLnTx/>
                <a:uFillTx/>
                <a:latin typeface="Trebuchet MS"/>
                <a:ea typeface="+mn-ea"/>
                <a:cs typeface="+mn-cs"/>
              </a:rPr>
              <a:t>th Oct 15 sunset</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a:t>
            </a:r>
            <a:r>
              <a:rPr kumimoji="0" lang="en-CA" sz="11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4</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sng" strike="noStrike" kern="1200" cap="none" spc="0" normalizeH="0" baseline="0" noProof="0" dirty="0">
                <a:ln>
                  <a:noFill/>
                </a:ln>
                <a:solidFill>
                  <a:srgbClr val="0000FF"/>
                </a:solidFill>
                <a:effectLst>
                  <a:glow rad="228600">
                    <a:srgbClr val="34E9FC"/>
                  </a:glow>
                </a:effectLst>
                <a:uLnTx/>
                <a:uFillTx/>
                <a:latin typeface="Trebuchet MS"/>
                <a:ea typeface="+mn-ea"/>
                <a:cs typeface="+mn-cs"/>
              </a:rPr>
              <a:t>18</a:t>
            </a:r>
          </a:p>
        </p:txBody>
      </p:sp>
      <p:sp>
        <p:nvSpPr>
          <p:cNvPr id="22" name="Rounded Rectangle 21"/>
          <p:cNvSpPr/>
          <p:nvPr/>
        </p:nvSpPr>
        <p:spPr>
          <a:xfrm>
            <a:off x="632771" y="884768"/>
            <a:ext cx="1881688" cy="381064"/>
          </a:xfrm>
          <a:prstGeom prst="roundRect">
            <a:avLst>
              <a:gd name="adj" fmla="val 50000"/>
            </a:avLst>
          </a:prstGeom>
          <a:effectLst>
            <a:glow rad="228600">
              <a:schemeClr val="accent3">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02060"/>
                </a:solidFill>
                <a:effectLst/>
                <a:uLnTx/>
                <a:uFillTx/>
                <a:latin typeface="Trebuchet MS"/>
                <a:ea typeface="+mn-ea"/>
                <a:cs typeface="+mn-cs"/>
              </a:rPr>
              <a:t>7</a:t>
            </a:r>
            <a:r>
              <a:rPr kumimoji="0" lang="en-CA" sz="2800" b="0" i="0" u="none" strike="noStrike" kern="1200" cap="none" spc="0" normalizeH="0" baseline="30000" noProof="0" dirty="0">
                <a:ln>
                  <a:noFill/>
                </a:ln>
                <a:solidFill>
                  <a:srgbClr val="002060"/>
                </a:solidFill>
                <a:effectLst/>
                <a:uLnTx/>
                <a:uFillTx/>
                <a:latin typeface="Trebuchet MS"/>
                <a:ea typeface="+mn-ea"/>
                <a:cs typeface="+mn-cs"/>
              </a:rPr>
              <a:t>th</a:t>
            </a:r>
            <a:r>
              <a:rPr kumimoji="0" lang="en-CA" sz="2800" b="0" i="0" u="none" strike="noStrike" kern="1200" cap="none" spc="0" normalizeH="0" baseline="0" noProof="0" dirty="0">
                <a:ln>
                  <a:noFill/>
                </a:ln>
                <a:solidFill>
                  <a:srgbClr val="002060"/>
                </a:solidFill>
                <a:effectLst/>
                <a:uLnTx/>
                <a:uFillTx/>
                <a:latin typeface="Trebuchet MS"/>
                <a:ea typeface="+mn-ea"/>
                <a:cs typeface="+mn-cs"/>
              </a:rPr>
              <a:t> Month</a:t>
            </a:r>
          </a:p>
        </p:txBody>
      </p:sp>
      <p:sp>
        <p:nvSpPr>
          <p:cNvPr id="24" name="Rounded Rectangular Callout 23"/>
          <p:cNvSpPr/>
          <p:nvPr/>
        </p:nvSpPr>
        <p:spPr>
          <a:xfrm flipH="1">
            <a:off x="3048357" y="1078503"/>
            <a:ext cx="2322631" cy="381064"/>
          </a:xfrm>
          <a:prstGeom prst="wedgeRoundRectCallout">
            <a:avLst>
              <a:gd name="adj1" fmla="val 58230"/>
              <a:gd name="adj2" fmla="val -94420"/>
              <a:gd name="adj3" fmla="val 16667"/>
            </a:avLst>
          </a:prstGeom>
          <a:solidFill>
            <a:schemeClr val="tx1">
              <a:lumMod val="50000"/>
            </a:schemeClr>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ysClr val="windowText" lastClr="000000"/>
                </a:solidFill>
                <a:effectLst>
                  <a:outerShdw blurRad="50800" dist="50800" dir="5400000" algn="ctr" rotWithShape="0">
                    <a:srgbClr val="FF0000"/>
                  </a:outerShdw>
                </a:effectLst>
                <a:uLnTx/>
                <a:uFillTx/>
                <a:latin typeface="Trebuchet MS"/>
                <a:ea typeface="+mn-ea"/>
                <a:cs typeface="+mn-cs"/>
              </a:rPr>
              <a:t>Lunar</a:t>
            </a:r>
            <a:r>
              <a:rPr kumimoji="0" lang="en-CA" sz="2000" b="1" i="0" u="none" strike="noStrike" kern="1200" cap="none" spc="0" normalizeH="0" baseline="0" noProof="0" dirty="0">
                <a:ln>
                  <a:noFill/>
                </a:ln>
                <a:solidFill>
                  <a:sysClr val="windowText" lastClr="000000"/>
                </a:solidFill>
                <a:effectLst/>
                <a:uLnTx/>
                <a:uFillTx/>
                <a:latin typeface="Trebuchet MS"/>
                <a:ea typeface="+mn-ea"/>
                <a:cs typeface="+mn-cs"/>
              </a:rPr>
              <a:t> Trumpets!</a:t>
            </a:r>
          </a:p>
        </p:txBody>
      </p:sp>
      <p:sp>
        <p:nvSpPr>
          <p:cNvPr id="25" name="Rounded Rectangular Callout 24"/>
          <p:cNvSpPr/>
          <p:nvPr/>
        </p:nvSpPr>
        <p:spPr>
          <a:xfrm flipH="1">
            <a:off x="3054152" y="1564512"/>
            <a:ext cx="2487666" cy="381063"/>
          </a:xfrm>
          <a:prstGeom prst="wedgeRoundRectCallout">
            <a:avLst>
              <a:gd name="adj1" fmla="val 53300"/>
              <a:gd name="adj2" fmla="val 131927"/>
              <a:gd name="adj3" fmla="val 16667"/>
            </a:avLst>
          </a:prstGeom>
          <a:solidFill>
            <a:schemeClr val="tx1">
              <a:lumMod val="50000"/>
            </a:schemeClr>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ysClr val="windowText" lastClr="000000"/>
                </a:solidFill>
                <a:effectLst>
                  <a:outerShdw blurRad="50800" dist="50800" dir="5400000" algn="ctr" rotWithShape="0">
                    <a:srgbClr val="FF0000"/>
                  </a:outerShdw>
                </a:effectLst>
                <a:uLnTx/>
                <a:uFillTx/>
                <a:latin typeface="Trebuchet MS"/>
                <a:ea typeface="+mn-ea"/>
                <a:cs typeface="+mn-cs"/>
              </a:rPr>
              <a:t>Lunar </a:t>
            </a:r>
            <a:r>
              <a:rPr kumimoji="0" lang="en-CA" sz="2000" b="1" i="0" u="none" strike="noStrike" kern="1200" cap="none" spc="0" normalizeH="0" baseline="0" noProof="0" dirty="0">
                <a:ln>
                  <a:noFill/>
                </a:ln>
                <a:solidFill>
                  <a:sysClr val="windowText" lastClr="000000"/>
                </a:solidFill>
                <a:effectLst/>
                <a:uLnTx/>
                <a:uFillTx/>
                <a:latin typeface="Trebuchet MS"/>
                <a:ea typeface="+mn-ea"/>
                <a:cs typeface="+mn-cs"/>
              </a:rPr>
              <a:t>Atonement!</a:t>
            </a:r>
          </a:p>
        </p:txBody>
      </p:sp>
      <p:sp>
        <p:nvSpPr>
          <p:cNvPr id="27" name="Rounded Rectangular Callout 26"/>
          <p:cNvSpPr/>
          <p:nvPr/>
        </p:nvSpPr>
        <p:spPr>
          <a:xfrm flipH="1">
            <a:off x="3346882" y="2518318"/>
            <a:ext cx="4822966" cy="1200534"/>
          </a:xfrm>
          <a:prstGeom prst="wedgeRoundRectCallout">
            <a:avLst>
              <a:gd name="adj1" fmla="val 59074"/>
              <a:gd name="adj2" fmla="val 41863"/>
              <a:gd name="adj3" fmla="val 16667"/>
            </a:avLst>
          </a:prstGeom>
          <a:solidFill>
            <a:srgbClr val="00FFCC"/>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00FF"/>
                </a:solidFill>
                <a:effectLst>
                  <a:outerShdw blurRad="50800" dist="50800" dir="5400000" algn="ctr" rotWithShape="0">
                    <a:srgbClr val="FF99FF"/>
                  </a:outerShdw>
                </a:effectLst>
                <a:uLnTx/>
                <a:uFillTx/>
                <a:latin typeface="Trebuchet MS"/>
                <a:ea typeface="+mn-ea"/>
                <a:cs typeface="+mn-cs"/>
              </a:rPr>
              <a:t>Yahusha was</a:t>
            </a:r>
            <a:r>
              <a:rPr kumimoji="0" lang="en-CA" sz="2800" b="1" i="0" u="none" strike="noStrike" kern="1200" cap="none" spc="0" normalizeH="0" noProof="0" dirty="0">
                <a:ln>
                  <a:noFill/>
                </a:ln>
                <a:solidFill>
                  <a:srgbClr val="0000FF"/>
                </a:solidFill>
                <a:effectLst>
                  <a:outerShdw blurRad="50800" dist="50800" dir="5400000" algn="ctr" rotWithShape="0">
                    <a:srgbClr val="FF99FF"/>
                  </a:outerShdw>
                </a:effectLst>
                <a:uLnTx/>
                <a:uFillTx/>
                <a:latin typeface="Trebuchet MS"/>
                <a:ea typeface="+mn-ea"/>
                <a:cs typeface="+mn-cs"/>
              </a:rPr>
              <a:t> </a:t>
            </a:r>
            <a:r>
              <a:rPr kumimoji="0" lang="en-CA" sz="2800" b="1" i="0" u="sng" strike="noStrike" kern="1200" cap="none" spc="0" normalizeH="0" noProof="0" dirty="0">
                <a:ln>
                  <a:noFill/>
                </a:ln>
                <a:solidFill>
                  <a:srgbClr val="0000FF"/>
                </a:solidFill>
                <a:effectLst>
                  <a:outerShdw blurRad="50800" dist="50800" dir="5400000" algn="ctr" rotWithShape="0">
                    <a:srgbClr val="FF99FF"/>
                  </a:outerShdw>
                </a:effectLst>
                <a:uLnTx/>
                <a:uFillTx/>
                <a:latin typeface="Snap ITC" panose="04040A07060A02020202" pitchFamily="82" charset="0"/>
              </a:rPr>
              <a:t>TEACHING</a:t>
            </a:r>
            <a:r>
              <a:rPr kumimoji="0" lang="en-CA" sz="2800" b="1" i="0" u="none" strike="noStrike" kern="1200" cap="none" spc="0" normalizeH="0" noProof="0" dirty="0">
                <a:ln>
                  <a:noFill/>
                </a:ln>
                <a:solidFill>
                  <a:srgbClr val="0000FF"/>
                </a:solidFill>
                <a:effectLst>
                  <a:outerShdw blurRad="50800" dist="50800" dir="5400000" algn="ctr" rotWithShape="0">
                    <a:srgbClr val="FF99FF"/>
                  </a:outerShdw>
                </a:effectLst>
                <a:uLnTx/>
                <a:uFillTx/>
                <a:latin typeface="Trebuchet MS"/>
                <a:ea typeface="+mn-ea"/>
                <a:cs typeface="+mn-cs"/>
              </a:rPr>
              <a:t> on the </a:t>
            </a:r>
            <a:r>
              <a:rPr kumimoji="0" lang="en-CA" sz="2800" b="1" i="0" u="none" strike="noStrike" kern="1200" cap="none" spc="0" normalizeH="0" noProof="0" dirty="0">
                <a:ln>
                  <a:noFill/>
                </a:ln>
                <a:solidFill>
                  <a:srgbClr val="0000FF"/>
                </a:solidFill>
                <a:effectLst>
                  <a:outerShdw blurRad="50800" dist="50800" dir="5400000" sx="102000" sy="102000" algn="ctr" rotWithShape="0">
                    <a:srgbClr val="FF99FF"/>
                  </a:outerShdw>
                </a:effectLst>
                <a:uLnTx/>
                <a:uFillTx/>
                <a:latin typeface="Trebuchet MS"/>
                <a:ea typeface="+mn-ea"/>
                <a:cs typeface="+mn-cs"/>
              </a:rPr>
              <a:t>7</a:t>
            </a:r>
            <a:r>
              <a:rPr kumimoji="0" lang="en-CA" sz="2800" b="1" i="0" u="none" strike="noStrike" kern="1200" cap="none" spc="0" normalizeH="0" baseline="30000" noProof="0" dirty="0">
                <a:ln>
                  <a:noFill/>
                </a:ln>
                <a:solidFill>
                  <a:srgbClr val="0000FF"/>
                </a:solidFill>
                <a:effectLst>
                  <a:outerShdw blurRad="50800" dist="50800" dir="5400000" sx="102000" sy="102000" algn="ctr" rotWithShape="0">
                    <a:srgbClr val="FF99FF"/>
                  </a:outerShdw>
                </a:effectLst>
                <a:uLnTx/>
                <a:uFillTx/>
                <a:latin typeface="Trebuchet MS"/>
                <a:ea typeface="+mn-ea"/>
                <a:cs typeface="+mn-cs"/>
              </a:rPr>
              <a:t>th</a:t>
            </a:r>
            <a:r>
              <a:rPr kumimoji="0" lang="en-CA" sz="2800" b="1" i="0" u="none" strike="noStrike" kern="1200" cap="none" spc="0" normalizeH="0" noProof="0" dirty="0">
                <a:ln>
                  <a:noFill/>
                </a:ln>
                <a:solidFill>
                  <a:srgbClr val="0000FF"/>
                </a:solidFill>
                <a:effectLst>
                  <a:outerShdw blurRad="50800" dist="50800" dir="5400000" sx="102000" sy="102000" algn="ctr" rotWithShape="0">
                    <a:srgbClr val="FF99FF"/>
                  </a:outerShdw>
                </a:effectLst>
                <a:uLnTx/>
                <a:uFillTx/>
                <a:latin typeface="Trebuchet MS"/>
                <a:ea typeface="+mn-ea"/>
                <a:cs typeface="+mn-cs"/>
              </a:rPr>
              <a:t> day Shabbat.</a:t>
            </a:r>
            <a:endParaRPr kumimoji="0" lang="en-CA" sz="2800" b="1" i="0" u="none" strike="noStrike" kern="1200" cap="none" spc="0" normalizeH="0" baseline="0" noProof="0" dirty="0">
              <a:ln>
                <a:noFill/>
              </a:ln>
              <a:solidFill>
                <a:srgbClr val="002060"/>
              </a:solidFill>
              <a:effectLst>
                <a:outerShdw blurRad="50800" dist="50800" dir="5400000" sx="102000" sy="102000" algn="ctr" rotWithShape="0">
                  <a:srgbClr val="FF99FF"/>
                </a:outerShdw>
              </a:effectLst>
              <a:uLnTx/>
              <a:uFillTx/>
              <a:latin typeface="Trebuchet MS"/>
              <a:ea typeface="+mn-ea"/>
              <a:cs typeface="+mn-cs"/>
            </a:endParaRPr>
          </a:p>
        </p:txBody>
      </p:sp>
      <p:sp>
        <p:nvSpPr>
          <p:cNvPr id="30" name="Rounded Rectangle 29"/>
          <p:cNvSpPr/>
          <p:nvPr/>
        </p:nvSpPr>
        <p:spPr>
          <a:xfrm>
            <a:off x="3914825" y="217269"/>
            <a:ext cx="3817625" cy="719084"/>
          </a:xfrm>
          <a:prstGeom prst="roundRect">
            <a:avLst>
              <a:gd name="adj" fmla="val 50000"/>
            </a:avLst>
          </a:prstGeom>
          <a:solidFill>
            <a:schemeClr val="accent4">
              <a:lumMod val="75000"/>
            </a:schemeClr>
          </a:solidFill>
          <a:ln w="76200">
            <a:solidFill>
              <a:srgbClr val="FFFF00"/>
            </a:solidFill>
          </a:ln>
          <a:effectLst>
            <a:glow rad="228600">
              <a:schemeClr val="accent5">
                <a:satMod val="175000"/>
                <a:alpha val="96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44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29 CE</a:t>
            </a:r>
            <a:r>
              <a:rPr kumimoji="0" lang="en-CA" sz="4400" b="0" i="0" u="none" strike="noStrike" kern="1200" cap="none" spc="0" normalizeH="0" baseline="0" noProof="0" dirty="0">
                <a:ln>
                  <a:noFill/>
                </a:ln>
                <a:solidFill>
                  <a:prstClr val="black"/>
                </a:solidFill>
                <a:effectLst/>
                <a:uLnTx/>
                <a:uFillTx/>
                <a:latin typeface="Trebuchet MS"/>
                <a:ea typeface="+mn-ea"/>
                <a:cs typeface="+mn-cs"/>
              </a:rPr>
              <a:t>/</a:t>
            </a:r>
            <a:r>
              <a:rPr kumimoji="0" lang="en-CA" sz="4400" b="0" i="0" u="sng"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30</a:t>
            </a:r>
            <a:r>
              <a:rPr kumimoji="0" lang="en-CA" sz="44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 </a:t>
            </a:r>
            <a:r>
              <a:rPr kumimoji="0" lang="en-CA" sz="4400" b="0" i="0" u="none"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CC</a:t>
            </a:r>
          </a:p>
        </p:txBody>
      </p:sp>
      <p:sp>
        <p:nvSpPr>
          <p:cNvPr id="26" name="Rounded Rectangular Callout 24">
            <a:extLst>
              <a:ext uri="{FF2B5EF4-FFF2-40B4-BE49-F238E27FC236}">
                <a16:creationId xmlns:a16="http://schemas.microsoft.com/office/drawing/2014/main" id="{033AE3CE-6745-4ADE-9FBB-61F5CEFA4012}"/>
              </a:ext>
            </a:extLst>
          </p:cNvPr>
          <p:cNvSpPr/>
          <p:nvPr/>
        </p:nvSpPr>
        <p:spPr>
          <a:xfrm flipH="1">
            <a:off x="764559" y="1480250"/>
            <a:ext cx="1642575" cy="930650"/>
          </a:xfrm>
          <a:prstGeom prst="wedgeRoundRectCallout">
            <a:avLst>
              <a:gd name="adj1" fmla="val -57641"/>
              <a:gd name="adj2" fmla="val 117734"/>
              <a:gd name="adj3" fmla="val 16667"/>
            </a:avLst>
          </a:prstGeom>
          <a:solidFill>
            <a:schemeClr val="tx1">
              <a:lumMod val="50000"/>
            </a:schemeClr>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ysClr val="windowText" lastClr="000000"/>
                </a:solidFill>
                <a:effectLst>
                  <a:outerShdw blurRad="50800" dist="50800" dir="5400000" algn="ctr" rotWithShape="0">
                    <a:srgbClr val="FF0000"/>
                  </a:outerShdw>
                </a:effectLst>
                <a:uLnTx/>
                <a:uFillTx/>
                <a:latin typeface="Trebuchet MS"/>
                <a:ea typeface="+mn-ea"/>
                <a:cs typeface="+mn-cs"/>
              </a:rPr>
              <a:t>Lunar</a:t>
            </a:r>
            <a:r>
              <a:rPr kumimoji="0" lang="en-CA" sz="2800" b="1" i="0" u="none" strike="noStrike" kern="1200" cap="none" spc="0" normalizeH="0" baseline="0" noProof="0" dirty="0">
                <a:ln>
                  <a:noFill/>
                </a:ln>
                <a:solidFill>
                  <a:sysClr val="windowText" lastClr="000000"/>
                </a:solidFill>
                <a:effectLst/>
                <a:uLnTx/>
                <a:uFillTx/>
                <a:latin typeface="Trebuchet MS"/>
                <a:ea typeface="+mn-ea"/>
                <a:cs typeface="+mn-cs"/>
              </a:rPr>
              <a:t> Sukkot!</a:t>
            </a:r>
          </a:p>
        </p:txBody>
      </p:sp>
      <p:sp>
        <p:nvSpPr>
          <p:cNvPr id="18" name="Rounded Rectangular Callout 21">
            <a:extLst>
              <a:ext uri="{FF2B5EF4-FFF2-40B4-BE49-F238E27FC236}">
                <a16:creationId xmlns:a16="http://schemas.microsoft.com/office/drawing/2014/main" id="{FBBBD734-3A23-41BE-A3E3-B80ADDCA3A3D}"/>
              </a:ext>
            </a:extLst>
          </p:cNvPr>
          <p:cNvSpPr/>
          <p:nvPr/>
        </p:nvSpPr>
        <p:spPr>
          <a:xfrm flipH="1">
            <a:off x="632771" y="4089333"/>
            <a:ext cx="8813849" cy="2614326"/>
          </a:xfrm>
          <a:prstGeom prst="wedgeRoundRectCallout">
            <a:avLst>
              <a:gd name="adj1" fmla="val -49919"/>
              <a:gd name="adj2" fmla="val -26770"/>
              <a:gd name="adj3" fmla="val 16667"/>
            </a:avLst>
          </a:prstGeom>
          <a:gradFill flip="none" rotWithShape="1">
            <a:gsLst>
              <a:gs pos="38000">
                <a:schemeClr val="accent4">
                  <a:lumMod val="40000"/>
                  <a:lumOff val="60000"/>
                </a:schemeClr>
              </a:gs>
              <a:gs pos="69000">
                <a:schemeClr val="accent1">
                  <a:lumMod val="60000"/>
                  <a:lumOff val="40000"/>
                </a:schemeClr>
              </a:gs>
            </a:gsLst>
            <a:lin ang="5400000" scaled="1"/>
            <a:tileRect/>
          </a:gradFill>
          <a:ln w="57150">
            <a:noFill/>
          </a:ln>
          <a:scene3d>
            <a:camera prst="perspectiveRigh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800" b="1" u="sng" dirty="0">
                <a:solidFill>
                  <a:schemeClr val="bg1"/>
                </a:solidFill>
                <a:latin typeface="Trebuchet MS"/>
              </a:rPr>
              <a:t>S</a:t>
            </a:r>
            <a:r>
              <a:rPr kumimoji="0" lang="en-CA" sz="2800" b="1" i="0" strike="noStrike" kern="1200" cap="none" spc="0" normalizeH="0" baseline="0" noProof="0" dirty="0">
                <a:ln>
                  <a:noFill/>
                </a:ln>
                <a:solidFill>
                  <a:schemeClr val="bg1"/>
                </a:solidFill>
                <a:effectLst/>
                <a:uLnTx/>
                <a:uFillTx/>
                <a:latin typeface="Trebuchet MS"/>
                <a:ea typeface="+mn-ea"/>
                <a:cs typeface="+mn-cs"/>
              </a:rPr>
              <a:t>p</a:t>
            </a:r>
            <a:r>
              <a:rPr kumimoji="0" lang="en-CA" sz="2800" b="1" i="0" u="sng" strike="noStrike" kern="1200" cap="none" spc="0" normalizeH="0" baseline="0" noProof="0" dirty="0">
                <a:ln>
                  <a:noFill/>
                </a:ln>
                <a:solidFill>
                  <a:schemeClr val="bg1"/>
                </a:solidFill>
                <a:effectLst/>
                <a:uLnTx/>
                <a:uFillTx/>
                <a:latin typeface="Trebuchet MS"/>
                <a:ea typeface="+mn-ea"/>
                <a:cs typeface="+mn-cs"/>
              </a:rPr>
              <a:t>eakin</a:t>
            </a:r>
            <a:r>
              <a:rPr kumimoji="0" lang="en-CA" sz="2800" b="1" i="0" strike="noStrike" kern="1200" cap="none" spc="0" normalizeH="0" baseline="0" noProof="0" dirty="0">
                <a:ln>
                  <a:noFill/>
                </a:ln>
                <a:solidFill>
                  <a:schemeClr val="bg1"/>
                </a:solidFill>
                <a:effectLst/>
                <a:uLnTx/>
                <a:uFillTx/>
                <a:latin typeface="Trebuchet MS"/>
                <a:ea typeface="+mn-ea"/>
                <a:cs typeface="+mn-cs"/>
              </a:rPr>
              <a:t>g </a:t>
            </a:r>
            <a:r>
              <a:rPr kumimoji="0" lang="en-CA" sz="2800" b="1" i="0" u="sng" strike="noStrike" kern="1200" cap="none" spc="0" normalizeH="0" baseline="0" noProof="0" dirty="0">
                <a:ln>
                  <a:noFill/>
                </a:ln>
                <a:solidFill>
                  <a:schemeClr val="bg1"/>
                </a:solidFill>
                <a:effectLst/>
                <a:uLnTx/>
                <a:uFillTx/>
                <a:latin typeface="Trebuchet MS"/>
                <a:ea typeface="+mn-ea"/>
                <a:cs typeface="+mn-cs"/>
              </a:rPr>
              <a:t>to the scribes and Pharisees </a:t>
            </a:r>
            <a:r>
              <a:rPr kumimoji="0" lang="en-CA" sz="2800" b="1" i="0" strike="noStrike" kern="1200" cap="none" spc="0" normalizeH="0" baseline="0" noProof="0" dirty="0">
                <a:ln>
                  <a:noFill/>
                </a:ln>
                <a:solidFill>
                  <a:schemeClr val="bg1"/>
                </a:solidFill>
                <a:effectLst/>
                <a:uLnTx/>
                <a:uFillTx/>
                <a:latin typeface="Trebuchet MS"/>
                <a:ea typeface="+mn-ea"/>
                <a:cs typeface="+mn-cs"/>
              </a:rPr>
              <a:t>-</a:t>
            </a:r>
            <a:r>
              <a:rPr kumimoji="0" lang="en-CA" sz="2800" b="1" i="0" u="sng" strike="noStrike" kern="1200" cap="none" spc="0" normalizeH="0" baseline="0" noProof="0" dirty="0">
                <a:ln>
                  <a:noFill/>
                </a:ln>
                <a:solidFill>
                  <a:schemeClr val="bg1"/>
                </a:solidFill>
                <a:effectLst/>
                <a:uLnTx/>
                <a:uFillTx/>
                <a:latin typeface="Trebuchet MS"/>
                <a:ea typeface="+mn-ea"/>
                <a:cs typeface="+mn-cs"/>
              </a:rPr>
              <a:t> </a:t>
            </a:r>
            <a:r>
              <a:rPr kumimoji="0" lang="en-CA" sz="2800" b="0" i="0" u="none" strike="noStrike" kern="1200" cap="none" spc="0" normalizeH="0" baseline="0" noProof="0" dirty="0">
                <a:ln>
                  <a:noFill/>
                </a:ln>
                <a:solidFill>
                  <a:srgbClr val="0000FF"/>
                </a:solidFill>
                <a:effectLst/>
                <a:uLnTx/>
                <a:uFillTx/>
                <a:latin typeface="Trebuchet MS"/>
                <a:ea typeface="+mn-ea"/>
                <a:cs typeface="+mn-cs"/>
              </a:rPr>
              <a:t> </a:t>
            </a:r>
            <a:br>
              <a:rPr kumimoji="0" lang="en-CA" sz="2800" b="0" i="0" u="none" strike="noStrike" kern="1200" cap="none" spc="0" normalizeH="0" baseline="0" noProof="0" dirty="0">
                <a:ln>
                  <a:noFill/>
                </a:ln>
                <a:solidFill>
                  <a:srgbClr val="0000FF"/>
                </a:solidFill>
                <a:effectLst/>
                <a:uLnTx/>
                <a:uFillTx/>
                <a:latin typeface="Trebuchet MS"/>
                <a:ea typeface="+mn-ea"/>
                <a:cs typeface="+mn-cs"/>
              </a:rPr>
            </a:br>
            <a:r>
              <a:rPr kumimoji="0" lang="en-CA" sz="2000" b="0" i="0" u="none" strike="noStrike" kern="1200" cap="none" spc="0" normalizeH="0" baseline="0" noProof="0" dirty="0">
                <a:ln>
                  <a:noFill/>
                </a:ln>
                <a:solidFill>
                  <a:srgbClr val="002060"/>
                </a:solidFill>
                <a:effectLst/>
                <a:uLnTx/>
                <a:uFillTx/>
                <a:latin typeface="Trebuchet MS"/>
                <a:ea typeface="+mn-ea"/>
                <a:cs typeface="+mn-cs"/>
              </a:rPr>
              <a:t>John 7:19</a:t>
            </a:r>
            <a:r>
              <a:rPr lang="en-CA" sz="2800" dirty="0">
                <a:solidFill>
                  <a:srgbClr val="002060"/>
                </a:solidFill>
                <a:latin typeface="Trebuchet MS"/>
              </a:rPr>
              <a:t>   </a:t>
            </a:r>
            <a:r>
              <a:rPr kumimoji="0" lang="en-CA" sz="2800" b="0" i="0" u="none" strike="noStrike" kern="1200" cap="none" spc="0" normalizeH="0" baseline="0" noProof="0" dirty="0">
                <a:ln>
                  <a:noFill/>
                </a:ln>
                <a:solidFill>
                  <a:srgbClr val="002060"/>
                </a:solidFill>
                <a:effectLst/>
                <a:uLnTx/>
                <a:uFillTx/>
                <a:latin typeface="Trebuchet MS"/>
                <a:ea typeface="+mn-ea"/>
                <a:cs typeface="+mn-cs"/>
              </a:rPr>
              <a:t>Did not Mosheh give you the </a:t>
            </a:r>
            <a:r>
              <a:rPr kumimoji="0" lang="en-CA" sz="2800" b="0" i="0" u="none" strike="noStrike" kern="1200" cap="none" spc="0" normalizeH="0" baseline="0" noProof="0" dirty="0">
                <a:ln>
                  <a:noFill/>
                </a:ln>
                <a:solidFill>
                  <a:srgbClr val="0000CC"/>
                </a:solidFill>
                <a:effectLst>
                  <a:outerShdw blurRad="50800" dist="50800" dir="5400000" sx="103000" sy="103000" algn="ctr" rotWithShape="0">
                    <a:srgbClr val="00FF00"/>
                  </a:outerShdw>
                </a:effectLst>
                <a:uLnTx/>
                <a:uFillTx/>
                <a:latin typeface="Cooper Black" panose="0208090404030B020404" pitchFamily="18" charset="0"/>
              </a:rPr>
              <a:t>Torah?</a:t>
            </a:r>
            <a:r>
              <a:rPr kumimoji="0" lang="en-CA" sz="2800" b="0" i="0" u="none" strike="noStrike" kern="1200" cap="none" spc="0" normalizeH="0" baseline="0" noProof="0" dirty="0">
                <a:ln>
                  <a:noFill/>
                </a:ln>
                <a:solidFill>
                  <a:srgbClr val="002060"/>
                </a:solidFill>
                <a:effectLst/>
                <a:uLnTx/>
                <a:uFillTx/>
                <a:latin typeface="Trebuchet MS"/>
                <a:ea typeface="+mn-ea"/>
                <a:cs typeface="+mn-cs"/>
              </a:rPr>
              <a:t> </a:t>
            </a:r>
            <a:br>
              <a:rPr kumimoji="0" lang="en-CA" sz="2800" b="0" i="0" u="none" strike="noStrike" kern="1200" cap="none" spc="0" normalizeH="0" baseline="0" noProof="0" dirty="0">
                <a:ln>
                  <a:noFill/>
                </a:ln>
                <a:solidFill>
                  <a:srgbClr val="002060"/>
                </a:solidFill>
                <a:effectLst/>
                <a:uLnTx/>
                <a:uFillTx/>
                <a:latin typeface="Trebuchet MS"/>
                <a:ea typeface="+mn-ea"/>
                <a:cs typeface="+mn-cs"/>
              </a:rPr>
            </a:br>
            <a:r>
              <a:rPr kumimoji="0" lang="en-CA" sz="4800" b="1" i="0" strike="noStrike" kern="1200" cap="none" spc="0" normalizeH="0" baseline="0" noProof="0" dirty="0">
                <a:ln>
                  <a:solidFill>
                    <a:srgbClr val="00FF00"/>
                  </a:solidFill>
                </a:ln>
                <a:solidFill>
                  <a:srgbClr val="0000CC"/>
                </a:solidFill>
                <a:effectLst>
                  <a:outerShdw blurRad="50800" dist="50800" dir="5400000" sx="102000" sy="102000" algn="ctr" rotWithShape="0">
                    <a:srgbClr val="FF99FF"/>
                  </a:outerShdw>
                </a:effectLst>
                <a:uLnTx/>
                <a:uFillTx/>
                <a:latin typeface="Snap ITC" panose="04040A07060A02020202" pitchFamily="82" charset="0"/>
              </a:rPr>
              <a:t>Yet </a:t>
            </a:r>
            <a:r>
              <a:rPr kumimoji="0" lang="en-CA" sz="4800" b="1" i="0" u="sng" strike="noStrike" kern="1200" cap="none" spc="0" normalizeH="0" baseline="0" noProof="0" dirty="0">
                <a:ln>
                  <a:solidFill>
                    <a:srgbClr val="00FF00"/>
                  </a:solidFill>
                </a:ln>
                <a:solidFill>
                  <a:schemeClr val="bg1"/>
                </a:solidFill>
                <a:effectLst>
                  <a:outerShdw blurRad="50800" dist="50800" dir="5400000" sx="102000" sy="102000" algn="ctr" rotWithShape="0">
                    <a:srgbClr val="00B050"/>
                  </a:outerShdw>
                </a:effectLst>
                <a:uLnTx/>
                <a:uFillTx/>
                <a:latin typeface="Snap ITC" panose="04040A07060A02020202" pitchFamily="82" charset="0"/>
              </a:rPr>
              <a:t>NOT ONE</a:t>
            </a:r>
            <a:r>
              <a:rPr kumimoji="0" lang="en-CA" sz="4800" b="1" i="0" strike="noStrike" kern="1200" cap="none" spc="0" normalizeH="0" baseline="0" noProof="0" dirty="0">
                <a:ln>
                  <a:solidFill>
                    <a:srgbClr val="00FF00"/>
                  </a:solidFill>
                </a:ln>
                <a:solidFill>
                  <a:schemeClr val="bg1"/>
                </a:solidFill>
                <a:effectLst>
                  <a:outerShdw blurRad="50800" dist="50800" dir="5400000" sx="102000" sy="102000" algn="ctr" rotWithShape="0">
                    <a:srgbClr val="00B050"/>
                  </a:outerShdw>
                </a:effectLst>
                <a:uLnTx/>
                <a:uFillTx/>
                <a:latin typeface="Snap ITC" panose="04040A07060A02020202" pitchFamily="82" charset="0"/>
              </a:rPr>
              <a:t> OF YOU </a:t>
            </a:r>
            <a:r>
              <a:rPr kumimoji="0" lang="en-CA" sz="4800" b="1" i="0" strike="noStrike" kern="1200" cap="none" spc="0" normalizeH="0" baseline="0" noProof="0" dirty="0">
                <a:ln>
                  <a:solidFill>
                    <a:srgbClr val="00FF00"/>
                  </a:solidFill>
                </a:ln>
                <a:solidFill>
                  <a:srgbClr val="0000CC"/>
                </a:solidFill>
                <a:effectLst>
                  <a:outerShdw blurRad="50800" dist="50800" dir="5400000" sx="102000" sy="102000" algn="ctr" rotWithShape="0">
                    <a:srgbClr val="FF99FF"/>
                  </a:outerShdw>
                </a:effectLst>
                <a:uLnTx/>
                <a:uFillTx/>
                <a:latin typeface="Snap ITC" panose="04040A07060A02020202" pitchFamily="82" charset="0"/>
              </a:rPr>
              <a:t>does the Torah!</a:t>
            </a:r>
            <a:r>
              <a:rPr kumimoji="0" lang="en-CA" sz="4800" b="0" i="0" strike="noStrike" kern="1200" cap="none" spc="0" normalizeH="0" baseline="0" noProof="0" dirty="0">
                <a:ln>
                  <a:solidFill>
                    <a:srgbClr val="00FF00"/>
                  </a:solidFill>
                </a:ln>
                <a:solidFill>
                  <a:srgbClr val="0000CC"/>
                </a:solidFill>
                <a:effectLst>
                  <a:outerShdw blurRad="50800" dist="50800" dir="5400000" sx="102000" sy="102000" algn="ctr" rotWithShape="0">
                    <a:srgbClr val="FF99FF"/>
                  </a:outerShdw>
                </a:effectLst>
                <a:uLnTx/>
                <a:uFillTx/>
                <a:latin typeface="Trebuchet MS"/>
              </a:rPr>
              <a:t>  </a:t>
            </a:r>
            <a:endParaRPr kumimoji="0" lang="en-CA" sz="4800" b="1" i="0" strike="noStrike" kern="1200" cap="none" spc="0" normalizeH="0" baseline="0" noProof="0" dirty="0">
              <a:ln>
                <a:noFill/>
              </a:ln>
              <a:solidFill>
                <a:srgbClr val="002060"/>
              </a:solidFill>
              <a:effectLst/>
              <a:uLnTx/>
              <a:uFillTx/>
              <a:latin typeface="Trebuchet MS"/>
            </a:endParaRPr>
          </a:p>
        </p:txBody>
      </p:sp>
      <p:pic>
        <p:nvPicPr>
          <p:cNvPr id="21" name="Picture 2" descr="C:\Users\Rae\Desktop\yellow face big eyes clear.png">
            <a:extLst>
              <a:ext uri="{FF2B5EF4-FFF2-40B4-BE49-F238E27FC236}">
                <a16:creationId xmlns:a16="http://schemas.microsoft.com/office/drawing/2014/main" id="{E367E45F-F6B2-4F9A-AB2C-05F19195FE6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40366" y="3658610"/>
            <a:ext cx="2910528" cy="304504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 name="Rectangle: Rounded Corners 1" descr="gain">
            <a:extLst>
              <a:ext uri="{FF2B5EF4-FFF2-40B4-BE49-F238E27FC236}">
                <a16:creationId xmlns:a16="http://schemas.microsoft.com/office/drawing/2014/main" id="{16617BA7-C4E1-4505-9DAF-86359FA5D9FB}"/>
              </a:ext>
            </a:extLst>
          </p:cNvPr>
          <p:cNvSpPr/>
          <p:nvPr/>
        </p:nvSpPr>
        <p:spPr>
          <a:xfrm rot="20468812">
            <a:off x="5484981" y="1643611"/>
            <a:ext cx="2483026" cy="719084"/>
          </a:xfrm>
          <a:prstGeom prst="roundRect">
            <a:avLst>
              <a:gd name="adj" fmla="val 50000"/>
            </a:avLst>
          </a:prstGeom>
          <a:solidFill>
            <a:srgbClr val="92D050"/>
          </a:solidFill>
          <a:ln w="38100">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600" dirty="0">
                <a:solidFill>
                  <a:sysClr val="windowText" lastClr="000000"/>
                </a:solidFill>
                <a:latin typeface="Snap ITC" panose="04040A07060A02020202" pitchFamily="82" charset="0"/>
              </a:rPr>
              <a:t>Again!</a:t>
            </a:r>
          </a:p>
        </p:txBody>
      </p:sp>
      <p:sp>
        <p:nvSpPr>
          <p:cNvPr id="23" name="Rectangle 22"/>
          <p:cNvSpPr/>
          <p:nvPr/>
        </p:nvSpPr>
        <p:spPr>
          <a:xfrm>
            <a:off x="249497" y="221244"/>
            <a:ext cx="3452881" cy="511460"/>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70C0"/>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C00000"/>
                </a:solidFill>
                <a:effectLst/>
                <a:uLnTx/>
                <a:uFillTx/>
                <a:latin typeface="Footlight MT Light" panose="0204060206030A020304" pitchFamily="18" charset="0"/>
                <a:ea typeface="+mn-ea"/>
                <a:cs typeface="+mn-cs"/>
              </a:rPr>
              <a:t>Lunar</a:t>
            </a:r>
            <a:r>
              <a:rPr kumimoji="0" lang="en-CA" sz="2800" b="0" i="0" u="none" strike="noStrike" kern="1200" cap="none" spc="0" normalizeH="0" baseline="0" noProof="0" dirty="0">
                <a:ln>
                  <a:noFill/>
                </a:ln>
                <a:solidFill>
                  <a:srgbClr val="C00000"/>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pic>
        <p:nvPicPr>
          <p:cNvPr id="4" name="Picture 3">
            <a:extLst>
              <a:ext uri="{FF2B5EF4-FFF2-40B4-BE49-F238E27FC236}">
                <a16:creationId xmlns:a16="http://schemas.microsoft.com/office/drawing/2014/main" id="{0542A19F-FB38-4101-A4A6-185FF4ACDF7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456856" y="21462"/>
            <a:ext cx="5557561" cy="6858000"/>
          </a:xfrm>
          <a:prstGeom prst="rect">
            <a:avLst/>
          </a:prstGeom>
        </p:spPr>
      </p:pic>
      <p:sp>
        <p:nvSpPr>
          <p:cNvPr id="37" name="Content Placeholder 2">
            <a:extLst>
              <a:ext uri="{FF2B5EF4-FFF2-40B4-BE49-F238E27FC236}">
                <a16:creationId xmlns:a16="http://schemas.microsoft.com/office/drawing/2014/main" id="{4DC17020-EE89-4AC4-9170-6318FEB2DE53}"/>
              </a:ext>
            </a:extLst>
          </p:cNvPr>
          <p:cNvSpPr txBox="1">
            <a:spLocks/>
          </p:cNvSpPr>
          <p:nvPr/>
        </p:nvSpPr>
        <p:spPr>
          <a:xfrm>
            <a:off x="8211213" y="402491"/>
            <a:ext cx="3854013" cy="2707708"/>
          </a:xfrm>
          <a:prstGeom prst="rect">
            <a:avLst/>
          </a:prstGeom>
          <a:noFill/>
          <a:scene3d>
            <a:camera prst="isometricOffAxis1Right"/>
            <a:lightRig rig="threePt" dir="t"/>
          </a:scene3d>
          <a:sp3d>
            <a:bevelT w="165100" prst="coolSlant"/>
          </a:sp3d>
        </p:spPr>
        <p:txBody>
          <a:bodyPr vert="horz" lIns="91440" tIns="45720" rIns="91440" bIns="45720" rtlCol="0">
            <a:normAutofit fontScale="92500" lnSpcReduction="10000"/>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rgbClr val="CC0099"/>
                </a:solidFill>
                <a:effectLst/>
                <a:latin typeface="Copperplate Gothic Bold" panose="020E0705020206020404" pitchFamily="34" charset="0"/>
              </a:rPr>
              <a:t>Why did </a:t>
            </a:r>
            <a:r>
              <a:rPr lang="en-US" sz="4400" b="1" dirty="0">
                <a:solidFill>
                  <a:srgbClr val="0070C0"/>
                </a:solidFill>
                <a:effectLst/>
                <a:latin typeface="Copperplate Gothic Bold" panose="020E0705020206020404" pitchFamily="34" charset="0"/>
              </a:rPr>
              <a:t>Yahusha </a:t>
            </a:r>
            <a:r>
              <a:rPr lang="en-US" sz="4400" b="1" dirty="0">
                <a:solidFill>
                  <a:srgbClr val="CC0099"/>
                </a:solidFill>
                <a:effectLst/>
                <a:latin typeface="Copperplate Gothic Bold" panose="020E0705020206020404" pitchFamily="34" charset="0"/>
              </a:rPr>
              <a:t>make such </a:t>
            </a:r>
            <a:br>
              <a:rPr lang="en-US" sz="4400" b="1" dirty="0">
                <a:solidFill>
                  <a:srgbClr val="CC0099"/>
                </a:solidFill>
                <a:effectLst/>
                <a:latin typeface="Copperplate Gothic Bold" panose="020E0705020206020404" pitchFamily="34" charset="0"/>
              </a:rPr>
            </a:br>
            <a:r>
              <a:rPr lang="en-US" sz="4400" b="1" dirty="0">
                <a:solidFill>
                  <a:srgbClr val="CC0099"/>
                </a:solidFill>
                <a:effectLst/>
                <a:latin typeface="Copperplate Gothic Bold" panose="020E0705020206020404" pitchFamily="34" charset="0"/>
              </a:rPr>
              <a:t>an accusation?</a:t>
            </a:r>
            <a:endParaRPr lang="en-US" sz="1800" dirty="0">
              <a:effectLst/>
              <a:latin typeface="Copperplate Gothic Bold" panose="020E0705020206020404" pitchFamily="34" charset="0"/>
            </a:endParaRPr>
          </a:p>
        </p:txBody>
      </p:sp>
      <p:sp>
        <p:nvSpPr>
          <p:cNvPr id="5" name="Sun 4">
            <a:extLst>
              <a:ext uri="{FF2B5EF4-FFF2-40B4-BE49-F238E27FC236}">
                <a16:creationId xmlns:a16="http://schemas.microsoft.com/office/drawing/2014/main" id="{2114E89F-0BBF-CE6E-CD76-20E0D57B5793}"/>
              </a:ext>
            </a:extLst>
          </p:cNvPr>
          <p:cNvSpPr/>
          <p:nvPr/>
        </p:nvSpPr>
        <p:spPr>
          <a:xfrm>
            <a:off x="11607800" y="49369"/>
            <a:ext cx="508000" cy="473193"/>
          </a:xfrm>
          <a:prstGeom prst="sun">
            <a:avLst/>
          </a:prstGeom>
          <a:solidFill>
            <a:schemeClr val="bg2">
              <a:lumMod val="40000"/>
              <a:lumOff val="60000"/>
            </a:schemeClr>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72640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bg/>
                                          </p:spTgt>
                                        </p:tgtEl>
                                        <p:attrNameLst>
                                          <p:attrName>style.visibility</p:attrName>
                                        </p:attrNameLst>
                                      </p:cBhvr>
                                      <p:to>
                                        <p:strVal val="visible"/>
                                      </p:to>
                                    </p:set>
                                    <p:animEffect transition="in" filter="fade">
                                      <p:cBhvr>
                                        <p:cTn id="7" dur="1000"/>
                                        <p:tgtEl>
                                          <p:spTgt spid="30">
                                            <p:bg/>
                                          </p:spTgt>
                                        </p:tgtEl>
                                      </p:cBhvr>
                                    </p:animEffect>
                                    <p:anim calcmode="lin" valueType="num">
                                      <p:cBhvr>
                                        <p:cTn id="8" dur="1000" fill="hold"/>
                                        <p:tgtEl>
                                          <p:spTgt spid="30">
                                            <p:bg/>
                                          </p:spTgt>
                                        </p:tgtEl>
                                        <p:attrNameLst>
                                          <p:attrName>ppt_x</p:attrName>
                                        </p:attrNameLst>
                                      </p:cBhvr>
                                      <p:tavLst>
                                        <p:tav tm="0">
                                          <p:val>
                                            <p:strVal val="#ppt_x"/>
                                          </p:val>
                                        </p:tav>
                                        <p:tav tm="100000">
                                          <p:val>
                                            <p:strVal val="#ppt_x"/>
                                          </p:val>
                                        </p:tav>
                                      </p:tavLst>
                                    </p:anim>
                                    <p:anim calcmode="lin" valueType="num">
                                      <p:cBhvr>
                                        <p:cTn id="9" dur="1000" fill="hold"/>
                                        <p:tgtEl>
                                          <p:spTgt spid="30">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1000"/>
                                        <p:tgtEl>
                                          <p:spTgt spid="30">
                                            <p:txEl>
                                              <p:pRg st="0" end="0"/>
                                            </p:txEl>
                                          </p:spTgt>
                                        </p:tgtEl>
                                      </p:cBhvr>
                                    </p:animEffect>
                                    <p:anim calcmode="lin" valueType="num">
                                      <p:cBhvr>
                                        <p:cTn id="13"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4">
                                            <p:bg/>
                                          </p:spTgt>
                                        </p:tgtEl>
                                        <p:attrNameLst>
                                          <p:attrName>style.visibility</p:attrName>
                                        </p:attrNameLst>
                                      </p:cBhvr>
                                      <p:to>
                                        <p:strVal val="visible"/>
                                      </p:to>
                                    </p:set>
                                    <p:animEffect transition="in" filter="fade">
                                      <p:cBhvr>
                                        <p:cTn id="18" dur="1000"/>
                                        <p:tgtEl>
                                          <p:spTgt spid="24">
                                            <p:bg/>
                                          </p:spTgt>
                                        </p:tgtEl>
                                      </p:cBhvr>
                                    </p:animEffect>
                                    <p:anim calcmode="lin" valueType="num">
                                      <p:cBhvr>
                                        <p:cTn id="19" dur="1000" fill="hold"/>
                                        <p:tgtEl>
                                          <p:spTgt spid="24">
                                            <p:bg/>
                                          </p:spTgt>
                                        </p:tgtEl>
                                        <p:attrNameLst>
                                          <p:attrName>ppt_x</p:attrName>
                                        </p:attrNameLst>
                                      </p:cBhvr>
                                      <p:tavLst>
                                        <p:tav tm="0">
                                          <p:val>
                                            <p:strVal val="#ppt_x"/>
                                          </p:val>
                                        </p:tav>
                                        <p:tav tm="100000">
                                          <p:val>
                                            <p:strVal val="#ppt_x"/>
                                          </p:val>
                                        </p:tav>
                                      </p:tavLst>
                                    </p:anim>
                                    <p:anim calcmode="lin" valueType="num">
                                      <p:cBhvr>
                                        <p:cTn id="20" dur="1000" fill="hold"/>
                                        <p:tgtEl>
                                          <p:spTgt spid="24">
                                            <p:bg/>
                                          </p:spTgt>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fade">
                                      <p:cBhvr>
                                        <p:cTn id="23" dur="1000"/>
                                        <p:tgtEl>
                                          <p:spTgt spid="24">
                                            <p:txEl>
                                              <p:pRg st="0" end="0"/>
                                            </p:txEl>
                                          </p:spTgt>
                                        </p:tgtEl>
                                      </p:cBhvr>
                                    </p:animEffect>
                                    <p:anim calcmode="lin" valueType="num">
                                      <p:cBhvr>
                                        <p:cTn id="24"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4">
                                            <p:txEl>
                                              <p:pRg st="0" end="0"/>
                                            </p:txEl>
                                          </p:spTgt>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25">
                                            <p:bg/>
                                          </p:spTgt>
                                        </p:tgtEl>
                                        <p:attrNameLst>
                                          <p:attrName>style.visibility</p:attrName>
                                        </p:attrNameLst>
                                      </p:cBhvr>
                                      <p:to>
                                        <p:strVal val="visible"/>
                                      </p:to>
                                    </p:set>
                                    <p:animEffect transition="in" filter="fade">
                                      <p:cBhvr>
                                        <p:cTn id="28" dur="1000"/>
                                        <p:tgtEl>
                                          <p:spTgt spid="25">
                                            <p:bg/>
                                          </p:spTgt>
                                        </p:tgtEl>
                                      </p:cBhvr>
                                    </p:animEffect>
                                    <p:anim calcmode="lin" valueType="num">
                                      <p:cBhvr>
                                        <p:cTn id="29" dur="1000" fill="hold"/>
                                        <p:tgtEl>
                                          <p:spTgt spid="25">
                                            <p:bg/>
                                          </p:spTgt>
                                        </p:tgtEl>
                                        <p:attrNameLst>
                                          <p:attrName>ppt_x</p:attrName>
                                        </p:attrNameLst>
                                      </p:cBhvr>
                                      <p:tavLst>
                                        <p:tav tm="0">
                                          <p:val>
                                            <p:strVal val="#ppt_x"/>
                                          </p:val>
                                        </p:tav>
                                        <p:tav tm="100000">
                                          <p:val>
                                            <p:strVal val="#ppt_x"/>
                                          </p:val>
                                        </p:tav>
                                      </p:tavLst>
                                    </p:anim>
                                    <p:anim calcmode="lin" valueType="num">
                                      <p:cBhvr>
                                        <p:cTn id="30" dur="1000" fill="hold"/>
                                        <p:tgtEl>
                                          <p:spTgt spid="25">
                                            <p:bg/>
                                          </p:spTgt>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animEffect transition="in" filter="fade">
                                      <p:cBhvr>
                                        <p:cTn id="33" dur="1000"/>
                                        <p:tgtEl>
                                          <p:spTgt spid="25">
                                            <p:txEl>
                                              <p:pRg st="0" end="0"/>
                                            </p:txEl>
                                          </p:spTgt>
                                        </p:tgtEl>
                                      </p:cBhvr>
                                    </p:animEffect>
                                    <p:anim calcmode="lin" valueType="num">
                                      <p:cBhvr>
                                        <p:cTn id="34"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25">
                                            <p:txEl>
                                              <p:pRg st="0" end="0"/>
                                            </p:tx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26">
                                            <p:bg/>
                                          </p:spTgt>
                                        </p:tgtEl>
                                        <p:attrNameLst>
                                          <p:attrName>style.visibility</p:attrName>
                                        </p:attrNameLst>
                                      </p:cBhvr>
                                      <p:to>
                                        <p:strVal val="visible"/>
                                      </p:to>
                                    </p:set>
                                    <p:animEffect transition="in" filter="fade">
                                      <p:cBhvr>
                                        <p:cTn id="38" dur="1000"/>
                                        <p:tgtEl>
                                          <p:spTgt spid="26">
                                            <p:bg/>
                                          </p:spTgt>
                                        </p:tgtEl>
                                      </p:cBhvr>
                                    </p:animEffect>
                                    <p:anim calcmode="lin" valueType="num">
                                      <p:cBhvr>
                                        <p:cTn id="39" dur="1000" fill="hold"/>
                                        <p:tgtEl>
                                          <p:spTgt spid="26">
                                            <p:bg/>
                                          </p:spTgt>
                                        </p:tgtEl>
                                        <p:attrNameLst>
                                          <p:attrName>ppt_x</p:attrName>
                                        </p:attrNameLst>
                                      </p:cBhvr>
                                      <p:tavLst>
                                        <p:tav tm="0">
                                          <p:val>
                                            <p:strVal val="#ppt_x"/>
                                          </p:val>
                                        </p:tav>
                                        <p:tav tm="100000">
                                          <p:val>
                                            <p:strVal val="#ppt_x"/>
                                          </p:val>
                                        </p:tav>
                                      </p:tavLst>
                                    </p:anim>
                                    <p:anim calcmode="lin" valueType="num">
                                      <p:cBhvr>
                                        <p:cTn id="40" dur="1000" fill="hold"/>
                                        <p:tgtEl>
                                          <p:spTgt spid="26">
                                            <p:bg/>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animEffect transition="in" filter="fade">
                                      <p:cBhvr>
                                        <p:cTn id="43" dur="1000"/>
                                        <p:tgtEl>
                                          <p:spTgt spid="26">
                                            <p:txEl>
                                              <p:pRg st="0" end="0"/>
                                            </p:txEl>
                                          </p:spTgt>
                                        </p:tgtEl>
                                      </p:cBhvr>
                                    </p:animEffect>
                                    <p:anim calcmode="lin" valueType="num">
                                      <p:cBhvr>
                                        <p:cTn id="44"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6" presetClass="entr" presetSubtype="16"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circle(in)">
                                      <p:cBhvr>
                                        <p:cTn id="56" dur="125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8"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heel(8)">
                                      <p:cBhvr>
                                        <p:cTn id="61" dur="1250"/>
                                        <p:tgtEl>
                                          <p:spTgt spid="18"/>
                                        </p:tgtEl>
                                      </p:cBhvr>
                                    </p:animEffect>
                                  </p:childTnLst>
                                </p:cTn>
                              </p:par>
                            </p:childTnLst>
                          </p:cTn>
                        </p:par>
                        <p:par>
                          <p:cTn id="62" fill="hold">
                            <p:stCondLst>
                              <p:cond delay="1250"/>
                            </p:stCondLst>
                            <p:childTnLst>
                              <p:par>
                                <p:cTn id="63" presetID="14" presetClass="entr" presetSubtype="1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randombar(horizont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1000"/>
                                        <p:tgtEl>
                                          <p:spTgt spid="37"/>
                                        </p:tgtEl>
                                      </p:cBhvr>
                                    </p:animEffect>
                                    <p:anim calcmode="lin" valueType="num">
                                      <p:cBhvr>
                                        <p:cTn id="71" dur="1000" fill="hold"/>
                                        <p:tgtEl>
                                          <p:spTgt spid="37"/>
                                        </p:tgtEl>
                                        <p:attrNameLst>
                                          <p:attrName>ppt_x</p:attrName>
                                        </p:attrNameLst>
                                      </p:cBhvr>
                                      <p:tavLst>
                                        <p:tav tm="0">
                                          <p:val>
                                            <p:strVal val="#ppt_x"/>
                                          </p:val>
                                        </p:tav>
                                        <p:tav tm="100000">
                                          <p:val>
                                            <p:strVal val="#ppt_x"/>
                                          </p:val>
                                        </p:tav>
                                      </p:tavLst>
                                    </p:anim>
                                    <p:anim calcmode="lin" valueType="num">
                                      <p:cBhvr>
                                        <p:cTn id="7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animBg="1"/>
      <p:bldP spid="25" grpId="0" build="p" animBg="1"/>
      <p:bldP spid="27" grpId="0" animBg="1"/>
      <p:bldP spid="30" grpId="0" build="p" animBg="1"/>
      <p:bldP spid="26" grpId="0" build="p" animBg="1"/>
      <p:bldP spid="18" grpId="0" animBg="1"/>
      <p:bldP spid="2" grpId="0" animBg="1"/>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8000">
              <a:schemeClr val="tx1">
                <a:lumMod val="65000"/>
              </a:schemeClr>
            </a:gs>
            <a:gs pos="69000">
              <a:srgbClr val="FFFF00"/>
            </a:gs>
          </a:gsLst>
          <a:lin ang="0" scaled="1"/>
          <a:tileRect/>
        </a:gra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118CF89-60A8-43E7-BAA4-9F04251587C0}"/>
              </a:ext>
            </a:extLst>
          </p:cNvPr>
          <p:cNvSpPr/>
          <p:nvPr/>
        </p:nvSpPr>
        <p:spPr>
          <a:xfrm>
            <a:off x="8169848" y="2037590"/>
            <a:ext cx="3354615" cy="3118149"/>
          </a:xfrm>
          <a:prstGeom prst="rect">
            <a:avLst/>
          </a:prstGeom>
          <a:solidFill>
            <a:schemeClr val="accent5">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 Sept 2  Yom Kippur</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b="1" dirty="0">
                <a:solidFill>
                  <a:prstClr val="black"/>
                </a:solidFill>
                <a:effectLst>
                  <a:glow rad="127000">
                    <a:srgbClr val="FF0000"/>
                  </a:glow>
                </a:effectLst>
                <a:latin typeface="Trebuchet MS"/>
              </a:rPr>
              <a:t>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 Oct 1</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14</a:t>
            </a:r>
          </a:p>
          <a:p>
            <a:pPr lvl="0" defTabSz="457200">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 Oct 3  Sukkot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b="1" dirty="0">
                <a:solidFill>
                  <a:srgbClr val="660033"/>
                </a:solidFill>
              </a:rPr>
              <a:t> (</a:t>
            </a:r>
            <a:r>
              <a:rPr lang="en-CA" sz="1100" b="1" dirty="0">
                <a:solidFill>
                  <a:srgbClr val="00FF00"/>
                </a:solidFill>
                <a:effectLst>
                  <a:glow rad="127000">
                    <a:srgbClr val="0070C0"/>
                  </a:glow>
                </a:effectLst>
              </a:rPr>
              <a:t>1</a:t>
            </a:r>
            <a:r>
              <a:rPr lang="en-CA" sz="1100" b="1" dirty="0">
                <a:solidFill>
                  <a:srgbClr val="660033"/>
                </a:solidFill>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dirty="0">
                <a:solidFill>
                  <a:prstClr val="black"/>
                </a:solidFill>
                <a:effectLst>
                  <a:glow rad="152400">
                    <a:schemeClr val="tx1"/>
                  </a:glow>
                </a:effectLst>
                <a:latin typeface="Trebuchet MS"/>
              </a:rPr>
              <a:t>15</a:t>
            </a:r>
          </a:p>
          <a:p>
            <a:pPr lvl="0" defTabSz="457200">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b="1" dirty="0">
                <a:solidFill>
                  <a:srgbClr val="660033"/>
                </a:solidFill>
              </a:rPr>
              <a:t> (</a:t>
            </a:r>
            <a:r>
              <a:rPr lang="en-CA" sz="1100" b="1" dirty="0">
                <a:solidFill>
                  <a:srgbClr val="00FF00"/>
                </a:solidFill>
                <a:effectLst>
                  <a:glow rad="127000">
                    <a:srgbClr val="0070C0"/>
                  </a:glow>
                </a:effectLst>
              </a:rPr>
              <a:t>2</a:t>
            </a:r>
            <a:r>
              <a:rPr lang="en-CA" sz="1100" b="1" dirty="0">
                <a:solidFill>
                  <a:srgbClr val="660033"/>
                </a:solidFill>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16</a:t>
            </a:r>
          </a:p>
          <a:p>
            <a:pPr lvl="0" defTabSz="457200">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b="1" dirty="0">
                <a:solidFill>
                  <a:srgbClr val="660033"/>
                </a:solidFill>
              </a:rPr>
              <a:t> (</a:t>
            </a:r>
            <a:r>
              <a:rPr lang="en-CA" sz="1100" b="1" dirty="0">
                <a:solidFill>
                  <a:srgbClr val="00FF00"/>
                </a:solidFill>
                <a:effectLst>
                  <a:glow rad="127000">
                    <a:srgbClr val="0070C0"/>
                  </a:glow>
                </a:effectLst>
              </a:rPr>
              <a:t>3</a:t>
            </a:r>
            <a:r>
              <a:rPr lang="en-CA" sz="1100" b="1" dirty="0">
                <a:solidFill>
                  <a:srgbClr val="660033"/>
                </a:solidFill>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17</a:t>
            </a:r>
          </a:p>
          <a:p>
            <a:pPr lvl="0" defTabSz="457200">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b="1" dirty="0">
                <a:solidFill>
                  <a:srgbClr val="660033"/>
                </a:solidFill>
              </a:rPr>
              <a:t>(</a:t>
            </a:r>
            <a:r>
              <a:rPr lang="en-CA" sz="1100" b="1" dirty="0">
                <a:solidFill>
                  <a:srgbClr val="00FF00"/>
                </a:solidFill>
                <a:effectLst>
                  <a:glow rad="127000">
                    <a:srgbClr val="0070C0"/>
                  </a:glow>
                </a:effectLst>
              </a:rPr>
              <a:t>4</a:t>
            </a:r>
            <a:r>
              <a:rPr lang="en-CA" sz="1100" b="1" dirty="0">
                <a:solidFill>
                  <a:srgbClr val="660033"/>
                </a:solidFill>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dirty="0">
                <a:solidFill>
                  <a:prstClr val="black"/>
                </a:solidFill>
                <a:latin typeface="Trebuchet MS"/>
              </a:rPr>
              <a:t>18</a:t>
            </a:r>
            <a:endParaRPr kumimoji="0" lang="en-CA" sz="1100" b="0" i="0" u="none" strike="noStrike" kern="1200" cap="none" spc="0" normalizeH="0" baseline="0" noProof="0" dirty="0">
              <a:ln>
                <a:noFill/>
              </a:ln>
              <a:solidFill>
                <a:prstClr val="black"/>
              </a:solidFill>
              <a:effectLst/>
              <a:uLnTx/>
              <a:uFillTx/>
              <a:latin typeface="Trebuchet MS"/>
              <a:ea typeface="+mn-ea"/>
              <a:cs typeface="+mn-cs"/>
            </a:endParaRPr>
          </a:p>
          <a:p>
            <a:pPr lvl="0" defTabSz="457200">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lang="en-CA" sz="1100" b="1" dirty="0">
                <a:solidFill>
                  <a:srgbClr val="660033"/>
                </a:solidFill>
              </a:rPr>
              <a:t> (</a:t>
            </a:r>
            <a:r>
              <a:rPr lang="en-CA" sz="1100" b="1" dirty="0">
                <a:solidFill>
                  <a:srgbClr val="00FF00"/>
                </a:solidFill>
                <a:effectLst>
                  <a:glow rad="127000">
                    <a:srgbClr val="0070C0"/>
                  </a:glow>
                </a:effectLst>
              </a:rPr>
              <a:t>5</a:t>
            </a:r>
            <a:r>
              <a:rPr lang="en-CA" sz="1100" b="1" dirty="0">
                <a:solidFill>
                  <a:srgbClr val="660033"/>
                </a:solidFill>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lang="en-CA" sz="1100" dirty="0">
                <a:solidFill>
                  <a:prstClr val="black"/>
                </a:solidFill>
                <a:latin typeface="Trebuchet MS"/>
              </a:rPr>
              <a:t>19</a:t>
            </a:r>
            <a:endParaRPr kumimoji="0" lang="en-CA" sz="1100" b="0" i="0" u="none" strike="noStrike" kern="1200" cap="none" spc="0" normalizeH="0" baseline="0" noProof="0" dirty="0">
              <a:ln>
                <a:noFill/>
              </a:ln>
              <a:solidFill>
                <a:prstClr val="black"/>
              </a:solidFill>
              <a:effectLst/>
              <a:uLnTx/>
              <a:uFillTx/>
              <a:latin typeface="Trebuchet MS"/>
              <a:ea typeface="+mn-ea"/>
              <a:cs typeface="+mn-cs"/>
            </a:endParaRPr>
          </a:p>
          <a:p>
            <a:pPr lvl="0" defTabSz="457200">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a:t>
            </a:r>
            <a:r>
              <a:rPr lang="en-CA" sz="1100" b="1" dirty="0">
                <a:solidFill>
                  <a:srgbClr val="660033"/>
                </a:solidFill>
              </a:rPr>
              <a:t> (</a:t>
            </a:r>
            <a:r>
              <a:rPr lang="en-CA" sz="1100" b="1" dirty="0">
                <a:solidFill>
                  <a:srgbClr val="00FF00"/>
                </a:solidFill>
                <a:effectLst>
                  <a:glow rad="127000">
                    <a:srgbClr val="0070C0"/>
                  </a:glow>
                </a:effectLst>
              </a:rPr>
              <a:t>6</a:t>
            </a:r>
            <a:r>
              <a:rPr lang="en-CA" sz="1100" b="1" dirty="0">
                <a:solidFill>
                  <a:srgbClr val="660033"/>
                </a:solidFill>
              </a:rPr>
              <a:t>) </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20</a:t>
            </a:r>
          </a:p>
          <a:p>
            <a:pPr lvl="0" defTabSz="457200">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 Oct 9  Sukkot</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lang="en-CA" sz="1100" b="1" dirty="0">
                <a:solidFill>
                  <a:srgbClr val="660033"/>
                </a:solidFill>
              </a:rPr>
              <a:t> (</a:t>
            </a:r>
            <a:r>
              <a:rPr lang="en-CA" sz="1100" b="1" dirty="0">
                <a:solidFill>
                  <a:srgbClr val="00FF00"/>
                </a:solidFill>
                <a:effectLst>
                  <a:glow rad="127000">
                    <a:srgbClr val="0070C0"/>
                  </a:glow>
                </a:effectLst>
              </a:rPr>
              <a:t>7</a:t>
            </a:r>
            <a:r>
              <a:rPr lang="en-CA" sz="1100" b="1" dirty="0">
                <a:solidFill>
                  <a:srgbClr val="660033"/>
                </a:solidFill>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21</a:t>
            </a:r>
          </a:p>
          <a:p>
            <a:pPr lvl="0" defTabSz="457200">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 Oct 10  Last Great Day</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b="1" dirty="0">
                <a:solidFill>
                  <a:srgbClr val="660033"/>
                </a:solidFill>
              </a:rPr>
              <a:t> (</a:t>
            </a:r>
            <a:r>
              <a:rPr lang="en-CA" sz="1100" b="1" dirty="0">
                <a:solidFill>
                  <a:srgbClr val="00FF00"/>
                </a:solidFill>
                <a:effectLst>
                  <a:glow rad="127000">
                    <a:srgbClr val="0070C0"/>
                  </a:glow>
                </a:effectLst>
              </a:rPr>
              <a:t>8</a:t>
            </a:r>
            <a:r>
              <a:rPr lang="en-CA" sz="1100" b="1" dirty="0">
                <a:solidFill>
                  <a:srgbClr val="660033"/>
                </a:solidFill>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dirty="0">
                <a:solidFill>
                  <a:prstClr val="black"/>
                </a:solidFill>
                <a:effectLst>
                  <a:glow rad="152400">
                    <a:schemeClr val="tx1"/>
                  </a:glow>
                </a:effectLst>
                <a:latin typeface="Trebuchet MS"/>
              </a:rPr>
              <a:t>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 </a:t>
            </a:r>
            <a:r>
              <a:rPr kumimoji="0" lang="en-CA" sz="1100" b="1" i="0" u="none" strike="noStrike" kern="1200" cap="none" spc="0" normalizeH="0" baseline="30000" noProof="0" dirty="0">
                <a:ln>
                  <a:noFill/>
                </a:ln>
                <a:solidFill>
                  <a:srgbClr val="C00000"/>
                </a:solidFill>
                <a:effectLst/>
                <a:uLnTx/>
                <a:uFillTx/>
                <a:latin typeface="Trebuchet MS"/>
                <a:ea typeface="+mn-ea"/>
                <a:cs typeface="+mn-cs"/>
              </a:rPr>
              <a:t>Oct 12  Lunar Sukkot Begins</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26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glow rad="203200">
                    <a:srgbClr val="34E9FC"/>
                  </a:glow>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glow rad="203200">
                    <a:srgbClr val="34E9FC"/>
                  </a:glow>
                </a:effectLst>
                <a:uLnTx/>
                <a:uFillTx/>
                <a:latin typeface="Trebuchet MS"/>
                <a:ea typeface="+mn-ea"/>
                <a:cs typeface="+mn-cs"/>
              </a:rPr>
              <a:t>th Oct 15</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a:t>
            </a:r>
            <a:r>
              <a:rPr lang="en-CA" sz="1100" b="1" u="sng" dirty="0">
                <a:solidFill>
                  <a:srgbClr val="0000FF"/>
                </a:solidFill>
                <a:effectLst>
                  <a:glow rad="228600">
                    <a:srgbClr val="34E9FC"/>
                  </a:glow>
                </a:effectLst>
                <a:latin typeface="Trebuchet MS"/>
              </a:rPr>
              <a:t>27 </a:t>
            </a:r>
          </a:p>
        </p:txBody>
      </p:sp>
      <p:sp>
        <p:nvSpPr>
          <p:cNvPr id="3" name="Slide Number Placeholder 2"/>
          <p:cNvSpPr>
            <a:spLocks noGrp="1"/>
          </p:cNvSpPr>
          <p:nvPr>
            <p:ph type="sldNum" sz="quarter" idx="12"/>
          </p:nvPr>
        </p:nvSpPr>
        <p:spPr>
          <a:xfrm>
            <a:off x="11766419" y="6491554"/>
            <a:ext cx="355312" cy="36644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p:txBody>
      </p:sp>
      <p:pic>
        <p:nvPicPr>
          <p:cNvPr id="19"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585722" y="4592144"/>
            <a:ext cx="2000250" cy="295275"/>
          </a:xfrm>
          <a:prstGeom prst="rect">
            <a:avLst/>
          </a:prstGeom>
        </p:spPr>
      </p:pic>
      <p:sp>
        <p:nvSpPr>
          <p:cNvPr id="20" name="Rectangle 19"/>
          <p:cNvSpPr/>
          <p:nvPr/>
        </p:nvSpPr>
        <p:spPr>
          <a:xfrm>
            <a:off x="249497" y="2013484"/>
            <a:ext cx="3452881" cy="3144750"/>
          </a:xfrm>
          <a:prstGeom prst="rect">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prstClr val="black"/>
                </a:solidFill>
                <a:effectLst>
                  <a:glow rad="127000">
                    <a:srgbClr val="FF0000"/>
                  </a:glow>
                </a:effectLst>
                <a:uLnTx/>
                <a:uFillTx/>
                <a:latin typeface="Trebuchet MS"/>
                <a:ea typeface="+mn-ea"/>
                <a:cs typeface="+mn-cs"/>
              </a:rPr>
              <a: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kumimoji="0" lang="en-CA" sz="1100" b="1" i="0" u="none" strike="noStrike" kern="1200" cap="none" spc="0" normalizeH="0" baseline="0" noProof="0" dirty="0">
                <a:ln>
                  <a:noFill/>
                </a:ln>
                <a:solidFill>
                  <a:prstClr val="black"/>
                </a:solidFill>
                <a:effectLst>
                  <a:glow rad="127000">
                    <a:srgbClr val="FF0000"/>
                  </a:glow>
                </a:effectLst>
                <a:uLnTx/>
                <a:uFillTx/>
                <a:latin typeface="Trebuchet MS"/>
                <a:ea typeface="+mn-ea"/>
                <a:cs typeface="+mn-cs"/>
              </a:rPr>
              <a:t>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 </a:t>
            </a:r>
            <a:r>
              <a:rPr lang="en-CA" sz="1100" b="1" baseline="30000" dirty="0">
                <a:solidFill>
                  <a:srgbClr val="660033"/>
                </a:solidFill>
                <a:latin typeface="Trebuchet MS"/>
              </a:rPr>
              <a:t>Oct</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 12 </a:t>
            </a:r>
            <a:r>
              <a:rPr lang="en-CA" sz="1100" b="1" baseline="30000" dirty="0">
                <a:solidFill>
                  <a:srgbClr val="660033"/>
                </a:solidFill>
                <a:latin typeface="Trebuchet MS"/>
              </a:rPr>
              <a:t>sunset</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1</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glow rad="101600">
                    <a:srgbClr val="00FFCC"/>
                  </a:glow>
                </a:effectLst>
                <a:uLnTx/>
                <a:uFillTx/>
                <a:latin typeface="Trebuchet MS"/>
                <a:ea typeface="+mn-ea"/>
                <a:cs typeface="+mn-cs"/>
              </a:rPr>
              <a:t>15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2</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glow rad="101600">
                    <a:srgbClr val="00FFCC"/>
                  </a:glow>
                </a:effectLst>
                <a:uLnTx/>
                <a:uFillTx/>
                <a:latin typeface="Trebuchet MS"/>
                <a:ea typeface="+mn-ea"/>
                <a:cs typeface="+mn-cs"/>
              </a:rPr>
              <a:t>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3</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368300">
                    <a:srgbClr val="0000FF"/>
                  </a:glow>
                </a:effectLst>
                <a:uLnTx/>
                <a:uFillTx/>
                <a:latin typeface="Trebuchet MS"/>
                <a:ea typeface="+mn-ea"/>
                <a:cs typeface="+mn-cs"/>
              </a:rPr>
              <a:t>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glow rad="177800">
                    <a:srgbClr val="34E9FC"/>
                  </a:glow>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glow rad="177800">
                    <a:srgbClr val="34E9FC"/>
                  </a:glow>
                </a:effectLst>
                <a:uLnTx/>
                <a:uFillTx/>
                <a:latin typeface="Trebuchet MS"/>
                <a:ea typeface="+mn-ea"/>
                <a:cs typeface="+mn-cs"/>
              </a:rPr>
              <a:t>th Oct 15 sunset</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a:t>
            </a:r>
            <a:r>
              <a:rPr kumimoji="0" lang="en-CA" sz="11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4</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sng" strike="noStrike" kern="1200" cap="none" spc="0" normalizeH="0" baseline="0" noProof="0" dirty="0">
                <a:ln>
                  <a:noFill/>
                </a:ln>
                <a:solidFill>
                  <a:srgbClr val="0000FF"/>
                </a:solidFill>
                <a:effectLst>
                  <a:glow rad="228600">
                    <a:srgbClr val="34E9FC"/>
                  </a:glow>
                </a:effectLst>
                <a:uLnTx/>
                <a:uFillTx/>
                <a:latin typeface="Trebuchet MS"/>
                <a:ea typeface="+mn-ea"/>
                <a:cs typeface="+mn-cs"/>
              </a:rPr>
              <a:t>18</a:t>
            </a:r>
          </a:p>
        </p:txBody>
      </p:sp>
      <p:sp>
        <p:nvSpPr>
          <p:cNvPr id="22" name="Rounded Rectangle 21"/>
          <p:cNvSpPr/>
          <p:nvPr/>
        </p:nvSpPr>
        <p:spPr>
          <a:xfrm>
            <a:off x="632771" y="2180168"/>
            <a:ext cx="1881688" cy="381064"/>
          </a:xfrm>
          <a:prstGeom prst="roundRect">
            <a:avLst>
              <a:gd name="adj" fmla="val 50000"/>
            </a:avLst>
          </a:prstGeom>
          <a:effectLst>
            <a:glow rad="228600">
              <a:schemeClr val="accent3">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02060"/>
                </a:solidFill>
                <a:effectLst/>
                <a:uLnTx/>
                <a:uFillTx/>
                <a:latin typeface="Trebuchet MS"/>
                <a:ea typeface="+mn-ea"/>
                <a:cs typeface="+mn-cs"/>
              </a:rPr>
              <a:t>7</a:t>
            </a:r>
            <a:r>
              <a:rPr kumimoji="0" lang="en-CA" sz="2800" b="0" i="0" u="none" strike="noStrike" kern="1200" cap="none" spc="0" normalizeH="0" baseline="30000" noProof="0" dirty="0">
                <a:ln>
                  <a:noFill/>
                </a:ln>
                <a:solidFill>
                  <a:srgbClr val="002060"/>
                </a:solidFill>
                <a:effectLst/>
                <a:uLnTx/>
                <a:uFillTx/>
                <a:latin typeface="Trebuchet MS"/>
                <a:ea typeface="+mn-ea"/>
                <a:cs typeface="+mn-cs"/>
              </a:rPr>
              <a:t>th</a:t>
            </a:r>
            <a:r>
              <a:rPr kumimoji="0" lang="en-CA" sz="2800" b="0" i="0" u="none" strike="noStrike" kern="1200" cap="none" spc="0" normalizeH="0" baseline="0" noProof="0" dirty="0">
                <a:ln>
                  <a:noFill/>
                </a:ln>
                <a:solidFill>
                  <a:srgbClr val="002060"/>
                </a:solidFill>
                <a:effectLst/>
                <a:uLnTx/>
                <a:uFillTx/>
                <a:latin typeface="Trebuchet MS"/>
                <a:ea typeface="+mn-ea"/>
                <a:cs typeface="+mn-cs"/>
              </a:rPr>
              <a:t> Month</a:t>
            </a:r>
          </a:p>
        </p:txBody>
      </p:sp>
      <p:sp>
        <p:nvSpPr>
          <p:cNvPr id="24" name="Rounded Rectangular Callout 23"/>
          <p:cNvSpPr/>
          <p:nvPr/>
        </p:nvSpPr>
        <p:spPr>
          <a:xfrm flipH="1">
            <a:off x="3048357" y="2373903"/>
            <a:ext cx="2322631" cy="381064"/>
          </a:xfrm>
          <a:prstGeom prst="wedgeRoundRectCallout">
            <a:avLst>
              <a:gd name="adj1" fmla="val 58230"/>
              <a:gd name="adj2" fmla="val -94420"/>
              <a:gd name="adj3" fmla="val 16667"/>
            </a:avLst>
          </a:prstGeom>
          <a:solidFill>
            <a:schemeClr val="tx1">
              <a:lumMod val="50000"/>
            </a:schemeClr>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ysClr val="windowText" lastClr="000000"/>
                </a:solidFill>
                <a:effectLst>
                  <a:outerShdw blurRad="50800" dist="50800" dir="5400000" algn="ctr" rotWithShape="0">
                    <a:srgbClr val="FF0000"/>
                  </a:outerShdw>
                </a:effectLst>
                <a:uLnTx/>
                <a:uFillTx/>
                <a:latin typeface="Trebuchet MS"/>
                <a:ea typeface="+mn-ea"/>
                <a:cs typeface="+mn-cs"/>
              </a:rPr>
              <a:t>Lunar</a:t>
            </a:r>
            <a:r>
              <a:rPr kumimoji="0" lang="en-CA" sz="2000" b="1" i="0" u="none" strike="noStrike" kern="1200" cap="none" spc="0" normalizeH="0" baseline="0" noProof="0" dirty="0">
                <a:ln>
                  <a:noFill/>
                </a:ln>
                <a:solidFill>
                  <a:sysClr val="windowText" lastClr="000000"/>
                </a:solidFill>
                <a:effectLst/>
                <a:uLnTx/>
                <a:uFillTx/>
                <a:latin typeface="Trebuchet MS"/>
                <a:ea typeface="+mn-ea"/>
                <a:cs typeface="+mn-cs"/>
              </a:rPr>
              <a:t> Trumpets!</a:t>
            </a:r>
          </a:p>
        </p:txBody>
      </p:sp>
      <p:sp>
        <p:nvSpPr>
          <p:cNvPr id="25" name="Rounded Rectangular Callout 24"/>
          <p:cNvSpPr/>
          <p:nvPr/>
        </p:nvSpPr>
        <p:spPr>
          <a:xfrm flipH="1">
            <a:off x="3054152" y="2859912"/>
            <a:ext cx="2464138" cy="381063"/>
          </a:xfrm>
          <a:prstGeom prst="wedgeRoundRectCallout">
            <a:avLst>
              <a:gd name="adj1" fmla="val 53300"/>
              <a:gd name="adj2" fmla="val 131927"/>
              <a:gd name="adj3" fmla="val 16667"/>
            </a:avLst>
          </a:prstGeom>
          <a:solidFill>
            <a:schemeClr val="tx1">
              <a:lumMod val="50000"/>
            </a:schemeClr>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ysClr val="windowText" lastClr="000000"/>
                </a:solidFill>
                <a:effectLst>
                  <a:outerShdw blurRad="50800" dist="50800" dir="5400000" algn="ctr" rotWithShape="0">
                    <a:srgbClr val="FF0000"/>
                  </a:outerShdw>
                </a:effectLst>
                <a:uLnTx/>
                <a:uFillTx/>
                <a:latin typeface="Trebuchet MS"/>
                <a:ea typeface="+mn-ea"/>
                <a:cs typeface="+mn-cs"/>
              </a:rPr>
              <a:t>Lunar </a:t>
            </a:r>
            <a:r>
              <a:rPr kumimoji="0" lang="en-CA" sz="2000" b="1" i="0" u="none" strike="noStrike" kern="1200" cap="none" spc="0" normalizeH="0" baseline="0" noProof="0" dirty="0">
                <a:ln>
                  <a:noFill/>
                </a:ln>
                <a:solidFill>
                  <a:sysClr val="windowText" lastClr="000000"/>
                </a:solidFill>
                <a:effectLst/>
                <a:uLnTx/>
                <a:uFillTx/>
                <a:latin typeface="Trebuchet MS"/>
                <a:ea typeface="+mn-ea"/>
                <a:cs typeface="+mn-cs"/>
              </a:rPr>
              <a:t>Atonement!</a:t>
            </a:r>
          </a:p>
        </p:txBody>
      </p:sp>
      <p:sp>
        <p:nvSpPr>
          <p:cNvPr id="30" name="Rounded Rectangle 29"/>
          <p:cNvSpPr/>
          <p:nvPr/>
        </p:nvSpPr>
        <p:spPr>
          <a:xfrm>
            <a:off x="4029125" y="1398369"/>
            <a:ext cx="3817625" cy="719084"/>
          </a:xfrm>
          <a:prstGeom prst="roundRect">
            <a:avLst>
              <a:gd name="adj" fmla="val 50000"/>
            </a:avLst>
          </a:prstGeom>
          <a:solidFill>
            <a:schemeClr val="accent4">
              <a:lumMod val="75000"/>
            </a:schemeClr>
          </a:solidFill>
          <a:ln w="76200">
            <a:solidFill>
              <a:srgbClr val="FFFF00"/>
            </a:solidFill>
          </a:ln>
          <a:effectLst>
            <a:glow rad="228600">
              <a:schemeClr val="accent5">
                <a:satMod val="175000"/>
                <a:alpha val="96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44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29 CE</a:t>
            </a:r>
            <a:r>
              <a:rPr kumimoji="0" lang="en-CA" sz="4400" b="0" i="0" u="none" strike="noStrike" kern="1200" cap="none" spc="0" normalizeH="0" baseline="0" noProof="0" dirty="0">
                <a:ln>
                  <a:noFill/>
                </a:ln>
                <a:solidFill>
                  <a:prstClr val="black"/>
                </a:solidFill>
                <a:effectLst/>
                <a:uLnTx/>
                <a:uFillTx/>
                <a:latin typeface="Trebuchet MS"/>
                <a:ea typeface="+mn-ea"/>
                <a:cs typeface="+mn-cs"/>
              </a:rPr>
              <a:t>/</a:t>
            </a:r>
            <a:r>
              <a:rPr kumimoji="0" lang="en-CA" sz="4400" b="0" i="0" u="sng"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30</a:t>
            </a:r>
            <a:r>
              <a:rPr kumimoji="0" lang="en-CA" sz="44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 </a:t>
            </a:r>
            <a:r>
              <a:rPr kumimoji="0" lang="en-CA" sz="4400" b="0" i="0" u="none"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CC</a:t>
            </a:r>
          </a:p>
        </p:txBody>
      </p:sp>
      <p:sp>
        <p:nvSpPr>
          <p:cNvPr id="26" name="Rounded Rectangular Callout 24">
            <a:extLst>
              <a:ext uri="{FF2B5EF4-FFF2-40B4-BE49-F238E27FC236}">
                <a16:creationId xmlns:a16="http://schemas.microsoft.com/office/drawing/2014/main" id="{033AE3CE-6745-4ADE-9FBB-61F5CEFA4012}"/>
              </a:ext>
            </a:extLst>
          </p:cNvPr>
          <p:cNvSpPr/>
          <p:nvPr/>
        </p:nvSpPr>
        <p:spPr>
          <a:xfrm flipH="1">
            <a:off x="764559" y="2775650"/>
            <a:ext cx="1642575" cy="930650"/>
          </a:xfrm>
          <a:prstGeom prst="wedgeRoundRectCallout">
            <a:avLst>
              <a:gd name="adj1" fmla="val -57641"/>
              <a:gd name="adj2" fmla="val 117734"/>
              <a:gd name="adj3" fmla="val 16667"/>
            </a:avLst>
          </a:prstGeom>
          <a:solidFill>
            <a:schemeClr val="tx1">
              <a:lumMod val="50000"/>
            </a:schemeClr>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ysClr val="windowText" lastClr="000000"/>
                </a:solidFill>
                <a:effectLst>
                  <a:outerShdw blurRad="50800" dist="50800" dir="5400000" algn="ctr" rotWithShape="0">
                    <a:srgbClr val="FF0000"/>
                  </a:outerShdw>
                </a:effectLst>
                <a:uLnTx/>
                <a:uFillTx/>
                <a:latin typeface="Trebuchet MS"/>
                <a:ea typeface="+mn-ea"/>
                <a:cs typeface="+mn-cs"/>
              </a:rPr>
              <a:t>Lunar</a:t>
            </a:r>
            <a:r>
              <a:rPr kumimoji="0" lang="en-CA" sz="2800" b="1" i="0" u="none" strike="noStrike" kern="1200" cap="none" spc="0" normalizeH="0" baseline="0" noProof="0" dirty="0">
                <a:ln>
                  <a:noFill/>
                </a:ln>
                <a:solidFill>
                  <a:sysClr val="windowText" lastClr="000000"/>
                </a:solidFill>
                <a:effectLst/>
                <a:uLnTx/>
                <a:uFillTx/>
                <a:latin typeface="Trebuchet MS"/>
                <a:ea typeface="+mn-ea"/>
                <a:cs typeface="+mn-cs"/>
              </a:rPr>
              <a:t> Sukkot!</a:t>
            </a:r>
          </a:p>
        </p:txBody>
      </p:sp>
      <p:sp>
        <p:nvSpPr>
          <p:cNvPr id="18" name="Rounded Rectangular Callout 21">
            <a:extLst>
              <a:ext uri="{FF2B5EF4-FFF2-40B4-BE49-F238E27FC236}">
                <a16:creationId xmlns:a16="http://schemas.microsoft.com/office/drawing/2014/main" id="{FBBBD734-3A23-41BE-A3E3-B80ADDCA3A3D}"/>
              </a:ext>
            </a:extLst>
          </p:cNvPr>
          <p:cNvSpPr/>
          <p:nvPr/>
        </p:nvSpPr>
        <p:spPr>
          <a:xfrm flipH="1">
            <a:off x="1960844" y="5297889"/>
            <a:ext cx="8813849" cy="1423188"/>
          </a:xfrm>
          <a:prstGeom prst="wedgeRoundRectCallout">
            <a:avLst>
              <a:gd name="adj1" fmla="val -49271"/>
              <a:gd name="adj2" fmla="val -52202"/>
              <a:gd name="adj3" fmla="val 16667"/>
            </a:avLst>
          </a:prstGeom>
          <a:noFill/>
          <a:ln w="5715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lvl="0" algn="ctr" defTabSz="457200">
              <a:defRPr/>
            </a:pPr>
            <a:r>
              <a:rPr lang="en-CA" sz="3200" dirty="0">
                <a:solidFill>
                  <a:schemeClr val="bg1"/>
                </a:solidFill>
                <a:latin typeface="Trebuchet MS"/>
              </a:rPr>
              <a:t>Do you think </a:t>
            </a:r>
            <a:r>
              <a:rPr lang="en-CA" sz="3200" b="1" dirty="0">
                <a:ln>
                  <a:solidFill>
                    <a:srgbClr val="002060"/>
                  </a:solidFill>
                </a:ln>
                <a:solidFill>
                  <a:srgbClr val="0070C0"/>
                </a:solidFill>
                <a:latin typeface="Trebuchet MS"/>
              </a:rPr>
              <a:t>Yahusha</a:t>
            </a:r>
            <a:r>
              <a:rPr lang="en-CA" sz="3200" dirty="0">
                <a:solidFill>
                  <a:schemeClr val="bg1"/>
                </a:solidFill>
                <a:latin typeface="Trebuchet MS"/>
              </a:rPr>
              <a:t> might have said </a:t>
            </a:r>
            <a:r>
              <a:rPr kumimoji="0" lang="en-CA" sz="3200" i="0" strike="noStrike" kern="1200" cap="none" spc="0" normalizeH="0" baseline="0" noProof="0" dirty="0">
                <a:ln>
                  <a:noFill/>
                </a:ln>
                <a:solidFill>
                  <a:schemeClr val="bg1"/>
                </a:solidFill>
                <a:effectLst/>
                <a:uLnTx/>
                <a:uFillTx/>
                <a:latin typeface="Trebuchet MS"/>
              </a:rPr>
              <a:t>-</a:t>
            </a:r>
            <a:r>
              <a:rPr kumimoji="0" lang="en-CA" sz="3200" i="0" u="sng" strike="noStrike" kern="1200" cap="none" spc="0" normalizeH="0" baseline="0" noProof="0" dirty="0">
                <a:ln>
                  <a:noFill/>
                </a:ln>
                <a:solidFill>
                  <a:schemeClr val="bg1"/>
                </a:solidFill>
                <a:effectLst/>
                <a:uLnTx/>
                <a:uFillTx/>
                <a:latin typeface="Trebuchet MS"/>
              </a:rPr>
              <a:t> </a:t>
            </a:r>
            <a:r>
              <a:rPr kumimoji="0" lang="en-CA" sz="3200" i="0" u="none" strike="noStrike" kern="1200" cap="none" spc="0" normalizeH="0" baseline="0" noProof="0" dirty="0">
                <a:ln>
                  <a:noFill/>
                </a:ln>
                <a:solidFill>
                  <a:srgbClr val="0000FF"/>
                </a:solidFill>
                <a:effectLst/>
                <a:uLnTx/>
                <a:uFillTx/>
                <a:latin typeface="Trebuchet MS"/>
              </a:rPr>
              <a:t> </a:t>
            </a:r>
            <a:br>
              <a:rPr kumimoji="0" lang="en-CA" sz="2800" b="0" i="0" u="none" strike="noStrike" kern="1200" cap="none" spc="0" normalizeH="0" baseline="0" noProof="0" dirty="0">
                <a:ln>
                  <a:noFill/>
                </a:ln>
                <a:solidFill>
                  <a:srgbClr val="002060"/>
                </a:solidFill>
                <a:effectLst/>
                <a:uLnTx/>
                <a:uFillTx/>
                <a:latin typeface="Trebuchet MS"/>
                <a:ea typeface="+mn-ea"/>
                <a:cs typeface="+mn-cs"/>
              </a:rPr>
            </a:br>
            <a:r>
              <a:rPr kumimoji="0" lang="en-CA" sz="3200" b="1" i="0" strike="noStrike" kern="1200" cap="none" spc="0" normalizeH="0" baseline="0" noProof="0" dirty="0">
                <a:ln>
                  <a:solidFill>
                    <a:srgbClr val="00FF00"/>
                  </a:solidFill>
                </a:ln>
                <a:solidFill>
                  <a:schemeClr val="bg1"/>
                </a:solidFill>
                <a:effectLst>
                  <a:outerShdw blurRad="50800" dist="50800" dir="5400000" sx="102000" sy="102000" algn="ctr" rotWithShape="0">
                    <a:srgbClr val="00B050"/>
                  </a:outerShdw>
                </a:effectLst>
                <a:uLnTx/>
                <a:uFillTx/>
                <a:latin typeface="Snap ITC" panose="04040A07060A02020202" pitchFamily="82" charset="0"/>
              </a:rPr>
              <a:t>NOT ONE OF YOU </a:t>
            </a:r>
            <a:r>
              <a:rPr kumimoji="0" lang="en-CA" sz="3200" b="1" i="0" strike="noStrike" kern="1200" cap="none" spc="0" normalizeH="0" baseline="0" noProof="0" dirty="0">
                <a:ln>
                  <a:solidFill>
                    <a:srgbClr val="00FF00"/>
                  </a:solidFill>
                </a:ln>
                <a:solidFill>
                  <a:srgbClr val="0000CC"/>
                </a:solidFill>
                <a:effectLst>
                  <a:outerShdw blurRad="50800" dist="50800" dir="5400000" sx="102000" sy="102000" algn="ctr" rotWithShape="0">
                    <a:srgbClr val="FF99FF"/>
                  </a:outerShdw>
                </a:effectLst>
                <a:uLnTx/>
                <a:uFillTx/>
                <a:latin typeface="Snap ITC" panose="04040A07060A02020202" pitchFamily="82" charset="0"/>
              </a:rPr>
              <a:t>were in the temple for My Sukkot Festival?</a:t>
            </a:r>
            <a:endParaRPr kumimoji="0" lang="en-CA" sz="4800" b="1" i="0" strike="noStrike" kern="1200" cap="none" spc="0" normalizeH="0" baseline="0" noProof="0" dirty="0">
              <a:ln>
                <a:noFill/>
              </a:ln>
              <a:solidFill>
                <a:srgbClr val="002060"/>
              </a:solidFill>
              <a:effectLst/>
              <a:uLnTx/>
              <a:uFillTx/>
              <a:latin typeface="Trebuchet MS"/>
            </a:endParaRPr>
          </a:p>
        </p:txBody>
      </p:sp>
      <p:sp>
        <p:nvSpPr>
          <p:cNvPr id="2" name="Rectangle: Rounded Corners 1" descr="gain">
            <a:extLst>
              <a:ext uri="{FF2B5EF4-FFF2-40B4-BE49-F238E27FC236}">
                <a16:creationId xmlns:a16="http://schemas.microsoft.com/office/drawing/2014/main" id="{16617BA7-C4E1-4505-9DAF-86359FA5D9FB}"/>
              </a:ext>
            </a:extLst>
          </p:cNvPr>
          <p:cNvSpPr/>
          <p:nvPr/>
        </p:nvSpPr>
        <p:spPr>
          <a:xfrm rot="20468812">
            <a:off x="175792" y="5620096"/>
            <a:ext cx="2483026" cy="719084"/>
          </a:xfrm>
          <a:prstGeom prst="roundRect">
            <a:avLst>
              <a:gd name="adj" fmla="val 50000"/>
            </a:avLst>
          </a:prstGeom>
          <a:solidFill>
            <a:srgbClr val="92D050"/>
          </a:solidFill>
          <a:ln w="38100">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dirty="0">
                <a:solidFill>
                  <a:srgbClr val="0000FF"/>
                </a:solidFill>
                <a:latin typeface="Snap ITC" panose="04040A07060A02020202" pitchFamily="82" charset="0"/>
              </a:rPr>
              <a:t>Question</a:t>
            </a:r>
            <a:endParaRPr lang="en-CA" sz="3600" dirty="0">
              <a:solidFill>
                <a:srgbClr val="0000FF"/>
              </a:solidFill>
              <a:latin typeface="Snap ITC" panose="04040A07060A02020202" pitchFamily="82" charset="0"/>
            </a:endParaRPr>
          </a:p>
        </p:txBody>
      </p:sp>
      <p:sp>
        <p:nvSpPr>
          <p:cNvPr id="23" name="Rectangle 22"/>
          <p:cNvSpPr/>
          <p:nvPr/>
        </p:nvSpPr>
        <p:spPr>
          <a:xfrm>
            <a:off x="249497" y="1516644"/>
            <a:ext cx="3452881" cy="511460"/>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70C0"/>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C00000"/>
                </a:solidFill>
                <a:effectLst/>
                <a:uLnTx/>
                <a:uFillTx/>
                <a:latin typeface="Footlight MT Light" panose="0204060206030A020304" pitchFamily="18" charset="0"/>
                <a:ea typeface="+mn-ea"/>
                <a:cs typeface="+mn-cs"/>
              </a:rPr>
              <a:t>Lunar</a:t>
            </a:r>
            <a:r>
              <a:rPr kumimoji="0" lang="en-CA" sz="2800" b="0" i="0" u="none" strike="noStrike" kern="1200" cap="none" spc="0" normalizeH="0" baseline="0" noProof="0" dirty="0">
                <a:ln>
                  <a:noFill/>
                </a:ln>
                <a:solidFill>
                  <a:srgbClr val="C00000"/>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sp>
        <p:nvSpPr>
          <p:cNvPr id="28" name="Rectangle 27"/>
          <p:cNvSpPr/>
          <p:nvPr/>
        </p:nvSpPr>
        <p:spPr>
          <a:xfrm>
            <a:off x="8164172" y="1473051"/>
            <a:ext cx="3366255" cy="542754"/>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70C0"/>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0000FF"/>
                </a:solidFill>
                <a:effectLst>
                  <a:glow rad="127000">
                    <a:srgbClr val="00B0F0"/>
                  </a:glow>
                </a:effectLst>
                <a:uLnTx/>
                <a:uFillTx/>
                <a:latin typeface="Footlight MT Light" panose="0204060206030A020304" pitchFamily="18" charset="0"/>
                <a:ea typeface="+mn-ea"/>
                <a:cs typeface="+mn-cs"/>
              </a:rPr>
              <a:t>C C</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sp>
        <p:nvSpPr>
          <p:cNvPr id="33" name="Rounded Rectangle 34">
            <a:extLst>
              <a:ext uri="{FF2B5EF4-FFF2-40B4-BE49-F238E27FC236}">
                <a16:creationId xmlns:a16="http://schemas.microsoft.com/office/drawing/2014/main" id="{D8A81172-1F39-48B5-B8F1-272ED1BF6540}"/>
              </a:ext>
            </a:extLst>
          </p:cNvPr>
          <p:cNvSpPr/>
          <p:nvPr/>
        </p:nvSpPr>
        <p:spPr>
          <a:xfrm>
            <a:off x="10789394" y="2455745"/>
            <a:ext cx="701832" cy="2169689"/>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FF0000"/>
                </a:solidFill>
                <a:effectLst>
                  <a:glow rad="177800">
                    <a:srgbClr val="FFFF00"/>
                  </a:glow>
                </a:effectLst>
                <a:uLnTx/>
                <a:uFillTx/>
                <a:latin typeface="Trebuchet MS"/>
                <a:ea typeface="+mn-ea"/>
                <a:cs typeface="+mn-cs"/>
              </a:rPr>
              <a:t>7</a:t>
            </a:r>
            <a:r>
              <a:rPr kumimoji="0" lang="en-CA" sz="2000" b="0" i="0" u="none" strike="noStrike" kern="1200" cap="none" spc="0" normalizeH="0" baseline="30000" noProof="0" dirty="0">
                <a:ln>
                  <a:noFill/>
                </a:ln>
                <a:solidFill>
                  <a:prstClr val="black"/>
                </a:solidFill>
                <a:effectLst>
                  <a:glow rad="177800">
                    <a:srgbClr val="FFFF00"/>
                  </a:glow>
                </a:effectLst>
                <a:uLnTx/>
                <a:uFillTx/>
                <a:latin typeface="Trebuchet MS"/>
                <a:ea typeface="+mn-ea"/>
                <a:cs typeface="+mn-cs"/>
              </a:rPr>
              <a:t>th</a:t>
            </a:r>
            <a:r>
              <a:rPr kumimoji="0" lang="en-CA" sz="2000" b="0" i="0" u="none" strike="noStrike" kern="1200" cap="none" spc="0" normalizeH="0" baseline="0" noProof="0" dirty="0">
                <a:ln>
                  <a:noFill/>
                </a:ln>
                <a:solidFill>
                  <a:prstClr val="black"/>
                </a:solidFill>
                <a:effectLst>
                  <a:glow rad="177800">
                    <a:srgbClr val="FFFF00"/>
                  </a:glow>
                </a:effectLst>
                <a:uLnTx/>
                <a:uFillTx/>
                <a:latin typeface="Trebuchet MS"/>
                <a:ea typeface="+mn-ea"/>
                <a:cs typeface="+mn-cs"/>
              </a:rPr>
              <a:t>  </a:t>
            </a:r>
            <a:r>
              <a:rPr kumimoji="0" lang="en-CA" sz="2000" b="1" i="0" u="none" strike="noStrike" kern="1200" cap="none" spc="0" normalizeH="0" baseline="0" noProof="0" dirty="0">
                <a:ln>
                  <a:noFill/>
                </a:ln>
                <a:solidFill>
                  <a:prstClr val="black"/>
                </a:solidFill>
                <a:effectLst/>
                <a:uLnTx/>
                <a:uFillTx/>
                <a:latin typeface="Trebuchet MS"/>
                <a:ea typeface="+mn-ea"/>
                <a:cs typeface="+mn-cs"/>
              </a:rPr>
              <a:t>Mo</a:t>
            </a:r>
            <a:br>
              <a:rPr kumimoji="0" lang="en-CA" sz="2000" b="1" i="0" u="none" strike="noStrike" kern="1200" cap="none" spc="0" normalizeH="0" baseline="0" noProof="0" dirty="0">
                <a:ln>
                  <a:noFill/>
                </a:ln>
                <a:solidFill>
                  <a:prstClr val="black"/>
                </a:solidFill>
                <a:effectLst/>
                <a:uLnTx/>
                <a:uFillTx/>
                <a:latin typeface="Trebuchet MS"/>
                <a:ea typeface="+mn-ea"/>
                <a:cs typeface="+mn-cs"/>
              </a:rPr>
            </a:br>
            <a:r>
              <a:rPr kumimoji="0" lang="en-CA" sz="2000" b="1" i="0" u="none" strike="noStrike" kern="1200" cap="none" spc="0" normalizeH="0" baseline="0" noProof="0" dirty="0">
                <a:ln>
                  <a:noFill/>
                </a:ln>
                <a:solidFill>
                  <a:prstClr val="black"/>
                </a:solidFill>
                <a:effectLst/>
                <a:uLnTx/>
                <a:uFillTx/>
                <a:latin typeface="Trebuchet MS"/>
                <a:ea typeface="+mn-ea"/>
                <a:cs typeface="+mn-cs"/>
              </a:rPr>
              <a:t>n</a:t>
            </a:r>
            <a:br>
              <a:rPr kumimoji="0" lang="en-CA" sz="2000" b="1" i="0" u="none" strike="noStrike" kern="1200" cap="none" spc="0" normalizeH="0" baseline="0" noProof="0" dirty="0">
                <a:ln>
                  <a:noFill/>
                </a:ln>
                <a:solidFill>
                  <a:prstClr val="black"/>
                </a:solidFill>
                <a:effectLst/>
                <a:uLnTx/>
                <a:uFillTx/>
                <a:latin typeface="Trebuchet MS"/>
                <a:ea typeface="+mn-ea"/>
                <a:cs typeface="+mn-cs"/>
              </a:rPr>
            </a:br>
            <a:r>
              <a:rPr kumimoji="0" lang="en-CA" sz="2000" b="1" i="0" u="none" strike="noStrike" kern="1200" cap="none" spc="0" normalizeH="0" baseline="0" noProof="0" dirty="0">
                <a:ln>
                  <a:noFill/>
                </a:ln>
                <a:solidFill>
                  <a:prstClr val="black"/>
                </a:solidFill>
                <a:effectLst/>
                <a:uLnTx/>
                <a:uFillTx/>
                <a:latin typeface="Trebuchet MS"/>
                <a:ea typeface="+mn-ea"/>
                <a:cs typeface="+mn-cs"/>
              </a:rPr>
              <a:t>t</a:t>
            </a:r>
            <a:br>
              <a:rPr kumimoji="0" lang="en-CA" sz="2000" b="1" i="0" u="none" strike="noStrike" kern="1200" cap="none" spc="0" normalizeH="0" baseline="0" noProof="0" dirty="0">
                <a:ln>
                  <a:noFill/>
                </a:ln>
                <a:solidFill>
                  <a:prstClr val="black"/>
                </a:solidFill>
                <a:effectLst/>
                <a:uLnTx/>
                <a:uFillTx/>
                <a:latin typeface="Trebuchet MS"/>
                <a:ea typeface="+mn-ea"/>
                <a:cs typeface="+mn-cs"/>
              </a:rPr>
            </a:br>
            <a:r>
              <a:rPr kumimoji="0" lang="en-CA" sz="2000" b="1" i="0" u="none" strike="noStrike" kern="1200" cap="none" spc="0" normalizeH="0" baseline="0" noProof="0" dirty="0">
                <a:ln>
                  <a:noFill/>
                </a:ln>
                <a:solidFill>
                  <a:prstClr val="black"/>
                </a:solidFill>
                <a:effectLst/>
                <a:uLnTx/>
                <a:uFillTx/>
                <a:latin typeface="Trebuchet MS"/>
                <a:ea typeface="+mn-ea"/>
                <a:cs typeface="+mn-cs"/>
              </a:rPr>
              <a:t>h</a:t>
            </a:r>
          </a:p>
        </p:txBody>
      </p:sp>
      <p:sp>
        <p:nvSpPr>
          <p:cNvPr id="37" name="Content Placeholder 2">
            <a:extLst>
              <a:ext uri="{FF2B5EF4-FFF2-40B4-BE49-F238E27FC236}">
                <a16:creationId xmlns:a16="http://schemas.microsoft.com/office/drawing/2014/main" id="{7269D755-592D-4B5A-9943-82143F600D96}"/>
              </a:ext>
            </a:extLst>
          </p:cNvPr>
          <p:cNvSpPr txBox="1">
            <a:spLocks/>
          </p:cNvSpPr>
          <p:nvPr/>
        </p:nvSpPr>
        <p:spPr>
          <a:xfrm>
            <a:off x="-49033" y="98668"/>
            <a:ext cx="11974333" cy="1279417"/>
          </a:xfrm>
          <a:prstGeom prst="rect">
            <a:avLst/>
          </a:prstGeom>
          <a:noFill/>
          <a:scene3d>
            <a:camera prst="orthographicFront"/>
            <a:lightRig rig="threePt" dir="t"/>
          </a:scene3d>
          <a:sp3d>
            <a:bevelT w="165100" prst="coolSlant"/>
          </a:sp3d>
        </p:spPr>
        <p:txBody>
          <a:bodyPr vert="horz" lIns="91440" tIns="45720" rIns="91440" bIns="45720" rtlCol="0">
            <a:normAutofit lnSpcReduction="10000"/>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rgbClr val="CC0099"/>
                </a:solidFill>
                <a:effectLst/>
                <a:latin typeface="Copperplate Gothic Bold" panose="020E0705020206020404" pitchFamily="34" charset="0"/>
              </a:rPr>
              <a:t>Let’s compare </a:t>
            </a:r>
            <a:r>
              <a:rPr lang="en-US" sz="4400" b="1" dirty="0">
                <a:solidFill>
                  <a:srgbClr val="0070C0"/>
                </a:solidFill>
                <a:effectLst/>
                <a:latin typeface="Copperplate Gothic Bold" panose="020E0705020206020404" pitchFamily="34" charset="0"/>
              </a:rPr>
              <a:t>Covenant Calendar Dates </a:t>
            </a:r>
            <a:r>
              <a:rPr lang="en-US" sz="4400" b="1" dirty="0">
                <a:solidFill>
                  <a:srgbClr val="CC0099"/>
                </a:solidFill>
                <a:effectLst/>
                <a:latin typeface="Copperplate Gothic Bold" panose="020E0705020206020404" pitchFamily="34" charset="0"/>
              </a:rPr>
              <a:t>with the </a:t>
            </a:r>
            <a:r>
              <a:rPr lang="en-US" sz="4400" b="1" dirty="0">
                <a:solidFill>
                  <a:schemeClr val="accent3">
                    <a:lumMod val="50000"/>
                  </a:schemeClr>
                </a:solidFill>
                <a:effectLst/>
                <a:latin typeface="Copperplate Gothic Bold" panose="020E0705020206020404" pitchFamily="34" charset="0"/>
              </a:rPr>
              <a:t>Lunar Dates.</a:t>
            </a:r>
            <a:endParaRPr lang="en-US" sz="1800" dirty="0">
              <a:solidFill>
                <a:schemeClr val="accent3">
                  <a:lumMod val="50000"/>
                </a:schemeClr>
              </a:solidFill>
              <a:effectLst/>
              <a:latin typeface="Copperplate Gothic Bold" panose="020E0705020206020404" pitchFamily="34" charset="0"/>
            </a:endParaRPr>
          </a:p>
        </p:txBody>
      </p:sp>
      <p:sp>
        <p:nvSpPr>
          <p:cNvPr id="38" name="Rounded Rectangular Callout 23">
            <a:extLst>
              <a:ext uri="{FF2B5EF4-FFF2-40B4-BE49-F238E27FC236}">
                <a16:creationId xmlns:a16="http://schemas.microsoft.com/office/drawing/2014/main" id="{70B85B9E-6046-4AFD-9049-0F451C576016}"/>
              </a:ext>
            </a:extLst>
          </p:cNvPr>
          <p:cNvSpPr/>
          <p:nvPr/>
        </p:nvSpPr>
        <p:spPr>
          <a:xfrm flipH="1">
            <a:off x="5518290" y="2373903"/>
            <a:ext cx="2322631" cy="381064"/>
          </a:xfrm>
          <a:prstGeom prst="wedgeRoundRectCallout">
            <a:avLst>
              <a:gd name="adj1" fmla="val -155019"/>
              <a:gd name="adj2" fmla="val -94420"/>
              <a:gd name="adj3" fmla="val 16667"/>
            </a:avLst>
          </a:prstGeom>
          <a:solidFill>
            <a:schemeClr val="tx1"/>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err="1">
                <a:ln>
                  <a:noFill/>
                </a:ln>
                <a:solidFill>
                  <a:srgbClr val="222BDC"/>
                </a:solidFill>
                <a:effectLst/>
                <a:uLnTx/>
                <a:uFillTx/>
                <a:latin typeface="Trebuchet MS"/>
                <a:ea typeface="+mn-ea"/>
                <a:cs typeface="+mn-cs"/>
              </a:rPr>
              <a:t>Cov</a:t>
            </a:r>
            <a:r>
              <a:rPr kumimoji="0" lang="en-CA" sz="2000" b="1" i="0" u="none" strike="noStrike" kern="1200" cap="none" spc="0" normalizeH="0" baseline="0" noProof="0" dirty="0">
                <a:ln>
                  <a:noFill/>
                </a:ln>
                <a:solidFill>
                  <a:srgbClr val="222BDC"/>
                </a:solidFill>
                <a:effectLst/>
                <a:uLnTx/>
                <a:uFillTx/>
                <a:latin typeface="Trebuchet MS"/>
                <a:ea typeface="+mn-ea"/>
                <a:cs typeface="+mn-cs"/>
              </a:rPr>
              <a:t> Yom Kippur</a:t>
            </a:r>
          </a:p>
        </p:txBody>
      </p:sp>
      <p:sp>
        <p:nvSpPr>
          <p:cNvPr id="39" name="Rounded Rectangular Callout 23">
            <a:extLst>
              <a:ext uri="{FF2B5EF4-FFF2-40B4-BE49-F238E27FC236}">
                <a16:creationId xmlns:a16="http://schemas.microsoft.com/office/drawing/2014/main" id="{7FA63AD4-1549-43FB-8314-65E8288FA8B3}"/>
              </a:ext>
            </a:extLst>
          </p:cNvPr>
          <p:cNvSpPr/>
          <p:nvPr/>
        </p:nvSpPr>
        <p:spPr>
          <a:xfrm flipH="1">
            <a:off x="5566647" y="3456286"/>
            <a:ext cx="2322631" cy="1424530"/>
          </a:xfrm>
          <a:prstGeom prst="wedgeRoundRectCallout">
            <a:avLst>
              <a:gd name="adj1" fmla="val -145169"/>
              <a:gd name="adj2" fmla="val 2524"/>
              <a:gd name="adj3" fmla="val 16667"/>
            </a:avLst>
          </a:prstGeom>
          <a:solidFill>
            <a:schemeClr val="tx1"/>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222BDC"/>
                </a:solidFill>
                <a:effectLst/>
                <a:uLnTx/>
                <a:uFillTx/>
                <a:latin typeface="Trebuchet MS"/>
                <a:ea typeface="+mn-ea"/>
                <a:cs typeface="+mn-cs"/>
              </a:rPr>
              <a:t>Covenant Sukkot ends </a:t>
            </a:r>
            <a:r>
              <a:rPr kumimoji="0" lang="en-CA" sz="1600" b="1" i="0" u="none" strike="noStrike" kern="1200" cap="none" spc="0" normalizeH="0" baseline="0" noProof="0" dirty="0">
                <a:ln>
                  <a:noFill/>
                </a:ln>
                <a:solidFill>
                  <a:srgbClr val="222BDC"/>
                </a:solidFill>
                <a:effectLst/>
                <a:uLnTx/>
                <a:uFillTx/>
                <a:latin typeface="Trebuchet MS"/>
                <a:ea typeface="+mn-ea"/>
                <a:cs typeface="+mn-cs"/>
              </a:rPr>
              <a:t>[2]</a:t>
            </a:r>
            <a:r>
              <a:rPr kumimoji="0" lang="en-CA" sz="2000" b="1" i="0" u="none" strike="noStrike" kern="1200" cap="none" spc="0" normalizeH="0" baseline="0" noProof="0" dirty="0">
                <a:ln>
                  <a:noFill/>
                </a:ln>
                <a:solidFill>
                  <a:srgbClr val="222BDC"/>
                </a:solidFill>
                <a:effectLst/>
                <a:uLnTx/>
                <a:uFillTx/>
                <a:latin typeface="Trebuchet MS"/>
                <a:ea typeface="+mn-ea"/>
                <a:cs typeface="+mn-cs"/>
              </a:rPr>
              <a:t> days before Lunar Sukkot begins.</a:t>
            </a:r>
          </a:p>
        </p:txBody>
      </p:sp>
      <p:sp>
        <p:nvSpPr>
          <p:cNvPr id="5" name="TextBox 4">
            <a:extLst>
              <a:ext uri="{FF2B5EF4-FFF2-40B4-BE49-F238E27FC236}">
                <a16:creationId xmlns:a16="http://schemas.microsoft.com/office/drawing/2014/main" id="{32FA8258-48F6-46DF-A9DB-B5D2DF9EEE12}"/>
              </a:ext>
            </a:extLst>
          </p:cNvPr>
          <p:cNvSpPr txBox="1"/>
          <p:nvPr/>
        </p:nvSpPr>
        <p:spPr>
          <a:xfrm>
            <a:off x="3644012" y="3282238"/>
            <a:ext cx="1903631" cy="2031325"/>
          </a:xfrm>
          <a:prstGeom prst="rect">
            <a:avLst/>
          </a:prstGeom>
          <a:solidFill>
            <a:schemeClr val="accent4">
              <a:alpha val="50000"/>
            </a:schemeClr>
          </a:solidFill>
          <a:ln>
            <a:noFill/>
          </a:ln>
          <a:effectLst>
            <a:softEdge rad="127000"/>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b="1" dirty="0">
                <a:solidFill>
                  <a:srgbClr val="002060"/>
                </a:solidFill>
              </a:rPr>
              <a:t>Did you notice the </a:t>
            </a:r>
            <a:r>
              <a:rPr lang="en-US" b="1" dirty="0">
                <a:solidFill>
                  <a:srgbClr val="002060"/>
                </a:solidFill>
                <a:effectLst>
                  <a:outerShdw blurRad="50800" dist="50800" dir="5400000" sx="102000" sy="102000" algn="ctr" rotWithShape="0">
                    <a:srgbClr val="FBD4FA"/>
                  </a:outerShdw>
                </a:effectLst>
              </a:rPr>
              <a:t>Covenant Sukkot </a:t>
            </a:r>
            <a:r>
              <a:rPr lang="en-US" b="1" dirty="0">
                <a:solidFill>
                  <a:srgbClr val="002060"/>
                </a:solidFill>
              </a:rPr>
              <a:t>ended </a:t>
            </a:r>
            <a:br>
              <a:rPr lang="en-US" b="1" dirty="0">
                <a:solidFill>
                  <a:srgbClr val="002060"/>
                </a:solidFill>
              </a:rPr>
            </a:br>
            <a:r>
              <a:rPr lang="en-US" b="1" dirty="0">
                <a:solidFill>
                  <a:srgbClr val="002060"/>
                </a:solidFill>
              </a:rPr>
              <a:t>4-5 days before the </a:t>
            </a:r>
            <a:r>
              <a:rPr lang="en-US" b="1" dirty="0" err="1">
                <a:solidFill>
                  <a:srgbClr val="002060"/>
                </a:solidFill>
              </a:rPr>
              <a:t>approx</a:t>
            </a:r>
            <a:r>
              <a:rPr lang="en-US" b="1" dirty="0">
                <a:solidFill>
                  <a:srgbClr val="002060"/>
                </a:solidFill>
              </a:rPr>
              <a:t> </a:t>
            </a:r>
            <a:r>
              <a:rPr lang="en-US" b="1" dirty="0">
                <a:solidFill>
                  <a:srgbClr val="002060"/>
                </a:solidFill>
                <a:effectLst>
                  <a:outerShdw blurRad="50800" dist="50800" dir="5400000" sx="102000" sy="102000" algn="ctr" rotWithShape="0">
                    <a:srgbClr val="FBD4FA"/>
                  </a:outerShdw>
                </a:effectLst>
              </a:rPr>
              <a:t>middle</a:t>
            </a:r>
            <a:r>
              <a:rPr lang="en-US" b="1" dirty="0">
                <a:solidFill>
                  <a:srgbClr val="002060"/>
                </a:solidFill>
              </a:rPr>
              <a:t> of </a:t>
            </a:r>
            <a:br>
              <a:rPr lang="en-US" b="1" dirty="0">
                <a:solidFill>
                  <a:srgbClr val="002060"/>
                </a:solidFill>
              </a:rPr>
            </a:br>
            <a:r>
              <a:rPr lang="en-US" b="1" dirty="0">
                <a:solidFill>
                  <a:srgbClr val="002060"/>
                </a:solidFill>
              </a:rPr>
              <a:t>Lunar Sukkot? </a:t>
            </a:r>
          </a:p>
        </p:txBody>
      </p:sp>
      <p:cxnSp>
        <p:nvCxnSpPr>
          <p:cNvPr id="7" name="Straight Connector 6">
            <a:extLst>
              <a:ext uri="{FF2B5EF4-FFF2-40B4-BE49-F238E27FC236}">
                <a16:creationId xmlns:a16="http://schemas.microsoft.com/office/drawing/2014/main" id="{1866E15E-3DB6-4539-A248-FBF375FEF53E}"/>
              </a:ext>
            </a:extLst>
          </p:cNvPr>
          <p:cNvCxnSpPr>
            <a:cxnSpLocks/>
          </p:cNvCxnSpPr>
          <p:nvPr/>
        </p:nvCxnSpPr>
        <p:spPr>
          <a:xfrm>
            <a:off x="2768600" y="3886200"/>
            <a:ext cx="546100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pic>
        <p:nvPicPr>
          <p:cNvPr id="4" name="Picture 2" descr="C:\Users\Rae\Desktop\yellow face white gloves 35.png">
            <a:extLst>
              <a:ext uri="{FF2B5EF4-FFF2-40B4-BE49-F238E27FC236}">
                <a16:creationId xmlns:a16="http://schemas.microsoft.com/office/drawing/2014/main" id="{FD2D4442-23D2-D0D3-D28D-F9190BE04E3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97289" y="5183278"/>
            <a:ext cx="1469130" cy="163276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un 5">
            <a:extLst>
              <a:ext uri="{FF2B5EF4-FFF2-40B4-BE49-F238E27FC236}">
                <a16:creationId xmlns:a16="http://schemas.microsoft.com/office/drawing/2014/main" id="{3BCFA94B-05F2-415C-3039-499C98A3B94B}"/>
              </a:ext>
            </a:extLst>
          </p:cNvPr>
          <p:cNvSpPr/>
          <p:nvPr/>
        </p:nvSpPr>
        <p:spPr>
          <a:xfrm>
            <a:off x="11607800" y="49369"/>
            <a:ext cx="508000" cy="473193"/>
          </a:xfrm>
          <a:prstGeom prst="sun">
            <a:avLst/>
          </a:prstGeom>
          <a:solidFill>
            <a:schemeClr val="bg2">
              <a:lumMod val="40000"/>
              <a:lumOff val="60000"/>
            </a:schemeClr>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76641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right)">
                                      <p:cBhvr>
                                        <p:cTn id="14" dur="1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10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5">
                                            <p:bg/>
                                          </p:spTgt>
                                        </p:tgtEl>
                                        <p:attrNameLst>
                                          <p:attrName>style.visibility</p:attrName>
                                        </p:attrNameLst>
                                      </p:cBhvr>
                                      <p:to>
                                        <p:strVal val="visible"/>
                                      </p:to>
                                    </p:set>
                                    <p:animEffect transition="in" filter="fade">
                                      <p:cBhvr>
                                        <p:cTn id="24" dur="1000"/>
                                        <p:tgtEl>
                                          <p:spTgt spid="25">
                                            <p:bg/>
                                          </p:spTgt>
                                        </p:tgtEl>
                                      </p:cBhvr>
                                    </p:animEffect>
                                    <p:anim calcmode="lin" valueType="num">
                                      <p:cBhvr>
                                        <p:cTn id="25" dur="1000" fill="hold"/>
                                        <p:tgtEl>
                                          <p:spTgt spid="25">
                                            <p:bg/>
                                          </p:spTgt>
                                        </p:tgtEl>
                                        <p:attrNameLst>
                                          <p:attrName>ppt_x</p:attrName>
                                        </p:attrNameLst>
                                      </p:cBhvr>
                                      <p:tavLst>
                                        <p:tav tm="0">
                                          <p:val>
                                            <p:strVal val="#ppt_x"/>
                                          </p:val>
                                        </p:tav>
                                        <p:tav tm="100000">
                                          <p:val>
                                            <p:strVal val="#ppt_x"/>
                                          </p:val>
                                        </p:tav>
                                      </p:tavLst>
                                    </p:anim>
                                    <p:anim calcmode="lin" valueType="num">
                                      <p:cBhvr>
                                        <p:cTn id="26" dur="1000" fill="hold"/>
                                        <p:tgtEl>
                                          <p:spTgt spid="25">
                                            <p:bg/>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animEffect transition="in" filter="fade">
                                      <p:cBhvr>
                                        <p:cTn id="29" dur="1000"/>
                                        <p:tgtEl>
                                          <p:spTgt spid="25">
                                            <p:txEl>
                                              <p:pRg st="0" end="0"/>
                                            </p:txEl>
                                          </p:spTgt>
                                        </p:tgtEl>
                                      </p:cBhvr>
                                    </p:animEffect>
                                    <p:anim calcmode="lin" valueType="num">
                                      <p:cBhvr>
                                        <p:cTn id="30"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25">
                                            <p:txEl>
                                              <p:pRg st="0" end="0"/>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6">
                                            <p:bg/>
                                          </p:spTgt>
                                        </p:tgtEl>
                                        <p:attrNameLst>
                                          <p:attrName>style.visibility</p:attrName>
                                        </p:attrNameLst>
                                      </p:cBhvr>
                                      <p:to>
                                        <p:strVal val="visible"/>
                                      </p:to>
                                    </p:set>
                                    <p:animEffect transition="in" filter="fade">
                                      <p:cBhvr>
                                        <p:cTn id="34" dur="1000"/>
                                        <p:tgtEl>
                                          <p:spTgt spid="26">
                                            <p:bg/>
                                          </p:spTgt>
                                        </p:tgtEl>
                                      </p:cBhvr>
                                    </p:animEffect>
                                    <p:anim calcmode="lin" valueType="num">
                                      <p:cBhvr>
                                        <p:cTn id="35" dur="1000" fill="hold"/>
                                        <p:tgtEl>
                                          <p:spTgt spid="26">
                                            <p:bg/>
                                          </p:spTgt>
                                        </p:tgtEl>
                                        <p:attrNameLst>
                                          <p:attrName>ppt_x</p:attrName>
                                        </p:attrNameLst>
                                      </p:cBhvr>
                                      <p:tavLst>
                                        <p:tav tm="0">
                                          <p:val>
                                            <p:strVal val="#ppt_x"/>
                                          </p:val>
                                        </p:tav>
                                        <p:tav tm="100000">
                                          <p:val>
                                            <p:strVal val="#ppt_x"/>
                                          </p:val>
                                        </p:tav>
                                      </p:tavLst>
                                    </p:anim>
                                    <p:anim calcmode="lin" valueType="num">
                                      <p:cBhvr>
                                        <p:cTn id="36" dur="1000" fill="hold"/>
                                        <p:tgtEl>
                                          <p:spTgt spid="26">
                                            <p:bg/>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animEffect transition="in" filter="fade">
                                      <p:cBhvr>
                                        <p:cTn id="39" dur="1000"/>
                                        <p:tgtEl>
                                          <p:spTgt spid="26">
                                            <p:txEl>
                                              <p:pRg st="0" end="0"/>
                                            </p:txEl>
                                          </p:spTgt>
                                        </p:tgtEl>
                                      </p:cBhvr>
                                    </p:animEffect>
                                    <p:anim calcmode="lin" valueType="num">
                                      <p:cBhvr>
                                        <p:cTn id="40"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left)">
                                      <p:cBhvr>
                                        <p:cTn id="46" dur="1000"/>
                                        <p:tgtEl>
                                          <p:spTgt spid="39"/>
                                        </p:tgtEl>
                                      </p:cBhvr>
                                    </p:animEffect>
                                  </p:childTnLst>
                                </p:cTn>
                              </p:par>
                            </p:childTnLst>
                          </p:cTn>
                        </p:par>
                        <p:par>
                          <p:cTn id="47" fill="hold">
                            <p:stCondLst>
                              <p:cond delay="1000"/>
                            </p:stCondLst>
                            <p:childTnLst>
                              <p:par>
                                <p:cTn id="48" presetID="16" presetClass="entr" presetSubtype="21" fill="hold" grpId="0" nodeType="afterEffect">
                                  <p:stCondLst>
                                    <p:cond delay="2000"/>
                                  </p:stCondLst>
                                  <p:childTnLst>
                                    <p:set>
                                      <p:cBhvr>
                                        <p:cTn id="49" dur="1" fill="hold">
                                          <p:stCondLst>
                                            <p:cond delay="0"/>
                                          </p:stCondLst>
                                        </p:cTn>
                                        <p:tgtEl>
                                          <p:spTgt spid="5"/>
                                        </p:tgtEl>
                                        <p:attrNameLst>
                                          <p:attrName>style.visibility</p:attrName>
                                        </p:attrNameLst>
                                      </p:cBhvr>
                                      <p:to>
                                        <p:strVal val="visible"/>
                                      </p:to>
                                    </p:set>
                                    <p:animEffect transition="in" filter="barn(inVertical)">
                                      <p:cBhvr>
                                        <p:cTn id="50" dur="10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heel(8)">
                                      <p:cBhvr>
                                        <p:cTn id="55" dur="1250"/>
                                        <p:tgtEl>
                                          <p:spTgt spid="18"/>
                                        </p:tgtEl>
                                      </p:cBhvr>
                                    </p:animEffect>
                                  </p:childTnLst>
                                </p:cTn>
                              </p:par>
                            </p:childTnLst>
                          </p:cTn>
                        </p:par>
                        <p:par>
                          <p:cTn id="56" fill="hold">
                            <p:stCondLst>
                              <p:cond delay="1250"/>
                            </p:stCondLst>
                            <p:childTnLst>
                              <p:par>
                                <p:cTn id="57" presetID="53" presetClass="entr" presetSubtype="16"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1000" fill="hold"/>
                                        <p:tgtEl>
                                          <p:spTgt spid="4"/>
                                        </p:tgtEl>
                                        <p:attrNameLst>
                                          <p:attrName>ppt_w</p:attrName>
                                        </p:attrNameLst>
                                      </p:cBhvr>
                                      <p:tavLst>
                                        <p:tav tm="0">
                                          <p:val>
                                            <p:fltVal val="0"/>
                                          </p:val>
                                        </p:tav>
                                        <p:tav tm="100000">
                                          <p:val>
                                            <p:strVal val="#ppt_w"/>
                                          </p:val>
                                        </p:tav>
                                      </p:tavLst>
                                    </p:anim>
                                    <p:anim calcmode="lin" valueType="num">
                                      <p:cBhvr>
                                        <p:cTn id="60" dur="1000" fill="hold"/>
                                        <p:tgtEl>
                                          <p:spTgt spid="4"/>
                                        </p:tgtEl>
                                        <p:attrNameLst>
                                          <p:attrName>ppt_h</p:attrName>
                                        </p:attrNameLst>
                                      </p:cBhvr>
                                      <p:tavLst>
                                        <p:tav tm="0">
                                          <p:val>
                                            <p:fltVal val="0"/>
                                          </p:val>
                                        </p:tav>
                                        <p:tav tm="100000">
                                          <p:val>
                                            <p:strVal val="#ppt_h"/>
                                          </p:val>
                                        </p:tav>
                                      </p:tavLst>
                                    </p:anim>
                                    <p:animEffect transition="in" filter="fade">
                                      <p:cBhvr>
                                        <p:cTn id="6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uiExpand="1" build="p" animBg="1"/>
      <p:bldP spid="26" grpId="0" uiExpand="1" build="p" animBg="1"/>
      <p:bldP spid="18" grpId="0"/>
      <p:bldP spid="38" grpId="0" animBg="1"/>
      <p:bldP spid="39"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1">
          <a:gsLst>
            <a:gs pos="28000">
              <a:schemeClr val="accent5">
                <a:lumMod val="60000"/>
                <a:lumOff val="40000"/>
              </a:schemeClr>
            </a:gs>
            <a:gs pos="100000">
              <a:srgbClr val="222BDC"/>
            </a:gs>
          </a:gsLst>
          <a:lin ang="2520000" scaled="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9A76C-69C5-46F7-B657-E51CD6DF4CB1}"/>
              </a:ext>
            </a:extLst>
          </p:cNvPr>
          <p:cNvSpPr>
            <a:spLocks noGrp="1"/>
          </p:cNvSpPr>
          <p:nvPr>
            <p:ph idx="1"/>
          </p:nvPr>
        </p:nvSpPr>
        <p:spPr>
          <a:xfrm>
            <a:off x="407669" y="269713"/>
            <a:ext cx="11376662" cy="6318574"/>
          </a:xfrm>
          <a:gradFill>
            <a:gsLst>
              <a:gs pos="0">
                <a:srgbClr val="0000CC">
                  <a:alpha val="54000"/>
                </a:srgbClr>
              </a:gs>
              <a:gs pos="50000">
                <a:srgbClr val="00FF00">
                  <a:alpha val="51000"/>
                </a:srgbClr>
              </a:gs>
              <a:gs pos="74000">
                <a:srgbClr val="FF99FF">
                  <a:alpha val="48000"/>
                </a:srgbClr>
              </a:gs>
            </a:gsLst>
            <a:lin ang="2520000" scaled="0"/>
          </a:gradFill>
          <a:ln w="76200">
            <a:solidFill>
              <a:srgbClr val="FF3399"/>
            </a:solidFill>
          </a:ln>
          <a:scene3d>
            <a:camera prst="orthographicFront"/>
            <a:lightRig rig="threePt" dir="t"/>
          </a:scene3d>
          <a:sp3d>
            <a:bevelT prst="angle"/>
          </a:sp3d>
        </p:spPr>
        <p:txBody>
          <a:bodyPr anchor="ctr">
            <a:normAutofit/>
          </a:bodyPr>
          <a:lstStyle/>
          <a:p>
            <a:r>
              <a:rPr lang="en-CA" sz="2800" b="1" dirty="0">
                <a:ln>
                  <a:solidFill>
                    <a:srgbClr val="002060"/>
                  </a:solidFill>
                </a:ln>
                <a:effectLst>
                  <a:outerShdw blurRad="50800" dist="50800" dir="5400000" algn="ctr" rotWithShape="0">
                    <a:srgbClr val="FF99FF"/>
                  </a:outerShdw>
                </a:effectLst>
              </a:rPr>
              <a:t>As</a:t>
            </a:r>
            <a:r>
              <a:rPr lang="en-CA" sz="2800" b="1" dirty="0">
                <a:ln>
                  <a:solidFill>
                    <a:srgbClr val="002060"/>
                  </a:solidFill>
                </a:ln>
              </a:rPr>
              <a:t> it appears in the Scripture, </a:t>
            </a:r>
            <a:r>
              <a:rPr lang="en-CA" sz="2800" b="1" dirty="0">
                <a:ln>
                  <a:solidFill>
                    <a:srgbClr val="002060"/>
                  </a:solidFill>
                </a:ln>
                <a:solidFill>
                  <a:prstClr val="white"/>
                </a:solidFill>
                <a:effectLst>
                  <a:outerShdw blurRad="50800" dist="50800" dir="5400000" algn="ctr" rotWithShape="0">
                    <a:srgbClr val="FF99FF"/>
                  </a:outerShdw>
                </a:effectLst>
              </a:rPr>
              <a:t>Yahusha</a:t>
            </a:r>
            <a:r>
              <a:rPr lang="en-CA" sz="2800" b="1" dirty="0">
                <a:ln>
                  <a:solidFill>
                    <a:srgbClr val="2D73FF"/>
                  </a:solidFill>
                </a:ln>
                <a:solidFill>
                  <a:prstClr val="white"/>
                </a:solidFill>
                <a:effectLst>
                  <a:outerShdw blurRad="50800" dist="50800" dir="5400000" algn="ctr" rotWithShape="0">
                    <a:srgbClr val="FF99FF"/>
                  </a:outerShdw>
                </a:effectLst>
              </a:rPr>
              <a:t> </a:t>
            </a:r>
            <a:r>
              <a:rPr lang="en-CA" sz="2800" b="1" dirty="0">
                <a:ln>
                  <a:solidFill>
                    <a:srgbClr val="002060"/>
                  </a:solidFill>
                </a:ln>
              </a:rPr>
              <a:t>had full intention of observing the </a:t>
            </a:r>
            <a:r>
              <a:rPr lang="en-CA" sz="2800" b="1" dirty="0">
                <a:ln>
                  <a:solidFill>
                    <a:srgbClr val="0000CC"/>
                  </a:solidFill>
                </a:ln>
                <a:solidFill>
                  <a:srgbClr val="34E9FC"/>
                </a:solidFill>
              </a:rPr>
              <a:t>7</a:t>
            </a:r>
            <a:r>
              <a:rPr lang="en-CA" sz="2800" b="1" baseline="30000" dirty="0">
                <a:ln>
                  <a:solidFill>
                    <a:srgbClr val="0000CC"/>
                  </a:solidFill>
                </a:ln>
                <a:solidFill>
                  <a:srgbClr val="34E9FC"/>
                </a:solidFill>
              </a:rPr>
              <a:t>th</a:t>
            </a:r>
            <a:r>
              <a:rPr lang="en-CA" sz="2800" b="1" dirty="0">
                <a:ln>
                  <a:solidFill>
                    <a:srgbClr val="0000CC"/>
                  </a:solidFill>
                </a:ln>
                <a:solidFill>
                  <a:srgbClr val="34E9FC"/>
                </a:solidFill>
              </a:rPr>
              <a:t> day Shabbat </a:t>
            </a:r>
            <a:r>
              <a:rPr lang="en-CA" sz="2800" b="1" dirty="0">
                <a:ln>
                  <a:solidFill>
                    <a:srgbClr val="002060"/>
                  </a:solidFill>
                </a:ln>
              </a:rPr>
              <a:t>after His arrival in Yerushalayim. </a:t>
            </a:r>
          </a:p>
          <a:p>
            <a:r>
              <a:rPr lang="en-CA" sz="2800" b="1" dirty="0">
                <a:ln>
                  <a:solidFill>
                    <a:srgbClr val="002060"/>
                  </a:solidFill>
                </a:ln>
                <a:solidFill>
                  <a:srgbClr val="C00000"/>
                </a:solidFill>
              </a:rPr>
              <a:t>The question now surfaces: </a:t>
            </a:r>
            <a:r>
              <a:rPr lang="en-CA" sz="2800" b="1" dirty="0">
                <a:ln>
                  <a:solidFill>
                    <a:srgbClr val="002060"/>
                  </a:solidFill>
                </a:ln>
              </a:rPr>
              <a:t>Would </a:t>
            </a:r>
            <a:r>
              <a:rPr lang="en-CA" sz="2800" b="1" dirty="0">
                <a:ln>
                  <a:solidFill>
                    <a:srgbClr val="002060"/>
                  </a:solidFill>
                </a:ln>
                <a:effectLst>
                  <a:outerShdw blurRad="50800" dist="50800" dir="5400000" algn="ctr" rotWithShape="0">
                    <a:srgbClr val="FF99FF"/>
                  </a:outerShdw>
                </a:effectLst>
              </a:rPr>
              <a:t>Yahusha</a:t>
            </a:r>
            <a:r>
              <a:rPr lang="en-CA" sz="2800" b="1" dirty="0">
                <a:ln>
                  <a:solidFill>
                    <a:srgbClr val="002060"/>
                  </a:solidFill>
                </a:ln>
              </a:rPr>
              <a:t> normally travel from 	Galilee to Yerushalayim j</a:t>
            </a:r>
            <a:r>
              <a:rPr lang="en-CA" sz="2800" b="1" u="sng" dirty="0">
                <a:ln>
                  <a:solidFill>
                    <a:srgbClr val="002060"/>
                  </a:solidFill>
                </a:ln>
              </a:rPr>
              <a:t>ust to observe</a:t>
            </a:r>
            <a:r>
              <a:rPr lang="en-CA" sz="2800" b="1" dirty="0">
                <a:ln>
                  <a:solidFill>
                    <a:srgbClr val="002060"/>
                  </a:solidFill>
                </a:ln>
              </a:rPr>
              <a:t> a </a:t>
            </a:r>
            <a:r>
              <a:rPr lang="en-CA" sz="2800" b="1" dirty="0">
                <a:ln>
                  <a:solidFill>
                    <a:srgbClr val="0000CC"/>
                  </a:solidFill>
                </a:ln>
                <a:solidFill>
                  <a:srgbClr val="34E9FC"/>
                </a:solidFill>
              </a:rPr>
              <a:t>7</a:t>
            </a:r>
            <a:r>
              <a:rPr lang="en-CA" sz="2800" b="1" baseline="30000" dirty="0">
                <a:ln>
                  <a:solidFill>
                    <a:srgbClr val="0000CC"/>
                  </a:solidFill>
                </a:ln>
                <a:solidFill>
                  <a:srgbClr val="34E9FC"/>
                </a:solidFill>
              </a:rPr>
              <a:t>th</a:t>
            </a:r>
            <a:r>
              <a:rPr lang="en-CA" sz="2800" b="1" dirty="0">
                <a:ln>
                  <a:solidFill>
                    <a:srgbClr val="0000CC"/>
                  </a:solidFill>
                </a:ln>
                <a:solidFill>
                  <a:srgbClr val="34E9FC"/>
                </a:solidFill>
              </a:rPr>
              <a:t> day Shabbat?</a:t>
            </a:r>
          </a:p>
          <a:p>
            <a:pPr lvl="0"/>
            <a:r>
              <a:rPr lang="en-CA" sz="2800" b="1" dirty="0">
                <a:ln>
                  <a:solidFill>
                    <a:srgbClr val="002060"/>
                  </a:solidFill>
                </a:ln>
                <a:solidFill>
                  <a:prstClr val="white"/>
                </a:solidFill>
              </a:rPr>
              <a:t>Scripture records that </a:t>
            </a:r>
            <a:r>
              <a:rPr lang="en-CA" sz="2800" b="1" dirty="0">
                <a:ln>
                  <a:solidFill>
                    <a:srgbClr val="002060"/>
                  </a:solidFill>
                </a:ln>
                <a:solidFill>
                  <a:prstClr val="white"/>
                </a:solidFill>
                <a:effectLst>
                  <a:outerShdw blurRad="50800" dist="50800" dir="5400000" algn="ctr" rotWithShape="0">
                    <a:srgbClr val="FF99FF"/>
                  </a:outerShdw>
                </a:effectLst>
              </a:rPr>
              <a:t>Yahusha</a:t>
            </a:r>
            <a:r>
              <a:rPr lang="en-CA" sz="2800" b="1" dirty="0">
                <a:ln>
                  <a:solidFill>
                    <a:srgbClr val="002060"/>
                  </a:solidFill>
                </a:ln>
                <a:solidFill>
                  <a:prstClr val="white"/>
                </a:solidFill>
              </a:rPr>
              <a:t> was </a:t>
            </a:r>
            <a:r>
              <a:rPr lang="en-CA" sz="4000" b="1" u="sng" dirty="0">
                <a:ln>
                  <a:solidFill>
                    <a:srgbClr val="002060"/>
                  </a:solidFill>
                </a:ln>
                <a:solidFill>
                  <a:srgbClr val="0000CC"/>
                </a:solidFill>
                <a:effectLst>
                  <a:outerShdw blurRad="50800" dist="50800" dir="5400000" sx="102000" sy="102000" algn="ctr" rotWithShape="0">
                    <a:srgbClr val="FFFF00"/>
                  </a:outerShdw>
                </a:effectLst>
                <a:latin typeface="Cooper Black" panose="0208090404030B020404" pitchFamily="18" charset="0"/>
              </a:rPr>
              <a:t>IN</a:t>
            </a:r>
            <a:r>
              <a:rPr lang="en-CA" sz="2800" b="1" dirty="0">
                <a:ln>
                  <a:solidFill>
                    <a:srgbClr val="002060"/>
                  </a:solidFill>
                </a:ln>
                <a:solidFill>
                  <a:prstClr val="white"/>
                </a:solidFill>
              </a:rPr>
              <a:t>  </a:t>
            </a:r>
            <a:r>
              <a:rPr lang="en-CA" sz="2800" b="1" u="sng" dirty="0">
                <a:ln>
                  <a:solidFill>
                    <a:srgbClr val="002060"/>
                  </a:solidFill>
                </a:ln>
                <a:solidFill>
                  <a:prstClr val="white"/>
                </a:solidFill>
              </a:rPr>
              <a:t>THE TABERNACLE</a:t>
            </a:r>
            <a:r>
              <a:rPr lang="en-CA" sz="2800" b="1" dirty="0">
                <a:ln>
                  <a:solidFill>
                    <a:srgbClr val="002060"/>
                  </a:solidFill>
                </a:ln>
                <a:solidFill>
                  <a:prstClr val="white"/>
                </a:solidFill>
              </a:rPr>
              <a:t> 	</a:t>
            </a:r>
            <a:r>
              <a:rPr lang="en-CA" sz="2800" b="1" u="sng" dirty="0">
                <a:ln>
                  <a:solidFill>
                    <a:srgbClr val="CC00FF"/>
                  </a:solidFill>
                </a:ln>
                <a:solidFill>
                  <a:srgbClr val="FFFF00"/>
                </a:solidFill>
                <a:latin typeface="Cooper Black" panose="0208090404030B020404" pitchFamily="18" charset="0"/>
              </a:rPr>
              <a:t>teachin</a:t>
            </a:r>
            <a:r>
              <a:rPr lang="en-CA" sz="2800" b="1" dirty="0">
                <a:ln>
                  <a:solidFill>
                    <a:srgbClr val="CC00FF"/>
                  </a:solidFill>
                </a:ln>
                <a:solidFill>
                  <a:srgbClr val="FFFF00"/>
                </a:solidFill>
                <a:latin typeface="Cooper Black" panose="0208090404030B020404" pitchFamily="18" charset="0"/>
              </a:rPr>
              <a:t>g.</a:t>
            </a:r>
            <a:r>
              <a:rPr lang="en-CA" sz="2800" b="1" dirty="0">
                <a:ln>
                  <a:solidFill>
                    <a:srgbClr val="002060"/>
                  </a:solidFill>
                </a:ln>
                <a:solidFill>
                  <a:prstClr val="white"/>
                </a:solidFill>
              </a:rPr>
              <a:t>  Could it be that </a:t>
            </a:r>
            <a:r>
              <a:rPr lang="en-CA" sz="2800" b="1" dirty="0">
                <a:ln>
                  <a:solidFill>
                    <a:srgbClr val="002060"/>
                  </a:solidFill>
                </a:ln>
                <a:solidFill>
                  <a:prstClr val="white"/>
                </a:solidFill>
                <a:effectLst>
                  <a:outerShdw blurRad="50800" dist="50800" dir="5400000" algn="ctr" rotWithShape="0">
                    <a:srgbClr val="FF99FF"/>
                  </a:outerShdw>
                </a:effectLst>
              </a:rPr>
              <a:t>Yahusha</a:t>
            </a:r>
            <a:r>
              <a:rPr lang="en-CA" sz="2800" b="1" dirty="0">
                <a:ln>
                  <a:solidFill>
                    <a:srgbClr val="002060"/>
                  </a:solidFill>
                </a:ln>
                <a:solidFill>
                  <a:prstClr val="white"/>
                </a:solidFill>
              </a:rPr>
              <a:t> was </a:t>
            </a:r>
            <a:r>
              <a:rPr lang="en-CA" sz="2800" b="1" u="sng" dirty="0">
                <a:ln>
                  <a:solidFill>
                    <a:srgbClr val="CC00FF"/>
                  </a:solidFill>
                </a:ln>
                <a:solidFill>
                  <a:srgbClr val="FFFF00"/>
                </a:solidFill>
                <a:latin typeface="Cooper Black" panose="0208090404030B020404" pitchFamily="18" charset="0"/>
              </a:rPr>
              <a:t>WITNESSING</a:t>
            </a:r>
            <a:r>
              <a:rPr lang="en-CA" sz="2800" b="1" dirty="0">
                <a:solidFill>
                  <a:prstClr val="white"/>
                </a:solidFill>
              </a:rPr>
              <a:t> </a:t>
            </a:r>
            <a:r>
              <a:rPr lang="en-CA" sz="2800" b="1" dirty="0">
                <a:ln>
                  <a:solidFill>
                    <a:srgbClr val="002060"/>
                  </a:solidFill>
                </a:ln>
                <a:solidFill>
                  <a:prstClr val="white"/>
                </a:solidFill>
              </a:rPr>
              <a:t>to 	the </a:t>
            </a:r>
            <a:r>
              <a:rPr lang="en-CA" sz="2800" b="1" dirty="0">
                <a:ln w="12700">
                  <a:solidFill>
                    <a:srgbClr val="002060"/>
                  </a:solidFill>
                </a:ln>
                <a:solidFill>
                  <a:prstClr val="white"/>
                </a:solidFill>
                <a:latin typeface="Showcard Gothic" panose="04020904020102020604" pitchFamily="82" charset="0"/>
              </a:rPr>
              <a:t>importance</a:t>
            </a:r>
            <a:r>
              <a:rPr lang="en-CA" sz="2800" b="1" dirty="0">
                <a:ln>
                  <a:solidFill>
                    <a:srgbClr val="002060"/>
                  </a:solidFill>
                </a:ln>
                <a:solidFill>
                  <a:prstClr val="white"/>
                </a:solidFill>
              </a:rPr>
              <a:t> of the</a:t>
            </a:r>
            <a:r>
              <a:rPr lang="en-CA" sz="2800" b="1" dirty="0">
                <a:solidFill>
                  <a:prstClr val="white"/>
                </a:solidFill>
              </a:rPr>
              <a:t> </a:t>
            </a:r>
            <a:r>
              <a:rPr lang="en-CA" sz="2800" b="1" dirty="0">
                <a:ln>
                  <a:solidFill>
                    <a:srgbClr val="002060"/>
                  </a:solidFill>
                </a:ln>
                <a:solidFill>
                  <a:srgbClr val="34E9FC"/>
                </a:solidFill>
              </a:rPr>
              <a:t>7</a:t>
            </a:r>
            <a:r>
              <a:rPr lang="en-CA" sz="2800" b="1" baseline="30000" dirty="0">
                <a:ln>
                  <a:solidFill>
                    <a:srgbClr val="002060"/>
                  </a:solidFill>
                </a:ln>
                <a:solidFill>
                  <a:srgbClr val="34E9FC"/>
                </a:solidFill>
              </a:rPr>
              <a:t>th</a:t>
            </a:r>
            <a:r>
              <a:rPr lang="en-CA" sz="2800" b="1" dirty="0">
                <a:ln>
                  <a:solidFill>
                    <a:srgbClr val="002060"/>
                  </a:solidFill>
                </a:ln>
                <a:solidFill>
                  <a:srgbClr val="34E9FC"/>
                </a:solidFill>
              </a:rPr>
              <a:t> day Shabbat?</a:t>
            </a:r>
            <a:br>
              <a:rPr lang="en-CA" sz="2800" b="1" dirty="0">
                <a:ln>
                  <a:solidFill>
                    <a:srgbClr val="002060"/>
                  </a:solidFill>
                </a:ln>
                <a:solidFill>
                  <a:srgbClr val="34E9FC"/>
                </a:solidFill>
              </a:rPr>
            </a:br>
            <a:r>
              <a:rPr lang="en-CA" sz="2800" b="1" dirty="0">
                <a:ln>
                  <a:solidFill>
                    <a:srgbClr val="002060"/>
                  </a:solidFill>
                </a:ln>
                <a:solidFill>
                  <a:srgbClr val="34E9FC"/>
                </a:solidFill>
              </a:rPr>
              <a:t>  </a:t>
            </a:r>
          </a:p>
          <a:p>
            <a:pPr lvl="0"/>
            <a:r>
              <a:rPr lang="en-CA" sz="2800" i="1" dirty="0">
                <a:solidFill>
                  <a:srgbClr val="0000CC"/>
                </a:solidFill>
                <a:effectLst>
                  <a:glow rad="241300">
                    <a:schemeClr val="tx1"/>
                  </a:glow>
                  <a:outerShdw blurRad="50800" dist="50800" dir="5400000" sx="101000" sy="101000" algn="ctr" rotWithShape="0">
                    <a:srgbClr val="00B050"/>
                  </a:outerShdw>
                </a:effectLst>
              </a:rPr>
              <a:t>By Scriptural statement &amp; example we know there were </a:t>
            </a:r>
            <a:r>
              <a:rPr lang="en-CA" sz="2800" b="1" i="1" dirty="0">
                <a:ln w="19050">
                  <a:solidFill>
                    <a:srgbClr val="2D73FF"/>
                  </a:solidFill>
                </a:ln>
                <a:solidFill>
                  <a:srgbClr val="00FF00"/>
                </a:solidFill>
                <a:effectLst>
                  <a:glow rad="241300">
                    <a:schemeClr val="tx1"/>
                  </a:glow>
                  <a:outerShdw blurRad="50800" dist="50800" dir="5400000" sx="101000" sy="101000" algn="ctr" rotWithShape="0">
                    <a:srgbClr val="FF99FF"/>
                  </a:outerShdw>
                </a:effectLst>
                <a:latin typeface="Arial Black" panose="020B0A04020102020204" pitchFamily="34" charset="0"/>
              </a:rPr>
              <a:t>TORAH BASED BELIEVING Jews </a:t>
            </a:r>
            <a:r>
              <a:rPr lang="en-CA" sz="2800" b="1" i="1" dirty="0">
                <a:solidFill>
                  <a:srgbClr val="0000CC"/>
                </a:solidFill>
                <a:effectLst>
                  <a:glow rad="241300">
                    <a:schemeClr val="tx1"/>
                  </a:glow>
                  <a:outerShdw blurRad="50800" dist="50800" dir="5400000" sx="101000" sy="101000" algn="ctr" rotWithShape="0">
                    <a:srgbClr val="00B050"/>
                  </a:outerShdw>
                </a:effectLst>
              </a:rPr>
              <a:t>at this time</a:t>
            </a:r>
            <a:r>
              <a:rPr lang="en-CA" sz="2800" b="1" i="1" dirty="0">
                <a:solidFill>
                  <a:srgbClr val="0000CC"/>
                </a:solidFill>
                <a:effectLst>
                  <a:glow rad="241300">
                    <a:schemeClr val="tx1"/>
                  </a:glow>
                  <a:outerShdw blurRad="50800" dist="50800" dir="5400000" sx="101000" sy="101000" algn="ctr" rotWithShape="0">
                    <a:srgbClr val="00B050"/>
                  </a:outerShdw>
                </a:effectLst>
                <a:latin typeface="Arial Black" panose="020B0A04020102020204" pitchFamily="34" charset="0"/>
              </a:rPr>
              <a:t> </a:t>
            </a:r>
            <a:r>
              <a:rPr lang="en-CA" sz="2800" b="1" i="1" u="sng" dirty="0">
                <a:solidFill>
                  <a:srgbClr val="0000CC"/>
                </a:solidFill>
                <a:effectLst>
                  <a:glow rad="241300">
                    <a:schemeClr val="tx1"/>
                  </a:glow>
                  <a:outerShdw blurRad="50800" dist="50800" dir="5400000" sx="101000" sy="101000" algn="ctr" rotWithShape="0">
                    <a:srgbClr val="00B050"/>
                  </a:outerShdw>
                </a:effectLst>
                <a:latin typeface="Arial Black" panose="020B0A04020102020204" pitchFamily="34" charset="0"/>
              </a:rPr>
              <a:t>in the land of Israel</a:t>
            </a:r>
            <a:r>
              <a:rPr lang="en-CA" sz="2800" b="1" i="1" dirty="0">
                <a:solidFill>
                  <a:srgbClr val="0000CC"/>
                </a:solidFill>
                <a:effectLst>
                  <a:glow rad="241300">
                    <a:schemeClr val="tx1"/>
                  </a:glow>
                  <a:outerShdw blurRad="50800" dist="50800" dir="5400000" sx="101000" sy="101000" algn="ctr" rotWithShape="0">
                    <a:srgbClr val="00B050"/>
                  </a:outerShdw>
                </a:effectLst>
                <a:latin typeface="Arial Black" panose="020B0A04020102020204" pitchFamily="34" charset="0"/>
              </a:rPr>
              <a:t>. </a:t>
            </a:r>
            <a:r>
              <a:rPr lang="en-CA" sz="2800" b="1" i="1" dirty="0">
                <a:solidFill>
                  <a:srgbClr val="0000CC"/>
                </a:solidFill>
                <a:effectLst>
                  <a:glow rad="241300">
                    <a:schemeClr val="tx1"/>
                  </a:glow>
                  <a:outerShdw blurRad="50800" dist="50800" dir="5400000" sx="101000" sy="101000" algn="ctr" rotWithShape="0">
                    <a:srgbClr val="00B050"/>
                  </a:outerShdw>
                </a:effectLst>
              </a:rPr>
              <a:t>These </a:t>
            </a:r>
            <a:r>
              <a:rPr lang="en-CA" sz="2800" b="1" i="1" u="sng" dirty="0">
                <a:solidFill>
                  <a:srgbClr val="0000CC"/>
                </a:solidFill>
                <a:effectLst>
                  <a:glow rad="241300">
                    <a:schemeClr val="tx1"/>
                  </a:glow>
                  <a:outerShdw blurRad="50800" dist="50800" dir="5400000" sx="101000" sy="101000" algn="ctr" rotWithShape="0">
                    <a:srgbClr val="00B050"/>
                  </a:outerShdw>
                </a:effectLst>
                <a:latin typeface="Arial Black" panose="020B0A04020102020204" pitchFamily="34" charset="0"/>
              </a:rPr>
              <a:t>BELIEVERS</a:t>
            </a:r>
            <a:r>
              <a:rPr lang="en-CA" sz="2800" i="1" dirty="0">
                <a:solidFill>
                  <a:srgbClr val="0000CC"/>
                </a:solidFill>
                <a:effectLst>
                  <a:glow rad="241300">
                    <a:schemeClr val="tx1"/>
                  </a:glow>
                  <a:outerShdw blurRad="50800" dist="50800" dir="5400000" sx="101000" sy="101000" algn="ctr" rotWithShape="0">
                    <a:srgbClr val="00B050"/>
                  </a:outerShdw>
                </a:effectLst>
                <a:latin typeface="Arial Black" panose="020B0A04020102020204" pitchFamily="34" charset="0"/>
              </a:rPr>
              <a:t>, </a:t>
            </a:r>
            <a:r>
              <a:rPr lang="en-CA" sz="2800" b="1" i="1" dirty="0">
                <a:solidFill>
                  <a:srgbClr val="0000CC"/>
                </a:solidFill>
                <a:effectLst>
                  <a:glow rad="241300">
                    <a:schemeClr val="tx1"/>
                  </a:glow>
                  <a:outerShdw blurRad="50800" dist="50800" dir="5400000" sx="101000" sy="101000" algn="ctr" rotWithShape="0">
                    <a:srgbClr val="00B050"/>
                  </a:outerShdw>
                </a:effectLst>
              </a:rPr>
              <a:t>would have been unable to honor Covenant Calendar Sukkot at the temple at this time!  </a:t>
            </a:r>
          </a:p>
          <a:p>
            <a:pPr lvl="0"/>
            <a:r>
              <a:rPr lang="en-CA" sz="2800" b="1" i="1" dirty="0">
                <a:ln w="12700">
                  <a:solidFill>
                    <a:srgbClr val="FFFF00"/>
                  </a:solidFill>
                </a:ln>
                <a:solidFill>
                  <a:srgbClr val="0000CC"/>
                </a:solidFill>
                <a:effectLst>
                  <a:outerShdw blurRad="50800" dist="50800" dir="5400000" sx="101000" sy="101000" algn="ctr" rotWithShape="0">
                    <a:srgbClr val="00B050"/>
                  </a:outerShdw>
                </a:effectLst>
                <a:latin typeface="Showcard Gothic" panose="04020904020102020604" pitchFamily="82" charset="0"/>
              </a:rPr>
              <a:t>What  are  their  options? </a:t>
            </a:r>
            <a:endParaRPr lang="en-CA" sz="2800" b="1" dirty="0"/>
          </a:p>
        </p:txBody>
      </p:sp>
      <p:sp>
        <p:nvSpPr>
          <p:cNvPr id="4" name="Slide Number Placeholder 3">
            <a:extLst>
              <a:ext uri="{FF2B5EF4-FFF2-40B4-BE49-F238E27FC236}">
                <a16:creationId xmlns:a16="http://schemas.microsoft.com/office/drawing/2014/main" id="{C7215623-9220-465C-A4D3-E4D0AE09A546}"/>
              </a:ext>
            </a:extLst>
          </p:cNvPr>
          <p:cNvSpPr>
            <a:spLocks noGrp="1"/>
          </p:cNvSpPr>
          <p:nvPr>
            <p:ph type="sldNum" sz="quarter" idx="12"/>
          </p:nvPr>
        </p:nvSpPr>
        <p:spPr>
          <a:xfrm>
            <a:off x="11784033" y="6500708"/>
            <a:ext cx="458522" cy="308657"/>
          </a:xfrm>
        </p:spPr>
        <p:txBody>
          <a:bodyPr/>
          <a:lstStyle/>
          <a:p>
            <a:fld id="{6D22F896-40B5-4ADD-8801-0D06FADFA095}" type="slidenum">
              <a:rPr lang="en-US" sz="1400" smtClean="0">
                <a:solidFill>
                  <a:prstClr val="white">
                    <a:tint val="75000"/>
                  </a:prstClr>
                </a:solidFill>
              </a:rPr>
              <a:pPr/>
              <a:t>23</a:t>
            </a:fld>
            <a:endParaRPr lang="en-US" sz="1400" dirty="0">
              <a:solidFill>
                <a:prstClr val="white">
                  <a:tint val="75000"/>
                </a:prstClr>
              </a:solidFill>
            </a:endParaRPr>
          </a:p>
        </p:txBody>
      </p:sp>
      <p:sp>
        <p:nvSpPr>
          <p:cNvPr id="2" name="Sun 1">
            <a:extLst>
              <a:ext uri="{FF2B5EF4-FFF2-40B4-BE49-F238E27FC236}">
                <a16:creationId xmlns:a16="http://schemas.microsoft.com/office/drawing/2014/main" id="{1396D624-8405-DE13-93FE-685D8087CD77}"/>
              </a:ext>
            </a:extLst>
          </p:cNvPr>
          <p:cNvSpPr/>
          <p:nvPr/>
        </p:nvSpPr>
        <p:spPr>
          <a:xfrm>
            <a:off x="11607800" y="49369"/>
            <a:ext cx="508000" cy="473193"/>
          </a:xfrm>
          <a:prstGeom prst="sun">
            <a:avLst/>
          </a:prstGeom>
          <a:solidFill>
            <a:srgbClr val="FFFF00"/>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259969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40000"/>
                <a:lumOff val="60000"/>
                <a:alpha val="74000"/>
              </a:schemeClr>
            </a:gs>
            <a:gs pos="50000">
              <a:schemeClr val="accent6">
                <a:lumMod val="60000"/>
                <a:lumOff val="40000"/>
              </a:schemeClr>
            </a:gs>
            <a:gs pos="80000">
              <a:schemeClr val="accent4">
                <a:alpha val="72000"/>
                <a:lumMod val="60000"/>
                <a:lumOff val="40000"/>
              </a:schemeClr>
            </a:gs>
          </a:gsLst>
          <a:lin ang="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24</a:t>
            </a:fld>
            <a:endParaRPr lang="en-US" dirty="0">
              <a:solidFill>
                <a:schemeClr val="tx1"/>
              </a:solidFill>
            </a:endParaRPr>
          </a:p>
        </p:txBody>
      </p:sp>
      <p:sp>
        <p:nvSpPr>
          <p:cNvPr id="5" name="Title 1">
            <a:extLst>
              <a:ext uri="{FF2B5EF4-FFF2-40B4-BE49-F238E27FC236}">
                <a16:creationId xmlns:a16="http://schemas.microsoft.com/office/drawing/2014/main" id="{8A1B8D43-3D09-B63C-5BED-D8ED25AC994D}"/>
              </a:ext>
            </a:extLst>
          </p:cNvPr>
          <p:cNvSpPr txBox="1">
            <a:spLocks/>
          </p:cNvSpPr>
          <p:nvPr/>
        </p:nvSpPr>
        <p:spPr>
          <a:xfrm>
            <a:off x="-235385" y="0"/>
            <a:ext cx="12149639" cy="3565570"/>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6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We have seen </a:t>
            </a:r>
            <a:r>
              <a:rPr lang="en-US" sz="6000" b="1" i="1" dirty="0">
                <a:ln>
                  <a:solidFill>
                    <a:schemeClr val="accent2"/>
                  </a:solidFill>
                </a:ln>
                <a:solidFill>
                  <a:srgbClr val="0070C0"/>
                </a:solidFill>
                <a:effectLst>
                  <a:glow rad="228600">
                    <a:schemeClr val="accent1">
                      <a:satMod val="175000"/>
                      <a:alpha val="40000"/>
                    </a:schemeClr>
                  </a:glow>
                </a:effectLst>
                <a:latin typeface="Comic Sans MS" pitchFamily="66" charset="0"/>
              </a:rPr>
              <a:t>Yahusha</a:t>
            </a:r>
            <a:r>
              <a:rPr lang="en-US" sz="6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 arrive at Jerusalem </a:t>
            </a:r>
            <a:r>
              <a:rPr lang="en-US" sz="6000" b="1" i="1" u="sng"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in time for </a:t>
            </a:r>
            <a:br>
              <a:rPr lang="en-US" sz="6000" b="1" i="1" u="sng"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br>
            <a:r>
              <a:rPr lang="en-US" sz="6000" b="1" i="1" u="sng"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the weekl</a:t>
            </a:r>
            <a:r>
              <a:rPr lang="en-US" sz="6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y </a:t>
            </a:r>
            <a:r>
              <a:rPr lang="en-US" sz="6000" b="1" i="1" u="sng"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Shabbat</a:t>
            </a:r>
            <a:r>
              <a:rPr lang="en-US" sz="6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 of </a:t>
            </a:r>
            <a:br>
              <a:rPr lang="en-US" sz="6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br>
            <a:r>
              <a:rPr lang="en-US" sz="6000" b="1" i="1" dirty="0">
                <a:ln>
                  <a:solidFill>
                    <a:srgbClr val="4D3A25"/>
                  </a:solidFill>
                </a:ln>
                <a:solidFill>
                  <a:srgbClr val="FF0000"/>
                </a:solidFill>
                <a:effectLst>
                  <a:glow rad="228600">
                    <a:schemeClr val="accent1">
                      <a:satMod val="175000"/>
                      <a:alpha val="40000"/>
                    </a:schemeClr>
                  </a:glow>
                </a:effectLst>
                <a:latin typeface="Comic Sans MS" pitchFamily="66" charset="0"/>
              </a:rPr>
              <a:t>Lunar Sukkot.</a:t>
            </a:r>
            <a:endParaRPr lang="en-US" sz="2800" b="1" i="1" dirty="0">
              <a:ln>
                <a:solidFill>
                  <a:srgbClr val="4D3A25"/>
                </a:solidFill>
              </a:ln>
              <a:solidFill>
                <a:srgbClr val="FF0000"/>
              </a:solidFill>
              <a:effectLst>
                <a:glow rad="228600">
                  <a:schemeClr val="accent1">
                    <a:satMod val="175000"/>
                    <a:alpha val="40000"/>
                  </a:schemeClr>
                </a:glow>
              </a:effectLst>
              <a:latin typeface="Comic Sans MS" pitchFamily="66" charset="0"/>
            </a:endParaRPr>
          </a:p>
          <a:p>
            <a:pPr algn="ctr">
              <a:lnSpc>
                <a:spcPct val="100000"/>
              </a:lnSpc>
            </a:pPr>
            <a:r>
              <a:rPr lang="en-US" sz="2800" b="1" i="1" dirty="0">
                <a:ln>
                  <a:solidFill>
                    <a:sysClr val="windowText" lastClr="000000"/>
                  </a:solidFill>
                </a:ln>
                <a:solidFill>
                  <a:srgbClr val="0070C0"/>
                </a:solidFill>
                <a:effectLst>
                  <a:glow rad="127000">
                    <a:srgbClr val="FFFF00"/>
                  </a:glow>
                </a:effectLst>
                <a:latin typeface="Comic Sans MS" pitchFamily="66" charset="0"/>
              </a:rPr>
              <a:t> </a:t>
            </a:r>
          </a:p>
        </p:txBody>
      </p:sp>
      <p:sp>
        <p:nvSpPr>
          <p:cNvPr id="6" name="Title 1">
            <a:extLst>
              <a:ext uri="{FF2B5EF4-FFF2-40B4-BE49-F238E27FC236}">
                <a16:creationId xmlns:a16="http://schemas.microsoft.com/office/drawing/2014/main" id="{C9BC2300-AF12-E4DD-520C-4DBDEB4253E7}"/>
              </a:ext>
            </a:extLst>
          </p:cNvPr>
          <p:cNvSpPr txBox="1">
            <a:spLocks/>
          </p:cNvSpPr>
          <p:nvPr/>
        </p:nvSpPr>
        <p:spPr>
          <a:xfrm>
            <a:off x="-465654" y="3085047"/>
            <a:ext cx="11104020" cy="3565570"/>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6000" b="1" i="1" dirty="0">
                <a:ln>
                  <a:solidFill>
                    <a:sysClr val="windowText" lastClr="000000"/>
                  </a:solidFill>
                </a:ln>
                <a:solidFill>
                  <a:srgbClr val="00B050"/>
                </a:solidFill>
                <a:effectLst>
                  <a:glow rad="127000">
                    <a:srgbClr val="FFFF00"/>
                  </a:glow>
                </a:effectLst>
                <a:latin typeface="Comic Sans MS" pitchFamily="66" charset="0"/>
              </a:rPr>
              <a:t>Did His followers travel</a:t>
            </a:r>
            <a:br>
              <a:rPr lang="en-US" sz="6000" b="1" i="1" dirty="0">
                <a:ln>
                  <a:solidFill>
                    <a:sysClr val="windowText" lastClr="000000"/>
                  </a:solidFill>
                </a:ln>
                <a:solidFill>
                  <a:srgbClr val="00B050"/>
                </a:solidFill>
                <a:effectLst>
                  <a:glow rad="127000">
                    <a:srgbClr val="FFFF00"/>
                  </a:glow>
                </a:effectLst>
                <a:latin typeface="Comic Sans MS" pitchFamily="66" charset="0"/>
              </a:rPr>
            </a:br>
            <a:r>
              <a:rPr lang="en-US" sz="6000" b="1" i="1" dirty="0">
                <a:ln>
                  <a:solidFill>
                    <a:sysClr val="windowText" lastClr="000000"/>
                  </a:solidFill>
                </a:ln>
                <a:solidFill>
                  <a:srgbClr val="00B050"/>
                </a:solidFill>
                <a:effectLst>
                  <a:glow rad="127000">
                    <a:srgbClr val="FFFF00"/>
                  </a:glow>
                </a:effectLst>
                <a:latin typeface="Comic Sans MS" pitchFamily="66" charset="0"/>
              </a:rPr>
              <a:t> with Him to worship </a:t>
            </a:r>
            <a:br>
              <a:rPr lang="en-US" sz="6000" b="1" i="1" dirty="0">
                <a:ln>
                  <a:solidFill>
                    <a:sysClr val="windowText" lastClr="000000"/>
                  </a:solidFill>
                </a:ln>
                <a:solidFill>
                  <a:srgbClr val="00B050"/>
                </a:solidFill>
                <a:effectLst>
                  <a:glow rad="127000">
                    <a:srgbClr val="FFFF00"/>
                  </a:glow>
                </a:effectLst>
                <a:latin typeface="Comic Sans MS" pitchFamily="66" charset="0"/>
              </a:rPr>
            </a:br>
            <a:r>
              <a:rPr lang="en-US" sz="6000" b="1" i="1" dirty="0">
                <a:ln>
                  <a:solidFill>
                    <a:sysClr val="windowText" lastClr="000000"/>
                  </a:solidFill>
                </a:ln>
                <a:solidFill>
                  <a:srgbClr val="00B050"/>
                </a:solidFill>
                <a:effectLst>
                  <a:glow rad="127000">
                    <a:srgbClr val="FFFF00"/>
                  </a:glow>
                </a:effectLst>
                <a:latin typeface="Comic Sans MS" pitchFamily="66" charset="0"/>
              </a:rPr>
              <a:t>at the temple in </a:t>
            </a:r>
            <a:br>
              <a:rPr lang="en-US" sz="6000" b="1" i="1" dirty="0">
                <a:ln>
                  <a:solidFill>
                    <a:sysClr val="windowText" lastClr="000000"/>
                  </a:solidFill>
                </a:ln>
                <a:solidFill>
                  <a:srgbClr val="00B050"/>
                </a:solidFill>
                <a:effectLst>
                  <a:glow rad="127000">
                    <a:srgbClr val="FFFF00"/>
                  </a:glow>
                </a:effectLst>
                <a:latin typeface="Comic Sans MS" pitchFamily="66" charset="0"/>
              </a:rPr>
            </a:br>
            <a:r>
              <a:rPr lang="en-US" sz="6000" b="1" i="1" dirty="0">
                <a:ln>
                  <a:solidFill>
                    <a:sysClr val="windowText" lastClr="000000"/>
                  </a:solidFill>
                </a:ln>
                <a:solidFill>
                  <a:srgbClr val="00B050"/>
                </a:solidFill>
                <a:effectLst>
                  <a:glow rad="127000">
                    <a:srgbClr val="FFFF00"/>
                  </a:glow>
                </a:effectLst>
                <a:latin typeface="Comic Sans MS" pitchFamily="66" charset="0"/>
              </a:rPr>
              <a:t>Jerusalem on Shabbat?</a:t>
            </a:r>
            <a:endParaRPr lang="en-US" sz="2800" b="1" i="1" dirty="0">
              <a:ln>
                <a:solidFill>
                  <a:sysClr val="windowText" lastClr="000000"/>
                </a:solidFill>
              </a:ln>
              <a:solidFill>
                <a:srgbClr val="00B050"/>
              </a:solidFill>
              <a:effectLst>
                <a:glow rad="127000">
                  <a:srgbClr val="FFFF00"/>
                </a:glow>
              </a:effectLst>
              <a:latin typeface="Comic Sans MS" pitchFamily="66" charset="0"/>
            </a:endParaRPr>
          </a:p>
        </p:txBody>
      </p:sp>
      <p:pic>
        <p:nvPicPr>
          <p:cNvPr id="18" name="Picture 10" descr="C:\Users\Rae\Desktop\Art on Desktop\white man clip art\yellow-blue smiley faces\question face yellow png.png">
            <a:extLst>
              <a:ext uri="{FF2B5EF4-FFF2-40B4-BE49-F238E27FC236}">
                <a16:creationId xmlns:a16="http://schemas.microsoft.com/office/drawing/2014/main" id="{C3934C58-8ADD-1BA6-4639-9A167451294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58710" y="3565570"/>
            <a:ext cx="3082925" cy="23304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Sun 2">
            <a:extLst>
              <a:ext uri="{FF2B5EF4-FFF2-40B4-BE49-F238E27FC236}">
                <a16:creationId xmlns:a16="http://schemas.microsoft.com/office/drawing/2014/main" id="{771BBAA1-1EE8-2323-457E-E6C65B89390C}"/>
              </a:ext>
            </a:extLst>
          </p:cNvPr>
          <p:cNvSpPr/>
          <p:nvPr/>
        </p:nvSpPr>
        <p:spPr>
          <a:xfrm>
            <a:off x="11607800" y="49369"/>
            <a:ext cx="508000" cy="473193"/>
          </a:xfrm>
          <a:prstGeom prst="sun">
            <a:avLst/>
          </a:prstGeom>
          <a:solidFill>
            <a:schemeClr val="accent2"/>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39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750" fill="hold"/>
                                        <p:tgtEl>
                                          <p:spTgt spid="18"/>
                                        </p:tgtEl>
                                        <p:attrNameLst>
                                          <p:attrName>ppt_w</p:attrName>
                                        </p:attrNameLst>
                                      </p:cBhvr>
                                      <p:tavLst>
                                        <p:tav tm="0">
                                          <p:val>
                                            <p:fltVal val="0"/>
                                          </p:val>
                                        </p:tav>
                                        <p:tav tm="100000">
                                          <p:val>
                                            <p:strVal val="#ppt_w"/>
                                          </p:val>
                                        </p:tav>
                                      </p:tavLst>
                                    </p:anim>
                                    <p:anim calcmode="lin" valueType="num">
                                      <p:cBhvr>
                                        <p:cTn id="12" dur="750" fill="hold"/>
                                        <p:tgtEl>
                                          <p:spTgt spid="18"/>
                                        </p:tgtEl>
                                        <p:attrNameLst>
                                          <p:attrName>ppt_h</p:attrName>
                                        </p:attrNameLst>
                                      </p:cBhvr>
                                      <p:tavLst>
                                        <p:tav tm="0">
                                          <p:val>
                                            <p:fltVal val="0"/>
                                          </p:val>
                                        </p:tav>
                                        <p:tav tm="100000">
                                          <p:val>
                                            <p:strVal val="#ppt_h"/>
                                          </p:val>
                                        </p:tav>
                                      </p:tavLst>
                                    </p:anim>
                                    <p:animEffect transition="in" filter="fade">
                                      <p:cBhvr>
                                        <p:cTn id="13"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8000">
              <a:schemeClr val="accent5">
                <a:lumMod val="60000"/>
                <a:lumOff val="40000"/>
                <a:alpha val="56000"/>
              </a:schemeClr>
            </a:gs>
            <a:gs pos="100000">
              <a:srgbClr val="222BDC">
                <a:alpha val="32000"/>
              </a:srgbClr>
            </a:gs>
          </a:gsLst>
          <a:lin ang="189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9A76C-69C5-46F7-B657-E51CD6DF4CB1}"/>
              </a:ext>
            </a:extLst>
          </p:cNvPr>
          <p:cNvSpPr>
            <a:spLocks noGrp="1"/>
          </p:cNvSpPr>
          <p:nvPr>
            <p:ph idx="1"/>
          </p:nvPr>
        </p:nvSpPr>
        <p:spPr>
          <a:xfrm>
            <a:off x="594851" y="828675"/>
            <a:ext cx="11002297" cy="5766987"/>
          </a:xfrm>
          <a:noFill/>
          <a:ln w="76200">
            <a:noFill/>
          </a:ln>
          <a:scene3d>
            <a:camera prst="orthographicFront"/>
            <a:lightRig rig="threePt" dir="t"/>
          </a:scene3d>
          <a:sp3d>
            <a:bevelT prst="angle"/>
          </a:sp3d>
        </p:spPr>
        <p:txBody>
          <a:bodyPr anchor="ctr">
            <a:normAutofit fontScale="92500"/>
            <a:sp3d extrusionH="57150">
              <a:bevelT w="82550" h="38100" prst="coolSlant"/>
            </a:sp3d>
          </a:bodyPr>
          <a:lstStyle/>
          <a:p>
            <a:pPr marL="514350" indent="-514350">
              <a:buFont typeface="+mj-lt"/>
              <a:buAutoNum type="arabicPeriod"/>
            </a:pPr>
            <a:r>
              <a:rPr lang="en-CA" sz="3600" b="1" dirty="0">
                <a:ln>
                  <a:solidFill>
                    <a:srgbClr val="002060"/>
                  </a:solidFill>
                </a:ln>
                <a:solidFill>
                  <a:srgbClr val="2D73FF"/>
                </a:solidFill>
                <a:effectLst>
                  <a:glow rad="127000">
                    <a:schemeClr val="accent1">
                      <a:lumMod val="20000"/>
                      <a:lumOff val="80000"/>
                    </a:schemeClr>
                  </a:glow>
                </a:effectLst>
              </a:rPr>
              <a:t>Is it possible that Yahusha would associate with these Torah believing Jews for Sukkot </a:t>
            </a:r>
            <a:r>
              <a:rPr lang="en-CA" sz="3600" b="1" u="sng" dirty="0">
                <a:ln>
                  <a:solidFill>
                    <a:srgbClr val="002060"/>
                  </a:solidFill>
                </a:ln>
                <a:solidFill>
                  <a:srgbClr val="2D73FF"/>
                </a:solidFill>
                <a:effectLst>
                  <a:glow rad="127000">
                    <a:schemeClr val="accent1">
                      <a:lumMod val="20000"/>
                      <a:lumOff val="80000"/>
                    </a:schemeClr>
                  </a:glow>
                </a:effectLst>
              </a:rPr>
              <a:t>wherever the</a:t>
            </a:r>
            <a:r>
              <a:rPr lang="en-CA" sz="3600" b="1" dirty="0">
                <a:ln>
                  <a:solidFill>
                    <a:srgbClr val="002060"/>
                  </a:solidFill>
                </a:ln>
                <a:solidFill>
                  <a:srgbClr val="2D73FF"/>
                </a:solidFill>
                <a:effectLst>
                  <a:glow rad="127000">
                    <a:schemeClr val="accent1">
                      <a:lumMod val="20000"/>
                      <a:lumOff val="80000"/>
                    </a:schemeClr>
                  </a:glow>
                </a:effectLst>
              </a:rPr>
              <a:t>y </a:t>
            </a:r>
            <a:r>
              <a:rPr lang="en-CA" sz="3600" b="1" u="sng" dirty="0">
                <a:ln>
                  <a:solidFill>
                    <a:srgbClr val="002060"/>
                  </a:solidFill>
                </a:ln>
                <a:solidFill>
                  <a:srgbClr val="2D73FF"/>
                </a:solidFill>
                <a:effectLst>
                  <a:glow rad="127000">
                    <a:schemeClr val="accent1">
                      <a:lumMod val="20000"/>
                      <a:lumOff val="80000"/>
                    </a:schemeClr>
                  </a:glow>
                </a:effectLst>
              </a:rPr>
              <a:t>were</a:t>
            </a:r>
            <a:r>
              <a:rPr lang="en-CA" sz="3600" b="1" dirty="0">
                <a:ln>
                  <a:solidFill>
                    <a:srgbClr val="002060"/>
                  </a:solidFill>
                </a:ln>
                <a:solidFill>
                  <a:srgbClr val="2D73FF"/>
                </a:solidFill>
                <a:effectLst>
                  <a:glow rad="127000">
                    <a:schemeClr val="accent1">
                      <a:lumMod val="20000"/>
                      <a:lumOff val="80000"/>
                    </a:schemeClr>
                  </a:glow>
                </a:effectLst>
              </a:rPr>
              <a:t>?</a:t>
            </a:r>
          </a:p>
          <a:p>
            <a:pPr marL="514350" indent="-514350">
              <a:buFont typeface="+mj-lt"/>
              <a:buAutoNum type="arabicPeriod"/>
            </a:pPr>
            <a:r>
              <a:rPr lang="en-CA" sz="3600" b="1" dirty="0">
                <a:ln>
                  <a:solidFill>
                    <a:srgbClr val="002060"/>
                  </a:solidFill>
                </a:ln>
                <a:solidFill>
                  <a:schemeClr val="bg1"/>
                </a:solidFill>
              </a:rPr>
              <a:t>Instead of</a:t>
            </a:r>
            <a:r>
              <a:rPr lang="en-CA" sz="3600" b="1" dirty="0">
                <a:ln>
                  <a:solidFill>
                    <a:srgbClr val="002060"/>
                  </a:solidFill>
                </a:ln>
                <a:solidFill>
                  <a:srgbClr val="2D73FF"/>
                </a:solidFill>
              </a:rPr>
              <a:t> </a:t>
            </a:r>
            <a:r>
              <a:rPr lang="en-CA" sz="3600" b="1" dirty="0">
                <a:ln>
                  <a:solidFill>
                    <a:srgbClr val="002060"/>
                  </a:solidFill>
                </a:ln>
                <a:solidFill>
                  <a:srgbClr val="2D73FF"/>
                </a:solidFill>
                <a:effectLst>
                  <a:glow rad="127000">
                    <a:schemeClr val="accent1">
                      <a:lumMod val="20000"/>
                      <a:lumOff val="80000"/>
                    </a:schemeClr>
                  </a:glow>
                </a:effectLst>
              </a:rPr>
              <a:t>worshipping at the Jerusalem temple,</a:t>
            </a:r>
            <a:r>
              <a:rPr lang="en-CA" sz="3600" b="1" dirty="0">
                <a:ln>
                  <a:solidFill>
                    <a:srgbClr val="002060"/>
                  </a:solidFill>
                </a:ln>
                <a:solidFill>
                  <a:srgbClr val="2D73FF"/>
                </a:solidFill>
              </a:rPr>
              <a:t> </a:t>
            </a:r>
            <a:br>
              <a:rPr lang="en-CA" sz="3600" b="1" dirty="0">
                <a:ln>
                  <a:solidFill>
                    <a:srgbClr val="002060"/>
                  </a:solidFill>
                </a:ln>
                <a:solidFill>
                  <a:srgbClr val="2D73FF"/>
                </a:solidFill>
              </a:rPr>
            </a:br>
            <a:r>
              <a:rPr lang="en-CA" sz="3600" b="1" dirty="0">
                <a:ln>
                  <a:solidFill>
                    <a:srgbClr val="002060"/>
                  </a:solidFill>
                </a:ln>
                <a:solidFill>
                  <a:schemeClr val="bg1"/>
                </a:solidFill>
              </a:rPr>
              <a:t>were these </a:t>
            </a:r>
            <a:r>
              <a:rPr lang="en-CA" sz="3600" b="1" u="sng" dirty="0">
                <a:ln>
                  <a:solidFill>
                    <a:srgbClr val="002060"/>
                  </a:solidFill>
                </a:ln>
                <a:solidFill>
                  <a:schemeClr val="bg1"/>
                </a:solidFill>
              </a:rPr>
              <a:t>believin</a:t>
            </a:r>
            <a:r>
              <a:rPr lang="en-CA" sz="3600" b="1" dirty="0">
                <a:ln>
                  <a:solidFill>
                    <a:srgbClr val="002060"/>
                  </a:solidFill>
                </a:ln>
                <a:solidFill>
                  <a:schemeClr val="bg1"/>
                </a:solidFill>
              </a:rPr>
              <a:t>g Jews in </a:t>
            </a:r>
            <a:r>
              <a:rPr lang="en-CA" sz="3600" b="1" dirty="0">
                <a:ln>
                  <a:solidFill>
                    <a:srgbClr val="002060"/>
                  </a:solidFill>
                </a:ln>
                <a:solidFill>
                  <a:srgbClr val="2D73FF"/>
                </a:solidFill>
                <a:effectLst>
                  <a:glow rad="127000">
                    <a:schemeClr val="accent1">
                      <a:lumMod val="20000"/>
                      <a:lumOff val="80000"/>
                    </a:schemeClr>
                  </a:glow>
                </a:effectLst>
              </a:rPr>
              <a:t>disobedience to</a:t>
            </a:r>
            <a:br>
              <a:rPr lang="en-CA" sz="3600" b="1" dirty="0">
                <a:ln>
                  <a:solidFill>
                    <a:srgbClr val="002060"/>
                  </a:solidFill>
                </a:ln>
                <a:solidFill>
                  <a:srgbClr val="2D73FF"/>
                </a:solidFill>
                <a:effectLst>
                  <a:glow rad="127000">
                    <a:schemeClr val="accent1">
                      <a:lumMod val="20000"/>
                      <a:lumOff val="80000"/>
                    </a:schemeClr>
                  </a:glow>
                </a:effectLst>
              </a:rPr>
            </a:br>
            <a:r>
              <a:rPr lang="en-CA" sz="3600" b="1" dirty="0">
                <a:ln>
                  <a:solidFill>
                    <a:srgbClr val="002060"/>
                  </a:solidFill>
                </a:ln>
                <a:solidFill>
                  <a:srgbClr val="2D73FF"/>
                </a:solidFill>
                <a:effectLst>
                  <a:glow rad="127000">
                    <a:schemeClr val="accent1">
                      <a:lumMod val="20000"/>
                      <a:lumOff val="80000"/>
                    </a:schemeClr>
                  </a:glow>
                </a:effectLst>
              </a:rPr>
              <a:t> worship Yahusha </a:t>
            </a:r>
            <a:r>
              <a:rPr lang="en-CA" sz="3600" b="1" spc="300" dirty="0">
                <a:ln>
                  <a:solidFill>
                    <a:srgbClr val="002060"/>
                  </a:solidFill>
                </a:ln>
                <a:solidFill>
                  <a:srgbClr val="7030A0"/>
                </a:solidFill>
                <a:effectLst>
                  <a:glow rad="127000">
                    <a:srgbClr val="FFFF00"/>
                  </a:glow>
                </a:effectLst>
                <a:latin typeface="Showcard Gothic" panose="04020904020102020604" pitchFamily="82" charset="0"/>
              </a:rPr>
              <a:t>wherever </a:t>
            </a:r>
            <a:r>
              <a:rPr lang="en-CA" sz="3600" b="1" u="sng" spc="300" dirty="0">
                <a:ln>
                  <a:solidFill>
                    <a:srgbClr val="002060"/>
                  </a:solidFill>
                </a:ln>
                <a:solidFill>
                  <a:srgbClr val="7030A0"/>
                </a:solidFill>
                <a:effectLst>
                  <a:glow rad="127000">
                    <a:srgbClr val="FFFF00"/>
                  </a:glow>
                </a:effectLst>
                <a:latin typeface="Showcard Gothic" panose="04020904020102020604" pitchFamily="82" charset="0"/>
              </a:rPr>
              <a:t>he</a:t>
            </a:r>
            <a:r>
              <a:rPr lang="en-CA" sz="3600" b="1" spc="300" dirty="0">
                <a:ln>
                  <a:solidFill>
                    <a:srgbClr val="002060"/>
                  </a:solidFill>
                </a:ln>
                <a:solidFill>
                  <a:srgbClr val="7030A0"/>
                </a:solidFill>
                <a:effectLst>
                  <a:glow rad="127000">
                    <a:srgbClr val="FFFF00"/>
                  </a:glow>
                </a:effectLst>
                <a:latin typeface="Showcard Gothic" panose="04020904020102020604" pitchFamily="82" charset="0"/>
              </a:rPr>
              <a:t> was at?  </a:t>
            </a:r>
          </a:p>
          <a:p>
            <a:pPr marL="514350" indent="-514350">
              <a:buFont typeface="+mj-lt"/>
              <a:buAutoNum type="arabicPeriod"/>
            </a:pPr>
            <a:r>
              <a:rPr lang="en-CA" sz="3600" b="1" dirty="0">
                <a:ln>
                  <a:solidFill>
                    <a:srgbClr val="002060"/>
                  </a:solidFill>
                </a:ln>
              </a:rPr>
              <a:t>When they were with </a:t>
            </a:r>
            <a:r>
              <a:rPr lang="en-CA" sz="3600" b="1" dirty="0">
                <a:ln>
                  <a:solidFill>
                    <a:srgbClr val="002060"/>
                  </a:solidFill>
                </a:ln>
                <a:solidFill>
                  <a:srgbClr val="2D73FF"/>
                </a:solidFill>
                <a:effectLst>
                  <a:glow rad="127000">
                    <a:schemeClr val="accent1">
                      <a:lumMod val="20000"/>
                      <a:lumOff val="80000"/>
                    </a:schemeClr>
                  </a:glow>
                </a:effectLst>
              </a:rPr>
              <a:t>Yahusha</a:t>
            </a:r>
            <a:r>
              <a:rPr lang="en-CA" sz="3600" b="1" dirty="0">
                <a:ln>
                  <a:solidFill>
                    <a:srgbClr val="002060"/>
                  </a:solidFill>
                </a:ln>
              </a:rPr>
              <a:t> were they in</a:t>
            </a:r>
            <a:r>
              <a:rPr lang="en-CA" sz="4000" b="1" dirty="0">
                <a:ln>
                  <a:solidFill>
                    <a:srgbClr val="002060"/>
                  </a:solidFill>
                </a:ln>
              </a:rPr>
              <a:t> </a:t>
            </a:r>
            <a:r>
              <a:rPr lang="en-CA" sz="3600" b="1" u="sng" dirty="0">
                <a:ln>
                  <a:solidFill>
                    <a:srgbClr val="002060"/>
                  </a:solidFill>
                </a:ln>
                <a:solidFill>
                  <a:srgbClr val="34E9FC"/>
                </a:solidFill>
                <a:effectLst>
                  <a:glow rad="127000">
                    <a:srgbClr val="FFFF00"/>
                  </a:glow>
                </a:effectLst>
                <a:latin typeface="Cooper Black" panose="0208090404030B020404" pitchFamily="18" charset="0"/>
              </a:rPr>
              <a:t>close </a:t>
            </a:r>
            <a:r>
              <a:rPr lang="en-CA" sz="3600" b="1" dirty="0">
                <a:ln>
                  <a:solidFill>
                    <a:srgbClr val="002060"/>
                  </a:solidFill>
                </a:ln>
                <a:solidFill>
                  <a:srgbClr val="34E9FC"/>
                </a:solidFill>
                <a:effectLst>
                  <a:glow rad="127000">
                    <a:srgbClr val="FFFF00"/>
                  </a:glow>
                </a:effectLst>
                <a:latin typeface="Cooper Black" panose="0208090404030B020404" pitchFamily="18" charset="0"/>
              </a:rPr>
              <a:t>p</a:t>
            </a:r>
            <a:r>
              <a:rPr lang="en-CA" sz="3600" b="1" u="sng" dirty="0">
                <a:ln>
                  <a:solidFill>
                    <a:srgbClr val="002060"/>
                  </a:solidFill>
                </a:ln>
                <a:solidFill>
                  <a:srgbClr val="34E9FC"/>
                </a:solidFill>
                <a:effectLst>
                  <a:glow rad="127000">
                    <a:srgbClr val="FFFF00"/>
                  </a:glow>
                </a:effectLst>
                <a:latin typeface="Cooper Black" panose="0208090404030B020404" pitchFamily="18" charset="0"/>
              </a:rPr>
              <a:t>roximit</a:t>
            </a:r>
            <a:r>
              <a:rPr lang="en-CA" sz="3600" b="1" dirty="0">
                <a:ln>
                  <a:solidFill>
                    <a:srgbClr val="002060"/>
                  </a:solidFill>
                </a:ln>
                <a:solidFill>
                  <a:srgbClr val="34E9FC"/>
                </a:solidFill>
                <a:effectLst>
                  <a:glow rad="127000">
                    <a:srgbClr val="FFFF00"/>
                  </a:glow>
                </a:effectLst>
                <a:latin typeface="Cooper Black" panose="0208090404030B020404" pitchFamily="18" charset="0"/>
              </a:rPr>
              <a:t>y  </a:t>
            </a:r>
            <a:r>
              <a:rPr lang="en-CA" sz="3600" b="1" dirty="0">
                <a:ln>
                  <a:solidFill>
                    <a:srgbClr val="002060"/>
                  </a:solidFill>
                </a:ln>
                <a:solidFill>
                  <a:srgbClr val="2D73FF"/>
                </a:solidFill>
                <a:effectLst>
                  <a:glow rad="127000">
                    <a:srgbClr val="FFFF00"/>
                  </a:glow>
                </a:effectLst>
                <a:latin typeface="Cooper Black" panose="0208090404030B020404" pitchFamily="18" charset="0"/>
              </a:rPr>
              <a:t>to  the  greatest  Tabernacle  of  all?</a:t>
            </a:r>
          </a:p>
          <a:p>
            <a:pPr marL="514350" indent="-514350">
              <a:buFont typeface="+mj-lt"/>
              <a:buAutoNum type="arabicPeriod"/>
            </a:pPr>
            <a:r>
              <a:rPr lang="en-CA" sz="3600" b="1" dirty="0">
                <a:ln>
                  <a:solidFill>
                    <a:srgbClr val="002060"/>
                  </a:solidFill>
                </a:ln>
              </a:rPr>
              <a:t>Would </a:t>
            </a:r>
            <a:r>
              <a:rPr lang="en-CA" sz="3600" b="1" dirty="0">
                <a:ln>
                  <a:solidFill>
                    <a:srgbClr val="002060"/>
                  </a:solidFill>
                </a:ln>
                <a:solidFill>
                  <a:srgbClr val="2D73FF"/>
                </a:solidFill>
                <a:effectLst>
                  <a:glow rad="127000">
                    <a:schemeClr val="accent1">
                      <a:lumMod val="20000"/>
                      <a:lumOff val="80000"/>
                    </a:schemeClr>
                  </a:glow>
                </a:effectLst>
              </a:rPr>
              <a:t>Yahusha </a:t>
            </a:r>
            <a:r>
              <a:rPr lang="en-CA" sz="3600" b="1" dirty="0">
                <a:ln>
                  <a:solidFill>
                    <a:srgbClr val="002060"/>
                  </a:solidFill>
                </a:ln>
              </a:rPr>
              <a:t>have </a:t>
            </a:r>
            <a:r>
              <a:rPr lang="en-CA" sz="3600" b="1" u="sng" spc="300" dirty="0">
                <a:ln>
                  <a:solidFill>
                    <a:srgbClr val="002060"/>
                  </a:solidFill>
                </a:ln>
                <a:solidFill>
                  <a:srgbClr val="34E9FC"/>
                </a:solidFill>
                <a:effectLst>
                  <a:glow rad="127000">
                    <a:srgbClr val="FFFF00"/>
                  </a:glow>
                </a:effectLst>
                <a:latin typeface="Cooper Black" panose="0208090404030B020404" pitchFamily="18" charset="0"/>
              </a:rPr>
              <a:t>His own reasons</a:t>
            </a:r>
            <a:r>
              <a:rPr lang="en-CA" sz="3600" b="1" dirty="0">
                <a:ln>
                  <a:solidFill>
                    <a:srgbClr val="002060"/>
                  </a:solidFill>
                </a:ln>
                <a:solidFill>
                  <a:srgbClr val="34E9FC"/>
                </a:solidFill>
                <a:effectLst>
                  <a:glow rad="127000">
                    <a:srgbClr val="FFFF00"/>
                  </a:glow>
                </a:effectLst>
                <a:latin typeface="Cooper Black" panose="0208090404030B020404" pitchFamily="18" charset="0"/>
              </a:rPr>
              <a:t> </a:t>
            </a:r>
            <a:r>
              <a:rPr lang="en-CA" sz="3600" b="1" dirty="0">
                <a:ln>
                  <a:solidFill>
                    <a:srgbClr val="002060"/>
                  </a:solidFill>
                </a:ln>
                <a:solidFill>
                  <a:srgbClr val="2D73FF"/>
                </a:solidFill>
                <a:effectLst>
                  <a:glow rad="127000">
                    <a:srgbClr val="FFFF00"/>
                  </a:glow>
                </a:effectLst>
                <a:latin typeface="Cooper Black" panose="0208090404030B020404" pitchFamily="18" charset="0"/>
              </a:rPr>
              <a:t>to be in close proximity and “tabernacle” </a:t>
            </a:r>
            <a:r>
              <a:rPr lang="en-CA" sz="3600" b="1" dirty="0">
                <a:ln>
                  <a:solidFill>
                    <a:srgbClr val="002060"/>
                  </a:solidFill>
                </a:ln>
                <a:solidFill>
                  <a:srgbClr val="FF66CC"/>
                </a:solidFill>
                <a:effectLst>
                  <a:glow rad="127000">
                    <a:srgbClr val="FFFF00"/>
                  </a:glow>
                </a:effectLst>
                <a:latin typeface="Cooper Black" panose="0208090404030B020404" pitchFamily="18" charset="0"/>
              </a:rPr>
              <a:t>(dwell and fellowship) </a:t>
            </a:r>
            <a:r>
              <a:rPr lang="en-CA" sz="3600" b="1" dirty="0">
                <a:ln>
                  <a:solidFill>
                    <a:srgbClr val="002060"/>
                  </a:solidFill>
                </a:ln>
                <a:solidFill>
                  <a:srgbClr val="2D73FF"/>
                </a:solidFill>
                <a:effectLst>
                  <a:glow rad="127000">
                    <a:srgbClr val="FFFF00"/>
                  </a:glow>
                </a:effectLst>
                <a:latin typeface="Cooper Black" panose="0208090404030B020404" pitchFamily="18" charset="0"/>
              </a:rPr>
              <a:t>with those that believed in Him?</a:t>
            </a:r>
            <a:r>
              <a:rPr lang="en-CA" sz="3600" b="1" dirty="0">
                <a:ln>
                  <a:solidFill>
                    <a:srgbClr val="002060"/>
                  </a:solidFill>
                </a:ln>
              </a:rPr>
              <a:t> </a:t>
            </a:r>
          </a:p>
        </p:txBody>
      </p:sp>
      <p:sp>
        <p:nvSpPr>
          <p:cNvPr id="4" name="Slide Number Placeholder 3">
            <a:extLst>
              <a:ext uri="{FF2B5EF4-FFF2-40B4-BE49-F238E27FC236}">
                <a16:creationId xmlns:a16="http://schemas.microsoft.com/office/drawing/2014/main" id="{C7215623-9220-465C-A4D3-E4D0AE09A546}"/>
              </a:ext>
            </a:extLst>
          </p:cNvPr>
          <p:cNvSpPr>
            <a:spLocks noGrp="1"/>
          </p:cNvSpPr>
          <p:nvPr>
            <p:ph type="sldNum" sz="quarter" idx="12"/>
          </p:nvPr>
        </p:nvSpPr>
        <p:spPr>
          <a:xfrm>
            <a:off x="11733478" y="6549343"/>
            <a:ext cx="458522" cy="308657"/>
          </a:xfrm>
        </p:spPr>
        <p:txBody>
          <a:bodyPr/>
          <a:lstStyle/>
          <a:p>
            <a:fld id="{6D22F896-40B5-4ADD-8801-0D06FADFA095}" type="slidenum">
              <a:rPr lang="en-US" sz="1400" smtClean="0">
                <a:solidFill>
                  <a:schemeClr val="bg1"/>
                </a:solidFill>
              </a:rPr>
              <a:pPr/>
              <a:t>25</a:t>
            </a:fld>
            <a:endParaRPr lang="en-US" sz="1400" dirty="0">
              <a:solidFill>
                <a:schemeClr val="bg1"/>
              </a:solidFill>
            </a:endParaRPr>
          </a:p>
        </p:txBody>
      </p:sp>
      <p:sp>
        <p:nvSpPr>
          <p:cNvPr id="7" name="Content Placeholder 2">
            <a:extLst>
              <a:ext uri="{FF2B5EF4-FFF2-40B4-BE49-F238E27FC236}">
                <a16:creationId xmlns:a16="http://schemas.microsoft.com/office/drawing/2014/main" id="{A04C25CD-26D7-4C2A-AE61-8E56BA6149DB}"/>
              </a:ext>
            </a:extLst>
          </p:cNvPr>
          <p:cNvSpPr txBox="1">
            <a:spLocks/>
          </p:cNvSpPr>
          <p:nvPr/>
        </p:nvSpPr>
        <p:spPr>
          <a:xfrm>
            <a:off x="-1" y="138817"/>
            <a:ext cx="12191999" cy="801218"/>
          </a:xfrm>
          <a:prstGeom prst="rect">
            <a:avLst/>
          </a:prstGeom>
          <a:noFill/>
          <a:scene3d>
            <a:camera prst="orthographicFront"/>
            <a:lightRig rig="threePt" dir="t"/>
          </a:scene3d>
          <a:sp3d>
            <a:bevelT w="165100" prst="coolSlant"/>
          </a:sp3d>
        </p:spPr>
        <p:txBody>
          <a:bodyPr vert="horz" lIns="91440" tIns="45720" rIns="91440" bIns="45720" rtlCol="0">
            <a:norm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ln>
                  <a:solidFill>
                    <a:srgbClr val="002060"/>
                  </a:solidFill>
                </a:ln>
                <a:solidFill>
                  <a:srgbClr val="CC0099"/>
                </a:solidFill>
                <a:effectLst/>
                <a:latin typeface="Copperplate Gothic Bold" panose="020E0705020206020404" pitchFamily="34" charset="0"/>
              </a:rPr>
              <a:t>What about the </a:t>
            </a:r>
            <a:r>
              <a:rPr lang="en-US" sz="4400" b="1" dirty="0">
                <a:ln>
                  <a:solidFill>
                    <a:srgbClr val="002060"/>
                  </a:solidFill>
                </a:ln>
                <a:solidFill>
                  <a:srgbClr val="0070C0"/>
                </a:solidFill>
                <a:effectLst/>
                <a:latin typeface="Copperplate Gothic Bold" panose="020E0705020206020404" pitchFamily="34" charset="0"/>
              </a:rPr>
              <a:t>Believing Jews?</a:t>
            </a:r>
            <a:endParaRPr lang="en-US" sz="1800" dirty="0">
              <a:ln>
                <a:solidFill>
                  <a:srgbClr val="002060"/>
                </a:solidFill>
              </a:ln>
              <a:solidFill>
                <a:schemeClr val="accent3">
                  <a:lumMod val="50000"/>
                </a:schemeClr>
              </a:solidFill>
              <a:effectLst/>
              <a:latin typeface="Copperplate Gothic Bold" panose="020E0705020206020404" pitchFamily="34" charset="0"/>
            </a:endParaRPr>
          </a:p>
        </p:txBody>
      </p:sp>
      <p:sp>
        <p:nvSpPr>
          <p:cNvPr id="2" name="Sun 1">
            <a:extLst>
              <a:ext uri="{FF2B5EF4-FFF2-40B4-BE49-F238E27FC236}">
                <a16:creationId xmlns:a16="http://schemas.microsoft.com/office/drawing/2014/main" id="{416EC375-2580-4D39-7CE5-C409828B717F}"/>
              </a:ext>
            </a:extLst>
          </p:cNvPr>
          <p:cNvSpPr/>
          <p:nvPr/>
        </p:nvSpPr>
        <p:spPr>
          <a:xfrm>
            <a:off x="11607800" y="49369"/>
            <a:ext cx="508000" cy="473193"/>
          </a:xfrm>
          <a:prstGeom prst="sun">
            <a:avLst/>
          </a:prstGeom>
          <a:solidFill>
            <a:srgbClr val="FFFF00"/>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036277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2E4E1F-95BC-DE91-7324-F7C37AA430AA}"/>
              </a:ext>
            </a:extLst>
          </p:cNvPr>
          <p:cNvSpPr>
            <a:spLocks noGrp="1"/>
          </p:cNvSpPr>
          <p:nvPr>
            <p:ph type="sldNum" sz="quarter" idx="12"/>
          </p:nvPr>
        </p:nvSpPr>
        <p:spPr>
          <a:xfrm>
            <a:off x="8610599" y="6356350"/>
            <a:ext cx="2898649" cy="365125"/>
          </a:xfrm>
        </p:spPr>
        <p:txBody>
          <a:bodyPr/>
          <a:lstStyle/>
          <a:p>
            <a:fld id="{0B555D82-D20F-4DB7-B3E9-7B7EAC2F87A9}" type="slidenum">
              <a:rPr lang="en-US" smtClean="0">
                <a:solidFill>
                  <a:schemeClr val="tx1"/>
                </a:solidFill>
              </a:rPr>
              <a:t>26</a:t>
            </a:fld>
            <a:endParaRPr lang="en-US" dirty="0">
              <a:solidFill>
                <a:schemeClr val="tx1"/>
              </a:solidFill>
            </a:endParaRPr>
          </a:p>
        </p:txBody>
      </p:sp>
      <p:sp>
        <p:nvSpPr>
          <p:cNvPr id="3" name="Content Placeholder 2">
            <a:extLst>
              <a:ext uri="{FF2B5EF4-FFF2-40B4-BE49-F238E27FC236}">
                <a16:creationId xmlns:a16="http://schemas.microsoft.com/office/drawing/2014/main" id="{7F5C0E90-82BC-3F75-8BBE-CCA23E1A48B8}"/>
              </a:ext>
            </a:extLst>
          </p:cNvPr>
          <p:cNvSpPr txBox="1">
            <a:spLocks/>
          </p:cNvSpPr>
          <p:nvPr/>
        </p:nvSpPr>
        <p:spPr>
          <a:xfrm>
            <a:off x="169671" y="820755"/>
            <a:ext cx="9073719" cy="319041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0070C0"/>
                </a:solidFill>
              </a:rPr>
              <a:t>John 2:19-22  Yahusha</a:t>
            </a:r>
            <a:r>
              <a:rPr lang="en-US" dirty="0"/>
              <a:t> answered and said unto them, </a:t>
            </a:r>
            <a:br>
              <a:rPr lang="en-US" dirty="0"/>
            </a:br>
            <a:r>
              <a:rPr lang="en-US" b="1" dirty="0">
                <a:solidFill>
                  <a:srgbClr val="C00000"/>
                </a:solidFill>
              </a:rPr>
              <a:t>Destroy </a:t>
            </a:r>
            <a:r>
              <a:rPr lang="en-US" b="1" dirty="0">
                <a:solidFill>
                  <a:srgbClr val="C00000"/>
                </a:solidFill>
                <a:effectLst>
                  <a:outerShdw blurRad="50800" dist="50800" dir="5400000" sx="102000" sy="102000" algn="ctr" rotWithShape="0">
                    <a:srgbClr val="00FF99"/>
                  </a:outerShdw>
                </a:effectLst>
              </a:rPr>
              <a:t>this temple</a:t>
            </a:r>
            <a:r>
              <a:rPr lang="en-US" b="1" dirty="0">
                <a:solidFill>
                  <a:srgbClr val="C00000"/>
                </a:solidFill>
              </a:rPr>
              <a:t>, and in three days I will raise it up.</a:t>
            </a:r>
          </a:p>
          <a:p>
            <a:r>
              <a:rPr lang="en-US" b="1" dirty="0">
                <a:solidFill>
                  <a:srgbClr val="0070C0"/>
                </a:solidFill>
              </a:rPr>
              <a:t>20</a:t>
            </a:r>
            <a:r>
              <a:rPr lang="en-US" dirty="0"/>
              <a:t> Then said the Jews, Forty and six years was this temple </a:t>
            </a:r>
            <a:br>
              <a:rPr lang="en-US" dirty="0"/>
            </a:br>
            <a:r>
              <a:rPr lang="en-US" dirty="0"/>
              <a:t>in building, and wilt thou rear it up in three days?</a:t>
            </a:r>
          </a:p>
          <a:p>
            <a:r>
              <a:rPr lang="en-US" b="1" dirty="0">
                <a:solidFill>
                  <a:srgbClr val="0070C0"/>
                </a:solidFill>
              </a:rPr>
              <a:t>21</a:t>
            </a:r>
            <a:r>
              <a:rPr lang="en-US" dirty="0"/>
              <a:t> </a:t>
            </a:r>
            <a:r>
              <a:rPr lang="en-US" b="1" dirty="0">
                <a:solidFill>
                  <a:srgbClr val="7030A0"/>
                </a:solidFill>
              </a:rPr>
              <a:t>But he </a:t>
            </a:r>
            <a:r>
              <a:rPr lang="en-US" b="1" dirty="0" err="1">
                <a:solidFill>
                  <a:srgbClr val="7030A0"/>
                </a:solidFill>
              </a:rPr>
              <a:t>spake</a:t>
            </a:r>
            <a:r>
              <a:rPr lang="en-US" b="1" dirty="0">
                <a:solidFill>
                  <a:srgbClr val="7030A0"/>
                </a:solidFill>
              </a:rPr>
              <a:t> of the </a:t>
            </a:r>
            <a:r>
              <a:rPr lang="en-US" b="1" dirty="0">
                <a:solidFill>
                  <a:srgbClr val="7030A0"/>
                </a:solidFill>
                <a:effectLst>
                  <a:glow rad="127000">
                    <a:srgbClr val="FBD4FA"/>
                  </a:glow>
                </a:effectLst>
              </a:rPr>
              <a:t>temple of his body.</a:t>
            </a:r>
            <a:r>
              <a:rPr lang="en-US" dirty="0">
                <a:effectLst>
                  <a:glow rad="127000">
                    <a:srgbClr val="FBD4FA"/>
                  </a:glow>
                </a:effectLst>
              </a:rPr>
              <a:t>  </a:t>
            </a:r>
            <a:r>
              <a:rPr lang="en-US" sz="2200" i="1" dirty="0"/>
              <a:t>KJV</a:t>
            </a:r>
          </a:p>
          <a:p>
            <a:pPr marL="0" indent="0">
              <a:buFont typeface="Arial" panose="020B0604020202020204" pitchFamily="34" charset="0"/>
              <a:buNone/>
            </a:pPr>
            <a:r>
              <a:rPr lang="en-US" sz="3100" i="1" dirty="0">
                <a:ln>
                  <a:solidFill>
                    <a:srgbClr val="002060"/>
                  </a:solidFill>
                </a:ln>
                <a:solidFill>
                  <a:srgbClr val="F5CCC2"/>
                </a:solidFill>
                <a:latin typeface="Algerian" panose="04020705040A02060702" pitchFamily="82" charset="0"/>
              </a:rPr>
              <a:t>Compare to:</a:t>
            </a:r>
          </a:p>
          <a:p>
            <a:pPr marL="0" indent="0">
              <a:buFont typeface="Arial" panose="020B0604020202020204" pitchFamily="34" charset="0"/>
              <a:buNone/>
            </a:pPr>
            <a:r>
              <a:rPr lang="en-US" b="1" dirty="0">
                <a:solidFill>
                  <a:srgbClr val="0070C0"/>
                </a:solidFill>
              </a:rPr>
              <a:t>John 4:21</a:t>
            </a:r>
            <a:r>
              <a:rPr lang="en-US" dirty="0">
                <a:solidFill>
                  <a:srgbClr val="0070C0"/>
                </a:solidFill>
              </a:rPr>
              <a:t> </a:t>
            </a:r>
            <a:r>
              <a:rPr lang="en-US" b="1" dirty="0">
                <a:solidFill>
                  <a:srgbClr val="0070C0"/>
                </a:solidFill>
              </a:rPr>
              <a:t>Yahusha</a:t>
            </a:r>
            <a:r>
              <a:rPr lang="en-US" dirty="0"/>
              <a:t> saith unto her, </a:t>
            </a:r>
            <a:r>
              <a:rPr lang="en-US" dirty="0">
                <a:solidFill>
                  <a:srgbClr val="C00000"/>
                </a:solidFill>
              </a:rPr>
              <a:t>Woman, believe me, </a:t>
            </a:r>
            <a:br>
              <a:rPr lang="en-US" dirty="0">
                <a:solidFill>
                  <a:srgbClr val="C00000"/>
                </a:solidFill>
              </a:rPr>
            </a:br>
            <a:r>
              <a:rPr lang="en-US" dirty="0">
                <a:solidFill>
                  <a:srgbClr val="C00000"/>
                </a:solidFill>
              </a:rPr>
              <a:t>the hour cometh, when ye shall </a:t>
            </a:r>
            <a:r>
              <a:rPr lang="en-US" b="1" dirty="0">
                <a:solidFill>
                  <a:srgbClr val="C00000"/>
                </a:solidFill>
                <a:effectLst>
                  <a:outerShdw blurRad="50800" dist="50800" dir="5400000" sx="101000" sy="101000" algn="ctr" rotWithShape="0">
                    <a:srgbClr val="00FFFF"/>
                  </a:outerShdw>
                </a:effectLst>
              </a:rPr>
              <a:t>neither in this mountain, </a:t>
            </a:r>
            <a:br>
              <a:rPr lang="en-US" b="1" dirty="0">
                <a:solidFill>
                  <a:srgbClr val="C00000"/>
                </a:solidFill>
                <a:effectLst>
                  <a:outerShdw blurRad="50800" dist="50800" dir="5400000" sx="101000" sy="101000" algn="ctr" rotWithShape="0">
                    <a:srgbClr val="00FFFF"/>
                  </a:outerShdw>
                </a:effectLst>
              </a:rPr>
            </a:br>
            <a:r>
              <a:rPr lang="en-US" b="1" dirty="0">
                <a:solidFill>
                  <a:srgbClr val="C00000"/>
                </a:solidFill>
                <a:effectLst>
                  <a:outerShdw blurRad="50800" dist="50800" dir="5400000" sx="101000" sy="101000" algn="ctr" rotWithShape="0">
                    <a:srgbClr val="00FFFF"/>
                  </a:outerShdw>
                </a:effectLst>
              </a:rPr>
              <a:t>nor yet at Jerusalem,</a:t>
            </a:r>
            <a:r>
              <a:rPr lang="en-US" dirty="0">
                <a:solidFill>
                  <a:srgbClr val="C00000"/>
                </a:solidFill>
              </a:rPr>
              <a:t> </a:t>
            </a:r>
            <a:r>
              <a:rPr lang="en-US" b="1" u="sng" dirty="0">
                <a:solidFill>
                  <a:srgbClr val="C00000"/>
                </a:solidFill>
              </a:rPr>
              <a:t>worshi</a:t>
            </a:r>
            <a:r>
              <a:rPr lang="en-US" b="1" dirty="0">
                <a:solidFill>
                  <a:srgbClr val="C00000"/>
                </a:solidFill>
              </a:rPr>
              <a:t>p</a:t>
            </a:r>
            <a:r>
              <a:rPr lang="en-US" b="1" u="sng" dirty="0">
                <a:solidFill>
                  <a:srgbClr val="C00000"/>
                </a:solidFill>
              </a:rPr>
              <a:t> the Father</a:t>
            </a:r>
            <a:r>
              <a:rPr lang="en-US" dirty="0">
                <a:solidFill>
                  <a:srgbClr val="C00000"/>
                </a:solidFill>
              </a:rPr>
              <a:t>.</a:t>
            </a:r>
          </a:p>
          <a:p>
            <a:endParaRPr lang="en-US" i="1" dirty="0"/>
          </a:p>
          <a:p>
            <a:endParaRPr lang="en-US" dirty="0"/>
          </a:p>
        </p:txBody>
      </p:sp>
      <p:sp>
        <p:nvSpPr>
          <p:cNvPr id="4" name="Content Placeholder 2">
            <a:extLst>
              <a:ext uri="{FF2B5EF4-FFF2-40B4-BE49-F238E27FC236}">
                <a16:creationId xmlns:a16="http://schemas.microsoft.com/office/drawing/2014/main" id="{527975D9-62FF-172D-9C24-3714C68D6272}"/>
              </a:ext>
            </a:extLst>
          </p:cNvPr>
          <p:cNvSpPr txBox="1">
            <a:spLocks/>
          </p:cNvSpPr>
          <p:nvPr/>
        </p:nvSpPr>
        <p:spPr>
          <a:xfrm>
            <a:off x="-1" y="138817"/>
            <a:ext cx="12192001" cy="801218"/>
          </a:xfrm>
          <a:prstGeom prst="rect">
            <a:avLst/>
          </a:prstGeom>
          <a:noFill/>
          <a:scene3d>
            <a:camera prst="orthographicFront"/>
            <a:lightRig rig="threePt" dir="t"/>
          </a:scene3d>
          <a:sp3d>
            <a:bevelT w="165100" prst="coolSlant"/>
          </a:sp3d>
        </p:spPr>
        <p:txBody>
          <a:bodyPr vert="horz" lIns="91440" tIns="45720" rIns="91440" bIns="45720" rtlCol="0">
            <a:norm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ln>
                  <a:solidFill>
                    <a:srgbClr val="002060"/>
                  </a:solidFill>
                </a:ln>
                <a:solidFill>
                  <a:srgbClr val="00FFFF"/>
                </a:solidFill>
                <a:effectLst/>
                <a:latin typeface="Copperplate Gothic Bold" panose="020E0705020206020404" pitchFamily="34" charset="0"/>
              </a:rPr>
              <a:t>What about </a:t>
            </a:r>
            <a:r>
              <a:rPr lang="en-US" sz="4000" b="1" dirty="0">
                <a:ln>
                  <a:solidFill>
                    <a:srgbClr val="002060"/>
                  </a:solidFill>
                </a:ln>
                <a:solidFill>
                  <a:srgbClr val="89706C"/>
                </a:solidFill>
                <a:effectLst/>
                <a:latin typeface="Copperplate Gothic Bold" panose="020E0705020206020404" pitchFamily="34" charset="0"/>
              </a:rPr>
              <a:t>Believing</a:t>
            </a:r>
            <a:r>
              <a:rPr lang="en-US" sz="4000" b="1" dirty="0">
                <a:ln>
                  <a:solidFill>
                    <a:srgbClr val="002060"/>
                  </a:solidFill>
                </a:ln>
                <a:solidFill>
                  <a:srgbClr val="0070C0"/>
                </a:solidFill>
                <a:effectLst/>
                <a:latin typeface="Copperplate Gothic Bold" panose="020E0705020206020404" pitchFamily="34" charset="0"/>
              </a:rPr>
              <a:t> </a:t>
            </a:r>
            <a:r>
              <a:rPr lang="en-US" sz="4000" b="1" dirty="0">
                <a:ln>
                  <a:solidFill>
                    <a:srgbClr val="002060"/>
                  </a:solidFill>
                </a:ln>
                <a:solidFill>
                  <a:srgbClr val="00FFFF"/>
                </a:solidFill>
                <a:effectLst/>
                <a:latin typeface="Copperplate Gothic Bold" panose="020E0705020206020404" pitchFamily="34" charset="0"/>
              </a:rPr>
              <a:t>Yahusha’s Words?</a:t>
            </a:r>
            <a:endParaRPr lang="en-US" sz="1600" dirty="0">
              <a:ln>
                <a:solidFill>
                  <a:srgbClr val="002060"/>
                </a:solidFill>
              </a:ln>
              <a:solidFill>
                <a:srgbClr val="00FFFF"/>
              </a:solidFill>
              <a:effectLst/>
              <a:latin typeface="Copperplate Gothic Bold" panose="020E0705020206020404" pitchFamily="34" charset="0"/>
            </a:endParaRPr>
          </a:p>
        </p:txBody>
      </p:sp>
      <p:sp>
        <p:nvSpPr>
          <p:cNvPr id="5" name="TextBox 4">
            <a:extLst>
              <a:ext uri="{FF2B5EF4-FFF2-40B4-BE49-F238E27FC236}">
                <a16:creationId xmlns:a16="http://schemas.microsoft.com/office/drawing/2014/main" id="{4ACDCE6F-0E77-E7D3-65CC-E034201423C9}"/>
              </a:ext>
            </a:extLst>
          </p:cNvPr>
          <p:cNvSpPr txBox="1"/>
          <p:nvPr/>
        </p:nvSpPr>
        <p:spPr>
          <a:xfrm>
            <a:off x="169671" y="4549676"/>
            <a:ext cx="5674538" cy="2308324"/>
          </a:xfrm>
          <a:prstGeom prst="rect">
            <a:avLst/>
          </a:prstGeom>
          <a:noFill/>
        </p:spPr>
        <p:txBody>
          <a:bodyPr wrap="square">
            <a:spAutoFit/>
          </a:bodyPr>
          <a:lstStyle/>
          <a:p>
            <a:r>
              <a:rPr lang="en-US" sz="2400" b="1" dirty="0">
                <a:solidFill>
                  <a:srgbClr val="0070C0"/>
                </a:solidFill>
              </a:rPr>
              <a:t>Isa 9:6  </a:t>
            </a:r>
            <a:r>
              <a:rPr lang="en-US" sz="2400" dirty="0"/>
              <a:t>For unto us a </a:t>
            </a:r>
            <a:r>
              <a:rPr lang="en-US" sz="2400" b="1" dirty="0">
                <a:solidFill>
                  <a:srgbClr val="0070C0"/>
                </a:solidFill>
              </a:rPr>
              <a:t>Child</a:t>
            </a:r>
            <a:r>
              <a:rPr lang="en-US" sz="2400" dirty="0"/>
              <a:t> is born, unto us </a:t>
            </a:r>
            <a:br>
              <a:rPr lang="en-US" sz="2400" dirty="0"/>
            </a:br>
            <a:r>
              <a:rPr lang="en-US" sz="2400" dirty="0"/>
              <a:t>a </a:t>
            </a:r>
            <a:r>
              <a:rPr lang="en-US" sz="2400" b="1" dirty="0">
                <a:solidFill>
                  <a:srgbClr val="0070C0"/>
                </a:solidFill>
              </a:rPr>
              <a:t>Son</a:t>
            </a:r>
            <a:r>
              <a:rPr lang="en-US" sz="2400" dirty="0"/>
              <a:t> is given: and the government shall be upon </a:t>
            </a:r>
            <a:r>
              <a:rPr lang="en-US" sz="2400" b="1" dirty="0">
                <a:solidFill>
                  <a:srgbClr val="0070C0"/>
                </a:solidFill>
              </a:rPr>
              <a:t>His</a:t>
            </a:r>
            <a:r>
              <a:rPr lang="en-US" sz="2400" dirty="0"/>
              <a:t> shoulder: and </a:t>
            </a:r>
            <a:r>
              <a:rPr lang="en-US" sz="2400" b="1" dirty="0">
                <a:solidFill>
                  <a:srgbClr val="0070C0"/>
                </a:solidFill>
              </a:rPr>
              <a:t>His</a:t>
            </a:r>
            <a:r>
              <a:rPr lang="en-US" sz="2400" dirty="0"/>
              <a:t> name shall be called </a:t>
            </a:r>
            <a:r>
              <a:rPr lang="en-US" sz="2400" b="1" dirty="0">
                <a:solidFill>
                  <a:srgbClr val="0070C0"/>
                </a:solidFill>
              </a:rPr>
              <a:t>Wonderful, </a:t>
            </a:r>
            <a:r>
              <a:rPr lang="en-US" sz="2400" b="1" dirty="0" err="1">
                <a:solidFill>
                  <a:srgbClr val="0070C0"/>
                </a:solidFill>
              </a:rPr>
              <a:t>Counseller</a:t>
            </a:r>
            <a:r>
              <a:rPr lang="en-US" sz="2400" b="1" dirty="0">
                <a:solidFill>
                  <a:srgbClr val="0070C0"/>
                </a:solidFill>
              </a:rPr>
              <a:t>, The mighty Elohim, </a:t>
            </a:r>
            <a:r>
              <a:rPr lang="en-US" sz="2400" b="1" u="sng" dirty="0">
                <a:solidFill>
                  <a:srgbClr val="C00000"/>
                </a:solidFill>
              </a:rPr>
              <a:t>The everlastin</a:t>
            </a:r>
            <a:r>
              <a:rPr lang="en-US" sz="2400" b="1" dirty="0">
                <a:solidFill>
                  <a:srgbClr val="C00000"/>
                </a:solidFill>
              </a:rPr>
              <a:t>g</a:t>
            </a:r>
            <a:r>
              <a:rPr lang="en-US" sz="2400" b="1" u="sng" dirty="0">
                <a:solidFill>
                  <a:srgbClr val="C00000"/>
                </a:solidFill>
              </a:rPr>
              <a:t> Father</a:t>
            </a:r>
            <a:r>
              <a:rPr lang="en-US" sz="2400" b="1" dirty="0">
                <a:solidFill>
                  <a:srgbClr val="C00000"/>
                </a:solidFill>
              </a:rPr>
              <a:t>,</a:t>
            </a:r>
            <a:r>
              <a:rPr lang="en-US" sz="2400" b="1" dirty="0">
                <a:solidFill>
                  <a:srgbClr val="0070C0"/>
                </a:solidFill>
              </a:rPr>
              <a:t> The Prince of Peace.</a:t>
            </a:r>
          </a:p>
        </p:txBody>
      </p:sp>
      <p:sp>
        <p:nvSpPr>
          <p:cNvPr id="6" name="Content Placeholder 2">
            <a:extLst>
              <a:ext uri="{FF2B5EF4-FFF2-40B4-BE49-F238E27FC236}">
                <a16:creationId xmlns:a16="http://schemas.microsoft.com/office/drawing/2014/main" id="{4EF99A87-6064-B633-C9F8-70857F3E50CB}"/>
              </a:ext>
            </a:extLst>
          </p:cNvPr>
          <p:cNvSpPr txBox="1">
            <a:spLocks/>
          </p:cNvSpPr>
          <p:nvPr/>
        </p:nvSpPr>
        <p:spPr>
          <a:xfrm>
            <a:off x="-109331" y="4011168"/>
            <a:ext cx="5953540" cy="623567"/>
          </a:xfrm>
          <a:prstGeom prst="rect">
            <a:avLst/>
          </a:prstGeom>
          <a:noFill/>
          <a:scene3d>
            <a:camera prst="orthographicFront"/>
            <a:lightRig rig="threePt" dir="t"/>
          </a:scene3d>
          <a:sp3d>
            <a:bevelT w="165100" prst="coolSlant"/>
          </a:sp3d>
        </p:spPr>
        <p:txBody>
          <a:bodyPr vert="horz" lIns="91440" tIns="45720" rIns="91440" bIns="45720" rtlCol="0">
            <a:norm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800" b="1" dirty="0">
                <a:ln>
                  <a:solidFill>
                    <a:srgbClr val="002060"/>
                  </a:solidFill>
                </a:ln>
                <a:solidFill>
                  <a:srgbClr val="89706C"/>
                </a:solidFill>
                <a:latin typeface="Copperplate Gothic Bold" panose="020E0705020206020404" pitchFamily="34" charset="0"/>
              </a:rPr>
              <a:t>Who is </a:t>
            </a:r>
            <a:r>
              <a:rPr lang="en-US" sz="3800" b="1" u="sng" dirty="0">
                <a:ln>
                  <a:solidFill>
                    <a:srgbClr val="002060"/>
                  </a:solidFill>
                </a:ln>
                <a:solidFill>
                  <a:srgbClr val="89706C"/>
                </a:solidFill>
                <a:latin typeface="Copperplate Gothic Bold" panose="020E0705020206020404" pitchFamily="34" charset="0"/>
              </a:rPr>
              <a:t>THE</a:t>
            </a:r>
            <a:r>
              <a:rPr lang="en-US" sz="3800" b="1" dirty="0">
                <a:ln>
                  <a:solidFill>
                    <a:srgbClr val="002060"/>
                  </a:solidFill>
                </a:ln>
                <a:solidFill>
                  <a:srgbClr val="89706C"/>
                </a:solidFill>
                <a:latin typeface="Copperplate Gothic Bold" panose="020E0705020206020404" pitchFamily="34" charset="0"/>
              </a:rPr>
              <a:t> </a:t>
            </a:r>
            <a:r>
              <a:rPr lang="en-US" sz="3800" b="1" dirty="0">
                <a:ln>
                  <a:solidFill>
                    <a:srgbClr val="002060"/>
                  </a:solidFill>
                </a:ln>
                <a:solidFill>
                  <a:srgbClr val="00FFFF"/>
                </a:solidFill>
                <a:latin typeface="Copperplate Gothic Bold" panose="020E0705020206020404" pitchFamily="34" charset="0"/>
              </a:rPr>
              <a:t>Father</a:t>
            </a:r>
            <a:r>
              <a:rPr lang="en-US" sz="3800" b="1" dirty="0">
                <a:ln>
                  <a:solidFill>
                    <a:srgbClr val="002060"/>
                  </a:solidFill>
                </a:ln>
                <a:solidFill>
                  <a:srgbClr val="00FFFF"/>
                </a:solidFill>
                <a:effectLst/>
                <a:latin typeface="Copperplate Gothic Bold" panose="020E0705020206020404" pitchFamily="34" charset="0"/>
              </a:rPr>
              <a:t>?</a:t>
            </a:r>
            <a:endParaRPr lang="en-US" sz="3800" dirty="0">
              <a:ln>
                <a:solidFill>
                  <a:srgbClr val="002060"/>
                </a:solidFill>
              </a:ln>
              <a:solidFill>
                <a:srgbClr val="00FFFF"/>
              </a:solidFill>
              <a:effectLst/>
              <a:latin typeface="Copperplate Gothic Bold" panose="020E0705020206020404" pitchFamily="34" charset="0"/>
            </a:endParaRPr>
          </a:p>
        </p:txBody>
      </p:sp>
    </p:spTree>
    <p:extLst>
      <p:ext uri="{BB962C8B-B14F-4D97-AF65-F5344CB8AC3E}">
        <p14:creationId xmlns:p14="http://schemas.microsoft.com/office/powerpoint/2010/main" val="46787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40000"/>
                <a:lumOff val="60000"/>
                <a:alpha val="74000"/>
              </a:schemeClr>
            </a:gs>
            <a:gs pos="50000">
              <a:schemeClr val="accent6">
                <a:lumMod val="60000"/>
                <a:lumOff val="40000"/>
              </a:schemeClr>
            </a:gs>
            <a:gs pos="80000">
              <a:schemeClr val="accent4">
                <a:alpha val="72000"/>
                <a:lumMod val="60000"/>
                <a:lumOff val="40000"/>
              </a:schemeClr>
            </a:gs>
          </a:gsLst>
          <a:lin ang="0" scaled="1"/>
          <a:tileRect/>
        </a:gradFill>
        <a:effectLst/>
      </p:bgPr>
    </p:bg>
    <p:spTree>
      <p:nvGrpSpPr>
        <p:cNvPr id="1" name=""/>
        <p:cNvGrpSpPr/>
        <p:nvPr/>
      </p:nvGrpSpPr>
      <p:grpSpPr>
        <a:xfrm>
          <a:off x="0" y="0"/>
          <a:ext cx="0" cy="0"/>
          <a:chOff x="0" y="0"/>
          <a:chExt cx="0" cy="0"/>
        </a:xfrm>
      </p:grpSpPr>
      <p:sp>
        <p:nvSpPr>
          <p:cNvPr id="8" name="TextBox 7"/>
          <p:cNvSpPr txBox="1"/>
          <p:nvPr/>
        </p:nvSpPr>
        <p:spPr>
          <a:xfrm>
            <a:off x="75997" y="884610"/>
            <a:ext cx="12155363" cy="5755422"/>
          </a:xfrm>
          <a:prstGeom prst="rect">
            <a:avLst/>
          </a:prstGeom>
          <a:noFill/>
        </p:spPr>
        <p:txBody>
          <a:bodyPr wrap="square" rtlCol="0">
            <a:spAutoFit/>
            <a:scene3d>
              <a:camera prst="orthographicFront"/>
              <a:lightRig rig="threePt" dir="t"/>
            </a:scene3d>
            <a:sp3d extrusionH="57150">
              <a:bevelT w="82550" h="38100" prst="coolSlant"/>
            </a:sp3d>
          </a:bodyPr>
          <a:lstStyle/>
          <a:p>
            <a:pPr marL="742950" indent="-742950">
              <a:buFont typeface="+mj-lt"/>
              <a:buAutoNum type="arabicPeriod"/>
            </a:pPr>
            <a:r>
              <a:rPr lang="en-CA" sz="3400" dirty="0"/>
              <a:t>Was </a:t>
            </a:r>
            <a:r>
              <a:rPr lang="en-CA" sz="3400" b="1" dirty="0">
                <a:solidFill>
                  <a:srgbClr val="0070C0"/>
                </a:solidFill>
              </a:rPr>
              <a:t>Yahusha</a:t>
            </a:r>
            <a:r>
              <a:rPr lang="en-CA" sz="3400" dirty="0"/>
              <a:t> the WORD?  </a:t>
            </a:r>
            <a:r>
              <a:rPr lang="en-CA" sz="2400" dirty="0"/>
              <a:t>(John 1:1)</a:t>
            </a:r>
            <a:endParaRPr lang="en-CA" sz="3400" dirty="0"/>
          </a:p>
          <a:p>
            <a:pPr marL="742950" indent="-742950">
              <a:buFont typeface="+mj-lt"/>
              <a:buAutoNum type="arabicPeriod"/>
            </a:pPr>
            <a:r>
              <a:rPr lang="en-CA" sz="3400" dirty="0"/>
              <a:t>Was </a:t>
            </a:r>
            <a:r>
              <a:rPr lang="en-CA" sz="3400" b="1" dirty="0">
                <a:solidFill>
                  <a:srgbClr val="0070C0"/>
                </a:solidFill>
              </a:rPr>
              <a:t>Yahusha</a:t>
            </a:r>
            <a:r>
              <a:rPr lang="en-CA" sz="3400" dirty="0"/>
              <a:t> the temple?  </a:t>
            </a:r>
            <a:r>
              <a:rPr lang="en-CA" sz="2400" dirty="0"/>
              <a:t>(John 2:21)</a:t>
            </a:r>
            <a:endParaRPr lang="en-CA" sz="3400" dirty="0"/>
          </a:p>
          <a:p>
            <a:pPr marL="742950" indent="-742950">
              <a:buFont typeface="+mj-lt"/>
              <a:buAutoNum type="arabicPeriod"/>
            </a:pPr>
            <a:r>
              <a:rPr lang="en-CA" sz="3400" dirty="0"/>
              <a:t>Was </a:t>
            </a:r>
            <a:r>
              <a:rPr lang="en-CA" sz="3400" b="1" dirty="0">
                <a:solidFill>
                  <a:srgbClr val="0070C0"/>
                </a:solidFill>
              </a:rPr>
              <a:t>Yahusha</a:t>
            </a:r>
            <a:r>
              <a:rPr lang="en-CA" sz="3400" dirty="0"/>
              <a:t> the tabernacle?  </a:t>
            </a:r>
            <a:r>
              <a:rPr lang="en-CA" sz="2400" dirty="0"/>
              <a:t>(John 1:14)</a:t>
            </a:r>
          </a:p>
          <a:p>
            <a:pPr marL="742950" indent="-742950">
              <a:buFont typeface="+mj-lt"/>
              <a:buAutoNum type="arabicPeriod"/>
            </a:pPr>
            <a:r>
              <a:rPr lang="en-CA" sz="3400" dirty="0"/>
              <a:t>Was </a:t>
            </a:r>
            <a:r>
              <a:rPr lang="en-CA" sz="3400" b="1" dirty="0">
                <a:solidFill>
                  <a:srgbClr val="0070C0"/>
                </a:solidFill>
              </a:rPr>
              <a:t>Yahusha</a:t>
            </a:r>
            <a:r>
              <a:rPr lang="en-CA" sz="3400" dirty="0"/>
              <a:t> the cornerstone?  </a:t>
            </a:r>
            <a:r>
              <a:rPr lang="en-CA" sz="2400" dirty="0"/>
              <a:t>(Eph 2:20; 1 Pet 2:6)</a:t>
            </a:r>
            <a:r>
              <a:rPr lang="en-CA" sz="3200" dirty="0"/>
              <a:t>   </a:t>
            </a:r>
          </a:p>
          <a:p>
            <a:pPr marL="742950" indent="-742950">
              <a:buFont typeface="+mj-lt"/>
              <a:buAutoNum type="arabicPeriod"/>
            </a:pPr>
            <a:r>
              <a:rPr lang="en-CA" sz="3400" dirty="0"/>
              <a:t>Was </a:t>
            </a:r>
            <a:r>
              <a:rPr lang="en-CA" sz="3400" b="1" dirty="0">
                <a:solidFill>
                  <a:srgbClr val="0070C0"/>
                </a:solidFill>
              </a:rPr>
              <a:t>Yahusha</a:t>
            </a:r>
            <a:r>
              <a:rPr lang="en-CA" sz="3400" dirty="0"/>
              <a:t> the </a:t>
            </a:r>
            <a:r>
              <a:rPr lang="en-CA" sz="3400" b="1" dirty="0">
                <a:ln>
                  <a:solidFill>
                    <a:srgbClr val="0000FF"/>
                  </a:solidFill>
                </a:ln>
                <a:solidFill>
                  <a:srgbClr val="FF66CC"/>
                </a:solidFill>
              </a:rPr>
              <a:t>rejected</a:t>
            </a:r>
            <a:r>
              <a:rPr lang="en-CA" sz="3400" dirty="0"/>
              <a:t> corner stone?  </a:t>
            </a:r>
            <a:r>
              <a:rPr lang="en-CA" sz="2400" dirty="0"/>
              <a:t>(Ps 118:22; Mark 12:10)</a:t>
            </a:r>
            <a:r>
              <a:rPr lang="en-CA" sz="3200" dirty="0"/>
              <a:t>   </a:t>
            </a:r>
            <a:endParaRPr lang="en-CA" sz="3200" b="1" dirty="0"/>
          </a:p>
          <a:p>
            <a:pPr marL="742950" indent="-742950">
              <a:buFont typeface="+mj-lt"/>
              <a:buAutoNum type="arabicPeriod"/>
            </a:pPr>
            <a:r>
              <a:rPr lang="en-CA" sz="3400" dirty="0"/>
              <a:t>Was </a:t>
            </a:r>
            <a:r>
              <a:rPr lang="en-CA" sz="3400" b="1" dirty="0">
                <a:solidFill>
                  <a:srgbClr val="0070C0"/>
                </a:solidFill>
              </a:rPr>
              <a:t>Yahusha</a:t>
            </a:r>
            <a:r>
              <a:rPr lang="en-CA" sz="3400" dirty="0"/>
              <a:t> the Everlasting Father?  </a:t>
            </a:r>
            <a:r>
              <a:rPr lang="en-CA" sz="2400" dirty="0"/>
              <a:t>(Isa 9:6)</a:t>
            </a:r>
          </a:p>
          <a:p>
            <a:pPr marL="742950" indent="-742950">
              <a:buFont typeface="+mj-lt"/>
              <a:buAutoNum type="arabicPeriod"/>
            </a:pPr>
            <a:r>
              <a:rPr lang="en-CA" sz="3400" dirty="0"/>
              <a:t>Did </a:t>
            </a:r>
            <a:r>
              <a:rPr lang="en-CA" sz="3400" b="1" dirty="0">
                <a:solidFill>
                  <a:srgbClr val="0070C0"/>
                </a:solidFill>
              </a:rPr>
              <a:t>Yahusha</a:t>
            </a:r>
            <a:r>
              <a:rPr lang="en-CA" sz="3400" dirty="0"/>
              <a:t> deserve to be worshipped </a:t>
            </a:r>
            <a:br>
              <a:rPr lang="en-CA" sz="3400" dirty="0"/>
            </a:br>
            <a:r>
              <a:rPr lang="en-CA" sz="3400" dirty="0"/>
              <a:t>wherever He was at?  </a:t>
            </a:r>
            <a:r>
              <a:rPr lang="en-CA" sz="2400" dirty="0"/>
              <a:t>(Matt 9:18; 28:9; Mark 5:6)</a:t>
            </a:r>
            <a:endParaRPr lang="en-CA" sz="3400" dirty="0"/>
          </a:p>
          <a:p>
            <a:pPr lvl="1"/>
            <a:r>
              <a:rPr lang="en-US" sz="3200" b="1" dirty="0">
                <a:solidFill>
                  <a:schemeClr val="accent6">
                    <a:lumMod val="50000"/>
                  </a:schemeClr>
                </a:solidFill>
                <a:effectLst>
                  <a:glow rad="228600">
                    <a:schemeClr val="accent4">
                      <a:satMod val="175000"/>
                      <a:alpha val="40000"/>
                    </a:schemeClr>
                  </a:glow>
                </a:effectLst>
              </a:rPr>
              <a:t>It is very likely His disciples </a:t>
            </a:r>
            <a:br>
              <a:rPr lang="en-US" sz="3200" b="1" dirty="0">
                <a:solidFill>
                  <a:schemeClr val="accent6">
                    <a:lumMod val="50000"/>
                  </a:schemeClr>
                </a:solidFill>
                <a:effectLst>
                  <a:glow rad="228600">
                    <a:schemeClr val="accent4">
                      <a:satMod val="175000"/>
                      <a:alpha val="40000"/>
                    </a:schemeClr>
                  </a:glow>
                </a:effectLst>
              </a:rPr>
            </a:br>
            <a:r>
              <a:rPr lang="en-US" sz="3200" b="1" dirty="0">
                <a:solidFill>
                  <a:schemeClr val="accent6">
                    <a:lumMod val="50000"/>
                  </a:schemeClr>
                </a:solidFill>
                <a:effectLst>
                  <a:glow rad="228600">
                    <a:schemeClr val="accent4">
                      <a:satMod val="175000"/>
                      <a:alpha val="40000"/>
                    </a:schemeClr>
                  </a:glow>
                </a:effectLst>
              </a:rPr>
              <a:t>were with Him the full time; </a:t>
            </a:r>
            <a:br>
              <a:rPr lang="en-US" sz="3200" b="1" dirty="0">
                <a:solidFill>
                  <a:schemeClr val="accent6">
                    <a:lumMod val="50000"/>
                  </a:schemeClr>
                </a:solidFill>
                <a:effectLst>
                  <a:glow rad="228600">
                    <a:schemeClr val="accent4">
                      <a:satMod val="175000"/>
                      <a:alpha val="40000"/>
                    </a:schemeClr>
                  </a:glow>
                </a:effectLst>
              </a:rPr>
            </a:br>
            <a:r>
              <a:rPr lang="en-US" sz="3200" b="1" dirty="0">
                <a:solidFill>
                  <a:schemeClr val="accent6">
                    <a:lumMod val="50000"/>
                  </a:schemeClr>
                </a:solidFill>
                <a:effectLst>
                  <a:glow rad="228600">
                    <a:schemeClr val="accent4">
                      <a:satMod val="175000"/>
                      <a:alpha val="40000"/>
                    </a:schemeClr>
                  </a:glow>
                </a:effectLst>
              </a:rPr>
              <a:t>worshipping in grand adoration.</a:t>
            </a:r>
          </a:p>
        </p:txBody>
      </p:sp>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27</a:t>
            </a:fld>
            <a:endParaRPr lang="en-US" dirty="0">
              <a:solidFill>
                <a:schemeClr val="tx1"/>
              </a:solidFill>
            </a:endParaRPr>
          </a:p>
        </p:txBody>
      </p:sp>
      <p:pic>
        <p:nvPicPr>
          <p:cNvPr id="11" name="Picture 10"/>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247" b="100000" l="778" r="99778"/>
                    </a14:imgEffect>
                  </a14:imgLayer>
                </a14:imgProps>
              </a:ext>
              <a:ext uri="{28A0092B-C50C-407E-A947-70E740481C1C}">
                <a14:useLocalDpi xmlns:a14="http://schemas.microsoft.com/office/drawing/2010/main"/>
              </a:ext>
            </a:extLst>
          </a:blip>
          <a:srcRect t="-6849"/>
          <a:stretch/>
        </p:blipFill>
        <p:spPr>
          <a:xfrm rot="21060968" flipH="1">
            <a:off x="6933004" y="790536"/>
            <a:ext cx="2417357" cy="1119514"/>
          </a:xfrm>
          <a:prstGeom prst="rect">
            <a:avLst/>
          </a:prstGeom>
          <a:scene3d>
            <a:camera prst="isometricOffAxis2Left"/>
            <a:lightRig rig="threePt" dir="t"/>
          </a:scene3d>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11886" y="3472559"/>
            <a:ext cx="4295472" cy="2415010"/>
          </a:xfrm>
          <a:prstGeom prst="ellipse">
            <a:avLst/>
          </a:prstGeom>
          <a:ln>
            <a:noFill/>
          </a:ln>
          <a:effectLst>
            <a:softEdge rad="112500"/>
          </a:effectLst>
          <a:scene3d>
            <a:camera prst="isometricOffAxis1Right"/>
            <a:lightRig rig="threePt" dir="t"/>
          </a:scene3d>
        </p:spPr>
      </p:pic>
      <p:sp>
        <p:nvSpPr>
          <p:cNvPr id="17" name="Content Placeholder 2">
            <a:extLst>
              <a:ext uri="{FF2B5EF4-FFF2-40B4-BE49-F238E27FC236}">
                <a16:creationId xmlns:a16="http://schemas.microsoft.com/office/drawing/2014/main" id="{8562FCEB-6662-2BD2-2D71-6428695407E9}"/>
              </a:ext>
            </a:extLst>
          </p:cNvPr>
          <p:cNvSpPr txBox="1">
            <a:spLocks/>
          </p:cNvSpPr>
          <p:nvPr/>
        </p:nvSpPr>
        <p:spPr>
          <a:xfrm>
            <a:off x="-1" y="156357"/>
            <a:ext cx="12191999" cy="801218"/>
          </a:xfrm>
          <a:prstGeom prst="rect">
            <a:avLst/>
          </a:prstGeom>
          <a:noFill/>
          <a:scene3d>
            <a:camera prst="orthographicFront"/>
            <a:lightRig rig="threePt" dir="t"/>
          </a:scene3d>
          <a:sp3d>
            <a:bevelT w="165100" prst="coolSlant"/>
          </a:sp3d>
        </p:spPr>
        <p:txBody>
          <a:bodyPr vert="horz" lIns="91440" tIns="45720" rIns="91440" bIns="45720" rtlCol="0">
            <a:norm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ln>
                  <a:solidFill>
                    <a:srgbClr val="002060"/>
                  </a:solidFill>
                </a:ln>
                <a:solidFill>
                  <a:srgbClr val="00FFFF"/>
                </a:solidFill>
                <a:effectLst/>
                <a:latin typeface="Copperplate Gothic Bold" panose="020E0705020206020404" pitchFamily="34" charset="0"/>
              </a:rPr>
              <a:t>A Few </a:t>
            </a:r>
            <a:r>
              <a:rPr lang="en-US" sz="4400" b="1" dirty="0">
                <a:ln>
                  <a:solidFill>
                    <a:srgbClr val="002060"/>
                  </a:solidFill>
                </a:ln>
                <a:solidFill>
                  <a:srgbClr val="89706C"/>
                </a:solidFill>
                <a:latin typeface="Copperplate Gothic Bold" panose="020E0705020206020404" pitchFamily="34" charset="0"/>
              </a:rPr>
              <a:t>Questions About</a:t>
            </a:r>
            <a:r>
              <a:rPr lang="en-US" sz="4400" b="1" dirty="0">
                <a:ln>
                  <a:solidFill>
                    <a:srgbClr val="002060"/>
                  </a:solidFill>
                </a:ln>
                <a:solidFill>
                  <a:srgbClr val="0070C0"/>
                </a:solidFill>
                <a:effectLst/>
                <a:latin typeface="Copperplate Gothic Bold" panose="020E0705020206020404" pitchFamily="34" charset="0"/>
              </a:rPr>
              <a:t> </a:t>
            </a:r>
            <a:r>
              <a:rPr lang="en-US" sz="4400" b="1" dirty="0">
                <a:ln>
                  <a:solidFill>
                    <a:srgbClr val="002060"/>
                  </a:solidFill>
                </a:ln>
                <a:solidFill>
                  <a:srgbClr val="00FFFF"/>
                </a:solidFill>
                <a:effectLst/>
                <a:latin typeface="Copperplate Gothic Bold" panose="020E0705020206020404" pitchFamily="34" charset="0"/>
              </a:rPr>
              <a:t>Yahusha</a:t>
            </a:r>
            <a:endParaRPr lang="en-US" sz="1800" dirty="0">
              <a:ln>
                <a:solidFill>
                  <a:srgbClr val="002060"/>
                </a:solidFill>
              </a:ln>
              <a:solidFill>
                <a:srgbClr val="00FFFF"/>
              </a:solidFill>
              <a:effectLst/>
              <a:latin typeface="Copperplate Gothic Bold" panose="020E0705020206020404" pitchFamily="34" charset="0"/>
            </a:endParaRPr>
          </a:p>
        </p:txBody>
      </p:sp>
      <p:sp>
        <p:nvSpPr>
          <p:cNvPr id="7" name="Rectangle 6"/>
          <p:cNvSpPr/>
          <p:nvPr/>
        </p:nvSpPr>
        <p:spPr>
          <a:xfrm>
            <a:off x="6095998" y="4759609"/>
            <a:ext cx="5710343" cy="2215991"/>
          </a:xfrm>
          <a:prstGeom prst="rect">
            <a:avLst/>
          </a:prstGeom>
          <a:noFill/>
        </p:spPr>
        <p:txBody>
          <a:bodyPr wrap="square" lIns="91440" tIns="45720" rIns="91440" bIns="45720">
            <a:spAutoFit/>
            <a:scene3d>
              <a:camera prst="isometricOffAxis1Right"/>
              <a:lightRig rig="harsh" dir="t"/>
            </a:scene3d>
            <a:sp3d extrusionH="57150" prstMaterial="matte">
              <a:bevelT w="63500" h="12700" prst="softRound"/>
              <a:contourClr>
                <a:schemeClr val="bg1">
                  <a:lumMod val="65000"/>
                </a:schemeClr>
              </a:contourClr>
            </a:sp3d>
          </a:bodyPr>
          <a:lstStyle/>
          <a:p>
            <a:pPr algn="ctr"/>
            <a:r>
              <a:rPr lang="en-US" sz="13800" b="1" cap="none" spc="0" dirty="0">
                <a:ln>
                  <a:solidFill>
                    <a:schemeClr val="accent4">
                      <a:lumMod val="60000"/>
                      <a:lumOff val="40000"/>
                    </a:schemeClr>
                  </a:solidFill>
                </a:ln>
                <a:solidFill>
                  <a:srgbClr val="7030A0"/>
                </a:solidFill>
                <a:effectLst>
                  <a:outerShdw blurRad="60007" dist="310007" dir="7680000" sy="30000" kx="1300200" algn="ctr" rotWithShape="0">
                    <a:prstClr val="black">
                      <a:alpha val="32000"/>
                    </a:prstClr>
                  </a:outerShdw>
                </a:effectLst>
                <a:latin typeface="Snap ITC" panose="04040A07060A02020202" pitchFamily="82" charset="0"/>
              </a:rPr>
              <a:t>Yes!</a:t>
            </a:r>
          </a:p>
        </p:txBody>
      </p:sp>
      <p:grpSp>
        <p:nvGrpSpPr>
          <p:cNvPr id="22" name="Group 21">
            <a:extLst>
              <a:ext uri="{FF2B5EF4-FFF2-40B4-BE49-F238E27FC236}">
                <a16:creationId xmlns:a16="http://schemas.microsoft.com/office/drawing/2014/main" id="{4CA9809F-518C-ECF5-409A-C64DBFB3AE73}"/>
              </a:ext>
            </a:extLst>
          </p:cNvPr>
          <p:cNvGrpSpPr/>
          <p:nvPr/>
        </p:nvGrpSpPr>
        <p:grpSpPr>
          <a:xfrm>
            <a:off x="9379404" y="1117691"/>
            <a:ext cx="2333625" cy="1962150"/>
            <a:chOff x="9354433" y="1041262"/>
            <a:chExt cx="2333625" cy="1962150"/>
          </a:xfrm>
        </p:grpSpPr>
        <p:pic>
          <p:nvPicPr>
            <p:cNvPr id="19" name="Picture 18">
              <a:extLst>
                <a:ext uri="{FF2B5EF4-FFF2-40B4-BE49-F238E27FC236}">
                  <a16:creationId xmlns:a16="http://schemas.microsoft.com/office/drawing/2014/main" id="{81643CEB-B7D8-C076-6832-D510B0A91DD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354433" y="1041262"/>
              <a:ext cx="2333625" cy="19621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 name="TextBox 11"/>
            <p:cNvSpPr txBox="1"/>
            <p:nvPr/>
          </p:nvSpPr>
          <p:spPr>
            <a:xfrm rot="180000">
              <a:off x="9651295" y="1691847"/>
              <a:ext cx="1861456" cy="523220"/>
            </a:xfrm>
            <a:prstGeom prst="rect">
              <a:avLst/>
            </a:prstGeom>
            <a:noFill/>
          </p:spPr>
          <p:txBody>
            <a:bodyPr wrap="square" rtlCol="0">
              <a:spAutoFit/>
              <a:scene3d>
                <a:camera prst="perspectiveRelaxedModerately"/>
                <a:lightRig rig="threePt" dir="t"/>
              </a:scene3d>
              <a:sp3d extrusionH="57150">
                <a:bevelT w="82550" h="38100" prst="coolSlant"/>
              </a:sp3d>
            </a:bodyPr>
            <a:lstStyle/>
            <a:p>
              <a:pPr algn="ctr"/>
              <a:r>
                <a:rPr lang="en-CA" sz="2800" b="1" dirty="0">
                  <a:ln>
                    <a:solidFill>
                      <a:srgbClr val="89706C"/>
                    </a:solidFill>
                  </a:ln>
                  <a:solidFill>
                    <a:srgbClr val="0070C0"/>
                  </a:solidFill>
                  <a:latin typeface="Comic Sans MS" panose="030F0702030302020204" pitchFamily="66" charset="0"/>
                </a:rPr>
                <a:t>Yahusha</a:t>
              </a:r>
            </a:p>
          </p:txBody>
        </p:sp>
      </p:grpSp>
      <p:sp>
        <p:nvSpPr>
          <p:cNvPr id="4" name="TextBox 3">
            <a:extLst>
              <a:ext uri="{FF2B5EF4-FFF2-40B4-BE49-F238E27FC236}">
                <a16:creationId xmlns:a16="http://schemas.microsoft.com/office/drawing/2014/main" id="{D7194EDB-D1CB-4460-9851-E6A5AD4BBBD1}"/>
              </a:ext>
            </a:extLst>
          </p:cNvPr>
          <p:cNvSpPr txBox="1"/>
          <p:nvPr/>
        </p:nvSpPr>
        <p:spPr>
          <a:xfrm>
            <a:off x="12363933" y="-1369707"/>
            <a:ext cx="7686869" cy="9510296"/>
          </a:xfrm>
          <a:prstGeom prst="rect">
            <a:avLst/>
          </a:prstGeom>
          <a:solidFill>
            <a:schemeClr val="bg1"/>
          </a:solidFill>
        </p:spPr>
        <p:txBody>
          <a:bodyPr wrap="square">
            <a:spAutoFit/>
          </a:bodyPr>
          <a:lstStyle/>
          <a:p>
            <a:r>
              <a:rPr lang="en-US" dirty="0"/>
              <a:t>John 1:1  In the beginning was the Word, and the Word was with God, and the Word was God.</a:t>
            </a:r>
          </a:p>
          <a:p>
            <a:endParaRPr lang="en-US" dirty="0"/>
          </a:p>
          <a:p>
            <a:r>
              <a:rPr lang="en-US" dirty="0"/>
              <a:t>John 2:21  But he </a:t>
            </a:r>
            <a:r>
              <a:rPr lang="en-US" dirty="0" err="1"/>
              <a:t>spake</a:t>
            </a:r>
            <a:r>
              <a:rPr lang="en-US" dirty="0"/>
              <a:t> of the temple of his body.</a:t>
            </a:r>
          </a:p>
          <a:p>
            <a:endParaRPr lang="en-US" dirty="0"/>
          </a:p>
          <a:p>
            <a:r>
              <a:rPr lang="en-US" dirty="0"/>
              <a:t>John 1:14</a:t>
            </a:r>
          </a:p>
          <a:p>
            <a:r>
              <a:rPr lang="en-US" dirty="0"/>
              <a:t>And the Word was made flesh, and dwelt among us, (and we beheld his glory, the glory as of the only begotten of the Father,) full of grace and truth.</a:t>
            </a:r>
          </a:p>
          <a:p>
            <a:endParaRPr lang="en-US" dirty="0"/>
          </a:p>
          <a:p>
            <a:r>
              <a:rPr lang="en-US" dirty="0"/>
              <a:t>Eph 2:20  And are built upon the foundation of the apostles and prophets, Jesus Christ himself being the chief corner stone;</a:t>
            </a:r>
          </a:p>
          <a:p>
            <a:r>
              <a:rPr lang="en-US" dirty="0"/>
              <a:t> </a:t>
            </a:r>
          </a:p>
          <a:p>
            <a:r>
              <a:rPr lang="en-US" dirty="0"/>
              <a:t>1 Peter 2:6  Wherefore also it is contained in the scripture, Behold, I lay in Sion a chief corner stone, elect, precious: and he that believeth on him shall not be confounded.</a:t>
            </a:r>
          </a:p>
          <a:p>
            <a:endParaRPr lang="en-US" dirty="0"/>
          </a:p>
          <a:p>
            <a:r>
              <a:rPr lang="en-US" dirty="0"/>
              <a:t>Ps 118:22  The stone which the builders refused is become the head stone of the corner.</a:t>
            </a:r>
          </a:p>
          <a:p>
            <a:endParaRPr lang="en-US" dirty="0"/>
          </a:p>
          <a:p>
            <a:r>
              <a:rPr lang="en-US" dirty="0"/>
              <a:t>Mark 12:10  And have ye not read this scripture; The stone which the builders rejected is become the head of the corner:</a:t>
            </a:r>
          </a:p>
          <a:p>
            <a:endParaRPr lang="en-US" dirty="0"/>
          </a:p>
          <a:p>
            <a:r>
              <a:rPr lang="en-US" dirty="0"/>
              <a:t>Isa 9:6  For unto us a child is born, unto us a son is given: and the government shall be upon his shoulder: and his name shall be called Wonderful, </a:t>
            </a:r>
            <a:r>
              <a:rPr lang="en-US" dirty="0" err="1"/>
              <a:t>Counseller</a:t>
            </a:r>
            <a:r>
              <a:rPr lang="en-US" dirty="0"/>
              <a:t>, The mighty God, The everlasting Father, The Prince of Peace.</a:t>
            </a:r>
          </a:p>
          <a:p>
            <a:endParaRPr lang="en-US" dirty="0"/>
          </a:p>
          <a:p>
            <a:r>
              <a:rPr lang="en-US" dirty="0"/>
              <a:t>Matt 9:18  While he </a:t>
            </a:r>
            <a:r>
              <a:rPr lang="en-US" dirty="0" err="1"/>
              <a:t>spake</a:t>
            </a:r>
            <a:r>
              <a:rPr lang="en-US" dirty="0"/>
              <a:t> these things unto them, behold, there came a certain ruler, and worshipped him, saying, My daughter is even now dead: but come and lay thy hand upon her, and she shall live.</a:t>
            </a:r>
          </a:p>
          <a:p>
            <a:endParaRPr lang="en-US" dirty="0"/>
          </a:p>
          <a:p>
            <a:r>
              <a:rPr lang="en-US" dirty="0"/>
              <a:t>Matt 28:9  And as they went to tell his disciples, behold, Jesus met them, saying, All hail. And they came and held him by the feet, and worshipped him.</a:t>
            </a:r>
          </a:p>
          <a:p>
            <a:endParaRPr lang="en-US" dirty="0"/>
          </a:p>
          <a:p>
            <a:r>
              <a:rPr lang="en-US" dirty="0"/>
              <a:t>Mark 5:6  But when he saw Jesus afar off, he ran and worshipped him,</a:t>
            </a:r>
          </a:p>
        </p:txBody>
      </p:sp>
    </p:spTree>
    <p:extLst>
      <p:ext uri="{BB962C8B-B14F-4D97-AF65-F5344CB8AC3E}">
        <p14:creationId xmlns:p14="http://schemas.microsoft.com/office/powerpoint/2010/main" val="201031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1000"/>
                                        <p:tgtEl>
                                          <p:spTgt spid="8">
                                            <p:txEl>
                                              <p:pRg st="6" end="6"/>
                                            </p:txEl>
                                          </p:spTgt>
                                        </p:tgtEl>
                                      </p:cBhvr>
                                    </p:animEffect>
                                    <p:anim calcmode="lin" valueType="num">
                                      <p:cBhvr>
                                        <p:cTn id="4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53" presetClass="entr" presetSubtype="16" fill="hold" grpId="0" nodeType="afterEffect">
                                  <p:stCondLst>
                                    <p:cond delay="1500"/>
                                  </p:stCondLst>
                                  <p:childTnLst>
                                    <p:set>
                                      <p:cBhvr>
                                        <p:cTn id="47" dur="1" fill="hold">
                                          <p:stCondLst>
                                            <p:cond delay="0"/>
                                          </p:stCondLst>
                                        </p:cTn>
                                        <p:tgtEl>
                                          <p:spTgt spid="7"/>
                                        </p:tgtEl>
                                        <p:attrNameLst>
                                          <p:attrName>style.visibility</p:attrName>
                                        </p:attrNameLst>
                                      </p:cBhvr>
                                      <p:to>
                                        <p:strVal val="visible"/>
                                      </p:to>
                                    </p:set>
                                    <p:anim calcmode="lin" valueType="num">
                                      <p:cBhvr>
                                        <p:cTn id="48" dur="1000" fill="hold"/>
                                        <p:tgtEl>
                                          <p:spTgt spid="7"/>
                                        </p:tgtEl>
                                        <p:attrNameLst>
                                          <p:attrName>ppt_w</p:attrName>
                                        </p:attrNameLst>
                                      </p:cBhvr>
                                      <p:tavLst>
                                        <p:tav tm="0">
                                          <p:val>
                                            <p:fltVal val="0"/>
                                          </p:val>
                                        </p:tav>
                                        <p:tav tm="100000">
                                          <p:val>
                                            <p:strVal val="#ppt_w"/>
                                          </p:val>
                                        </p:tav>
                                      </p:tavLst>
                                    </p:anim>
                                    <p:anim calcmode="lin" valueType="num">
                                      <p:cBhvr>
                                        <p:cTn id="49" dur="1000" fill="hold"/>
                                        <p:tgtEl>
                                          <p:spTgt spid="7"/>
                                        </p:tgtEl>
                                        <p:attrNameLst>
                                          <p:attrName>ppt_h</p:attrName>
                                        </p:attrNameLst>
                                      </p:cBhvr>
                                      <p:tavLst>
                                        <p:tav tm="0">
                                          <p:val>
                                            <p:fltVal val="0"/>
                                          </p:val>
                                        </p:tav>
                                        <p:tav tm="100000">
                                          <p:val>
                                            <p:strVal val="#ppt_h"/>
                                          </p:val>
                                        </p:tav>
                                      </p:tavLst>
                                    </p:anim>
                                    <p:animEffect transition="in" filter="fade">
                                      <p:cBhvr>
                                        <p:cTn id="50" dur="1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8">
                                            <p:txEl>
                                              <p:pRg st="7" end="7"/>
                                            </p:txEl>
                                          </p:spTgt>
                                        </p:tgtEl>
                                        <p:attrNameLst>
                                          <p:attrName>style.visibility</p:attrName>
                                        </p:attrNameLst>
                                      </p:cBhvr>
                                      <p:to>
                                        <p:strVal val="visible"/>
                                      </p:to>
                                    </p:set>
                                    <p:animEffect transition="in" filter="barn(inVertical)">
                                      <p:cBhvr>
                                        <p:cTn id="55" dur="1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8000">
              <a:schemeClr val="tx1">
                <a:lumMod val="75000"/>
              </a:schemeClr>
            </a:gs>
            <a:gs pos="69000">
              <a:srgbClr val="FFFF00"/>
            </a:gs>
          </a:gsLst>
          <a:lin ang="0" scaled="1"/>
          <a:tileRect/>
        </a:gra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118CF89-60A8-43E7-BAA4-9F04251587C0}"/>
              </a:ext>
            </a:extLst>
          </p:cNvPr>
          <p:cNvSpPr/>
          <p:nvPr/>
        </p:nvSpPr>
        <p:spPr>
          <a:xfrm>
            <a:off x="7964746" y="1515086"/>
            <a:ext cx="3354615" cy="3118149"/>
          </a:xfrm>
          <a:prstGeom prst="rect">
            <a:avLst/>
          </a:prstGeom>
          <a:solidFill>
            <a:schemeClr val="accent5">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 Sept 2  Yom Kippur</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b="1" dirty="0">
                <a:solidFill>
                  <a:prstClr val="black"/>
                </a:solidFill>
                <a:effectLst>
                  <a:glow rad="127000">
                    <a:srgbClr val="FF0000"/>
                  </a:glow>
                </a:effectLst>
                <a:latin typeface="Trebuchet MS"/>
              </a:rPr>
              <a:t>10 Yom Kip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 Oct 1</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14</a:t>
            </a:r>
          </a:p>
          <a:p>
            <a:pPr lvl="0" defTabSz="457200">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 Oct 3 </a:t>
            </a:r>
            <a:r>
              <a:rPr kumimoji="0" lang="en-CA" sz="1100" b="1" i="0" u="none" strike="noStrike" kern="1200" cap="none" spc="0" normalizeH="0" baseline="30000" noProof="0" dirty="0" err="1">
                <a:ln>
                  <a:noFill/>
                </a:ln>
                <a:solidFill>
                  <a:srgbClr val="660033"/>
                </a:solidFill>
                <a:effectLst/>
                <a:uLnTx/>
                <a:uFillTx/>
                <a:latin typeface="Trebuchet MS"/>
                <a:ea typeface="+mn-ea"/>
                <a:cs typeface="+mn-cs"/>
              </a:rPr>
              <a:t>Cov</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 Sukkot Sabbath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b="1" dirty="0">
                <a:solidFill>
                  <a:srgbClr val="660033"/>
                </a:solidFill>
              </a:rPr>
              <a:t> (</a:t>
            </a:r>
            <a:r>
              <a:rPr lang="en-CA" sz="1100" b="1" dirty="0">
                <a:solidFill>
                  <a:srgbClr val="00FF00"/>
                </a:solidFill>
                <a:effectLst>
                  <a:glow rad="127000">
                    <a:srgbClr val="0070C0"/>
                  </a:glow>
                </a:effectLst>
              </a:rPr>
              <a:t>1</a:t>
            </a:r>
            <a:r>
              <a:rPr lang="en-CA" sz="1100" b="1" dirty="0">
                <a:solidFill>
                  <a:srgbClr val="660033"/>
                </a:solidFill>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dirty="0">
                <a:solidFill>
                  <a:prstClr val="black"/>
                </a:solidFill>
                <a:effectLst>
                  <a:glow rad="152400">
                    <a:schemeClr val="tx1"/>
                  </a:glow>
                </a:effectLst>
                <a:latin typeface="Trebuchet MS"/>
              </a:rPr>
              <a:t>15 1</a:t>
            </a:r>
            <a:r>
              <a:rPr lang="en-CA" sz="1100" baseline="30000" dirty="0">
                <a:solidFill>
                  <a:prstClr val="black"/>
                </a:solidFill>
                <a:effectLst>
                  <a:glow rad="152400">
                    <a:schemeClr val="tx1"/>
                  </a:glow>
                </a:effectLst>
                <a:latin typeface="Trebuchet MS"/>
              </a:rPr>
              <a:t>st</a:t>
            </a:r>
            <a:r>
              <a:rPr lang="en-CA" sz="1100" dirty="0">
                <a:solidFill>
                  <a:prstClr val="black"/>
                </a:solidFill>
                <a:effectLst>
                  <a:glow rad="152400">
                    <a:schemeClr val="tx1"/>
                  </a:glow>
                </a:effectLst>
                <a:latin typeface="Trebuchet MS"/>
              </a:rPr>
              <a:t> Suk Sab</a:t>
            </a:r>
          </a:p>
          <a:p>
            <a:pPr lvl="0" defTabSz="457200">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b="1" dirty="0">
                <a:solidFill>
                  <a:srgbClr val="660033"/>
                </a:solidFill>
              </a:rPr>
              <a:t> (</a:t>
            </a:r>
            <a:r>
              <a:rPr lang="en-CA" sz="1100" b="1" dirty="0">
                <a:solidFill>
                  <a:srgbClr val="00FF00"/>
                </a:solidFill>
                <a:effectLst>
                  <a:glow rad="127000">
                    <a:srgbClr val="0070C0"/>
                  </a:glow>
                </a:effectLst>
              </a:rPr>
              <a:t>2</a:t>
            </a:r>
            <a:r>
              <a:rPr lang="en-CA" sz="1100" b="1" dirty="0">
                <a:solidFill>
                  <a:srgbClr val="660033"/>
                </a:solidFill>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16</a:t>
            </a:r>
          </a:p>
          <a:p>
            <a:pPr lvl="0" defTabSz="457200">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b="1" dirty="0">
                <a:solidFill>
                  <a:srgbClr val="660033"/>
                </a:solidFill>
              </a:rPr>
              <a:t> (</a:t>
            </a:r>
            <a:r>
              <a:rPr lang="en-CA" sz="1100" b="1" dirty="0">
                <a:solidFill>
                  <a:srgbClr val="00FF00"/>
                </a:solidFill>
                <a:effectLst>
                  <a:glow rad="127000">
                    <a:srgbClr val="0070C0"/>
                  </a:glow>
                </a:effectLst>
              </a:rPr>
              <a:t>3</a:t>
            </a:r>
            <a:r>
              <a:rPr lang="en-CA" sz="1100" b="1" dirty="0">
                <a:solidFill>
                  <a:srgbClr val="660033"/>
                </a:solidFill>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17</a:t>
            </a:r>
          </a:p>
          <a:p>
            <a:pPr lvl="0" defTabSz="457200">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b="1" dirty="0">
                <a:solidFill>
                  <a:srgbClr val="660033"/>
                </a:solidFill>
              </a:rPr>
              <a:t>(</a:t>
            </a:r>
            <a:r>
              <a:rPr lang="en-CA" sz="1100" b="1" dirty="0">
                <a:solidFill>
                  <a:srgbClr val="00FF00"/>
                </a:solidFill>
                <a:effectLst>
                  <a:glow rad="127000">
                    <a:srgbClr val="0070C0"/>
                  </a:glow>
                </a:effectLst>
              </a:rPr>
              <a:t>4</a:t>
            </a:r>
            <a:r>
              <a:rPr lang="en-CA" sz="1100" b="1" dirty="0">
                <a:solidFill>
                  <a:srgbClr val="660033"/>
                </a:solidFill>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dirty="0">
                <a:solidFill>
                  <a:prstClr val="black"/>
                </a:solidFill>
                <a:latin typeface="Trebuchet MS"/>
              </a:rPr>
              <a:t>18</a:t>
            </a:r>
            <a:endParaRPr kumimoji="0" lang="en-CA" sz="1100" b="0" i="0" u="none" strike="noStrike" kern="1200" cap="none" spc="0" normalizeH="0" baseline="0" noProof="0" dirty="0">
              <a:ln>
                <a:noFill/>
              </a:ln>
              <a:solidFill>
                <a:prstClr val="black"/>
              </a:solidFill>
              <a:effectLst/>
              <a:uLnTx/>
              <a:uFillTx/>
              <a:latin typeface="Trebuchet MS"/>
              <a:ea typeface="+mn-ea"/>
              <a:cs typeface="+mn-cs"/>
            </a:endParaRPr>
          </a:p>
          <a:p>
            <a:pPr lvl="0" defTabSz="457200">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lang="en-CA" sz="1100" b="1" dirty="0">
                <a:solidFill>
                  <a:srgbClr val="660033"/>
                </a:solidFill>
              </a:rPr>
              <a:t> (</a:t>
            </a:r>
            <a:r>
              <a:rPr lang="en-CA" sz="1100" b="1" dirty="0">
                <a:solidFill>
                  <a:srgbClr val="00FF00"/>
                </a:solidFill>
                <a:effectLst>
                  <a:glow rad="127000">
                    <a:srgbClr val="0070C0"/>
                  </a:glow>
                </a:effectLst>
              </a:rPr>
              <a:t>5</a:t>
            </a:r>
            <a:r>
              <a:rPr lang="en-CA" sz="1100" b="1" dirty="0">
                <a:solidFill>
                  <a:srgbClr val="660033"/>
                </a:solidFill>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lang="en-CA" sz="1100" dirty="0">
                <a:solidFill>
                  <a:prstClr val="black"/>
                </a:solidFill>
                <a:latin typeface="Trebuchet MS"/>
              </a:rPr>
              <a:t>19</a:t>
            </a:r>
            <a:endParaRPr kumimoji="0" lang="en-CA" sz="1100" b="0" i="0" u="none" strike="noStrike" kern="1200" cap="none" spc="0" normalizeH="0" baseline="0" noProof="0" dirty="0">
              <a:ln>
                <a:noFill/>
              </a:ln>
              <a:solidFill>
                <a:prstClr val="black"/>
              </a:solidFill>
              <a:effectLst/>
              <a:uLnTx/>
              <a:uFillTx/>
              <a:latin typeface="Trebuchet MS"/>
              <a:ea typeface="+mn-ea"/>
              <a:cs typeface="+mn-cs"/>
            </a:endParaRPr>
          </a:p>
          <a:p>
            <a:pPr lvl="0" defTabSz="457200">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a:t>
            </a:r>
            <a:r>
              <a:rPr lang="en-CA" sz="1100" b="1" dirty="0">
                <a:solidFill>
                  <a:srgbClr val="660033"/>
                </a:solidFill>
              </a:rPr>
              <a:t> (</a:t>
            </a:r>
            <a:r>
              <a:rPr lang="en-CA" sz="1100" b="1" dirty="0">
                <a:solidFill>
                  <a:srgbClr val="00FF00"/>
                </a:solidFill>
                <a:effectLst>
                  <a:glow rad="127000">
                    <a:srgbClr val="0070C0"/>
                  </a:glow>
                </a:effectLst>
              </a:rPr>
              <a:t>6</a:t>
            </a:r>
            <a:r>
              <a:rPr lang="en-CA" sz="1100" b="1" dirty="0">
                <a:solidFill>
                  <a:srgbClr val="660033"/>
                </a:solidFill>
              </a:rPr>
              <a:t>) </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20</a:t>
            </a:r>
          </a:p>
          <a:p>
            <a:pPr lvl="0" defTabSz="457200">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 Oct 9 </a:t>
            </a:r>
            <a:r>
              <a:rPr kumimoji="0" lang="en-CA" sz="1100" b="1" i="0" u="none" strike="noStrike" kern="1200" cap="none" spc="0" normalizeH="0" baseline="30000" noProof="0" dirty="0" err="1">
                <a:ln>
                  <a:noFill/>
                </a:ln>
                <a:solidFill>
                  <a:srgbClr val="660033"/>
                </a:solidFill>
                <a:effectLst/>
                <a:uLnTx/>
                <a:uFillTx/>
                <a:latin typeface="Trebuchet MS"/>
                <a:ea typeface="+mn-ea"/>
                <a:cs typeface="+mn-cs"/>
              </a:rPr>
              <a:t>Cov</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 Sukkot Ends</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lang="en-CA" sz="1100" b="1" dirty="0">
                <a:solidFill>
                  <a:srgbClr val="660033"/>
                </a:solidFill>
              </a:rPr>
              <a:t> (</a:t>
            </a:r>
            <a:r>
              <a:rPr lang="en-CA" sz="1100" b="1" dirty="0">
                <a:solidFill>
                  <a:srgbClr val="00FF00"/>
                </a:solidFill>
                <a:effectLst>
                  <a:glow rad="127000">
                    <a:srgbClr val="0070C0"/>
                  </a:glow>
                </a:effectLst>
              </a:rPr>
              <a:t>7</a:t>
            </a:r>
            <a:r>
              <a:rPr lang="en-CA" sz="1100" b="1" dirty="0">
                <a:solidFill>
                  <a:srgbClr val="660033"/>
                </a:solidFill>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21</a:t>
            </a:r>
          </a:p>
          <a:p>
            <a:pPr lvl="0" defTabSz="457200">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 Oct 10 Last Great Day</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b="1" dirty="0">
                <a:solidFill>
                  <a:srgbClr val="660033"/>
                </a:solidFill>
              </a:rPr>
              <a:t> (</a:t>
            </a:r>
            <a:r>
              <a:rPr lang="en-CA" sz="1100" b="1" dirty="0">
                <a:solidFill>
                  <a:srgbClr val="00FF00"/>
                </a:solidFill>
                <a:effectLst>
                  <a:glow rad="127000">
                    <a:srgbClr val="0070C0"/>
                  </a:glow>
                </a:effectLst>
              </a:rPr>
              <a:t>8</a:t>
            </a:r>
            <a:r>
              <a:rPr lang="en-CA" sz="1100" b="1" dirty="0">
                <a:solidFill>
                  <a:srgbClr val="660033"/>
                </a:solidFill>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lang="en-CA" sz="1100" dirty="0">
                <a:solidFill>
                  <a:prstClr val="black"/>
                </a:solidFill>
                <a:effectLst>
                  <a:glow rad="152400">
                    <a:schemeClr val="tx1"/>
                  </a:glow>
                </a:effectLst>
                <a:latin typeface="Trebuchet MS"/>
              </a:rPr>
              <a:t>22 </a:t>
            </a:r>
            <a:r>
              <a:rPr lang="en-CA" sz="1050" dirty="0">
                <a:solidFill>
                  <a:prstClr val="black"/>
                </a:solidFill>
                <a:effectLst>
                  <a:glow rad="152400">
                    <a:schemeClr val="tx1"/>
                  </a:glow>
                </a:effectLst>
                <a:latin typeface="Trebuchet MS"/>
              </a:rPr>
              <a:t>Last Gt Day</a:t>
            </a:r>
            <a:endParaRPr lang="en-CA" sz="1100" dirty="0">
              <a:solidFill>
                <a:prstClr val="black"/>
              </a:solidFill>
              <a:effectLst>
                <a:glow rad="152400">
                  <a:schemeClr val="tx1"/>
                </a:glow>
              </a:effectLst>
              <a:latin typeface="Trebuchet M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 </a:t>
            </a:r>
            <a:r>
              <a:rPr kumimoji="0" lang="en-CA" sz="1100" b="1" i="0" u="none" strike="noStrike" kern="1200" cap="none" spc="0" normalizeH="0" baseline="30000" noProof="0" dirty="0">
                <a:ln>
                  <a:noFill/>
                </a:ln>
                <a:solidFill>
                  <a:srgbClr val="C00000"/>
                </a:solidFill>
                <a:effectLst/>
                <a:uLnTx/>
                <a:uFillTx/>
                <a:latin typeface="Trebuchet MS"/>
                <a:ea typeface="+mn-ea"/>
                <a:cs typeface="+mn-cs"/>
              </a:rPr>
              <a:t>Oct 12  Lunar Sukkot Begins</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26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glow rad="203200">
                    <a:srgbClr val="34E9FC"/>
                  </a:glow>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glow rad="203200">
                    <a:srgbClr val="34E9FC"/>
                  </a:glow>
                </a:effectLst>
                <a:uLnTx/>
                <a:uFillTx/>
                <a:latin typeface="Trebuchet MS"/>
                <a:ea typeface="+mn-ea"/>
                <a:cs typeface="+mn-cs"/>
              </a:rPr>
              <a:t>th Oct 15</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a:t>
            </a:r>
            <a:r>
              <a:rPr lang="en-CA" sz="1100" b="1" u="sng" dirty="0">
                <a:solidFill>
                  <a:srgbClr val="0000FF"/>
                </a:solidFill>
                <a:effectLst>
                  <a:glow rad="228600">
                    <a:srgbClr val="34E9FC"/>
                  </a:glow>
                </a:effectLst>
                <a:latin typeface="Trebuchet MS"/>
              </a:rPr>
              <a:t>27 </a:t>
            </a:r>
          </a:p>
        </p:txBody>
      </p:sp>
      <p:sp>
        <p:nvSpPr>
          <p:cNvPr id="3" name="Slide Number Placeholder 2"/>
          <p:cNvSpPr>
            <a:spLocks noGrp="1"/>
          </p:cNvSpPr>
          <p:nvPr>
            <p:ph type="sldNum" sz="quarter" idx="12"/>
          </p:nvPr>
        </p:nvSpPr>
        <p:spPr>
          <a:xfrm>
            <a:off x="11766419" y="6491554"/>
            <a:ext cx="355312" cy="36644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p:txBody>
      </p:sp>
      <p:pic>
        <p:nvPicPr>
          <p:cNvPr id="19"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585722" y="4069640"/>
            <a:ext cx="2000250" cy="295275"/>
          </a:xfrm>
          <a:prstGeom prst="rect">
            <a:avLst/>
          </a:prstGeom>
        </p:spPr>
      </p:pic>
      <p:sp>
        <p:nvSpPr>
          <p:cNvPr id="20" name="Rectangle 19"/>
          <p:cNvSpPr/>
          <p:nvPr/>
        </p:nvSpPr>
        <p:spPr>
          <a:xfrm>
            <a:off x="249497" y="1490980"/>
            <a:ext cx="3452881" cy="3144750"/>
          </a:xfrm>
          <a:prstGeom prst="rect">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prstClr val="black"/>
                </a:solidFill>
                <a:effectLst>
                  <a:glow rad="127000">
                    <a:srgbClr val="FF0000"/>
                  </a:glow>
                </a:effectLst>
                <a:uLnTx/>
                <a:uFillTx/>
                <a:latin typeface="Trebuchet MS"/>
                <a:ea typeface="+mn-ea"/>
                <a:cs typeface="+mn-cs"/>
              </a:rPr>
              <a:t>1 Trumpets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kumimoji="0" lang="en-CA" sz="1100" b="1" i="0" u="none" strike="noStrike" kern="1200" cap="none" spc="0" normalizeH="0" baseline="0" noProof="0" dirty="0">
                <a:ln>
                  <a:noFill/>
                </a:ln>
                <a:solidFill>
                  <a:prstClr val="black"/>
                </a:solidFill>
                <a:effectLst>
                  <a:glow rad="127000">
                    <a:srgbClr val="FF0000"/>
                  </a:glow>
                </a:effectLst>
                <a:uLnTx/>
                <a:uFillTx/>
                <a:latin typeface="Trebuchet MS"/>
                <a:ea typeface="+mn-ea"/>
                <a:cs typeface="+mn-cs"/>
              </a:rPr>
              <a:t>10 Yom Kippur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uLnTx/>
                <a:uFillTx/>
                <a:latin typeface="Trebuchet MS"/>
                <a:ea typeface="+mn-ea"/>
                <a:cs typeface="+mn-cs"/>
              </a:rPr>
              <a:t>th</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1</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st</a:t>
            </a:r>
            <a:r>
              <a:rPr kumimoji="0" lang="en-CA" sz="1100" b="0" i="0" u="none" strike="noStrike" kern="1200" cap="none" spc="0" normalizeH="0" baseline="0" noProof="0" dirty="0">
                <a:ln>
                  <a:noFill/>
                </a:ln>
                <a:solidFill>
                  <a:srgbClr val="0000FF"/>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2</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3</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uLnTx/>
                <a:uFillTx/>
                <a:latin typeface="Trebuchet MS"/>
                <a:ea typeface="+mn-ea"/>
                <a:cs typeface="+mn-cs"/>
              </a:rPr>
              <a:t>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4</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 </a:t>
            </a:r>
            <a:r>
              <a:rPr lang="en-CA" sz="1100" b="1" baseline="30000" dirty="0">
                <a:solidFill>
                  <a:srgbClr val="660033"/>
                </a:solidFill>
                <a:latin typeface="Trebuchet MS"/>
              </a:rPr>
              <a:t>Oct</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 12 </a:t>
            </a:r>
            <a:r>
              <a:rPr lang="en-CA" sz="1100" b="1" baseline="30000" dirty="0">
                <a:solidFill>
                  <a:srgbClr val="660033"/>
                </a:solidFill>
                <a:latin typeface="Trebuchet MS"/>
              </a:rPr>
              <a:t>sunset</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1</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glow rad="101600">
                    <a:srgbClr val="00FFCC"/>
                  </a:glow>
                </a:effectLst>
                <a:uLnTx/>
                <a:uFillTx/>
                <a:latin typeface="Trebuchet MS"/>
                <a:ea typeface="+mn-ea"/>
                <a:cs typeface="+mn-cs"/>
              </a:rPr>
              <a:t>15 1</a:t>
            </a:r>
            <a:r>
              <a:rPr kumimoji="0" lang="en-CA" sz="1100" b="0" i="0" u="none" strike="noStrike" kern="1200" cap="none" spc="0" normalizeH="0" baseline="30000" noProof="0" dirty="0">
                <a:ln>
                  <a:noFill/>
                </a:ln>
                <a:solidFill>
                  <a:prstClr val="black"/>
                </a:solidFill>
                <a:effectLst>
                  <a:glow rad="101600">
                    <a:srgbClr val="00FFCC"/>
                  </a:glow>
                </a:effectLst>
                <a:uLnTx/>
                <a:uFillTx/>
                <a:latin typeface="Trebuchet MS"/>
                <a:ea typeface="+mn-ea"/>
                <a:cs typeface="+mn-cs"/>
              </a:rPr>
              <a:t>st</a:t>
            </a:r>
            <a:r>
              <a:rPr kumimoji="0" lang="en-CA" sz="1100" b="0" i="0" u="none" strike="noStrike" kern="1200" cap="none" spc="0" normalizeH="0" baseline="0" noProof="0" dirty="0">
                <a:ln>
                  <a:noFill/>
                </a:ln>
                <a:solidFill>
                  <a:prstClr val="black"/>
                </a:solidFill>
                <a:effectLst>
                  <a:glow rad="101600">
                    <a:srgbClr val="00FFCC"/>
                  </a:glow>
                </a:effectLst>
                <a:uLnTx/>
                <a:uFillTx/>
                <a:latin typeface="Trebuchet MS"/>
                <a:ea typeface="+mn-ea"/>
                <a:cs typeface="+mn-cs"/>
              </a:rPr>
              <a:t> Sukkot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5</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2</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0" i="0" u="none" strike="noStrike" kern="1200" cap="none" spc="0" normalizeH="0" baseline="0" noProof="0" dirty="0">
                <a:ln>
                  <a:noFill/>
                </a:ln>
                <a:solidFill>
                  <a:prstClr val="black"/>
                </a:solidFill>
                <a:effectLst>
                  <a:glow rad="101600">
                    <a:srgbClr val="00FFCC"/>
                  </a:glow>
                </a:effectLst>
                <a:uLnTx/>
                <a:uFillTx/>
                <a:latin typeface="Trebuchet MS"/>
                <a:ea typeface="+mn-ea"/>
                <a:cs typeface="+mn-cs"/>
              </a:rPr>
              <a:t>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660033"/>
                </a:solidFill>
                <a:effectLst/>
                <a:uLnTx/>
                <a:uFillTx/>
                <a:latin typeface="Trebuchet MS"/>
                <a:ea typeface="+mn-ea"/>
                <a:cs typeface="+mn-cs"/>
              </a:rPr>
              <a:t>6</a:t>
            </a:r>
            <a:r>
              <a:rPr kumimoji="0" lang="en-CA" sz="11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1100" b="0" i="0" u="none" strike="noStrike" kern="1200" cap="none" spc="0" normalizeH="0" baseline="0" noProof="0" dirty="0">
                <a:ln>
                  <a:noFill/>
                </a:ln>
                <a:solidFill>
                  <a:prstClr val="black"/>
                </a:solidFill>
                <a:effectLst/>
                <a:uLnTx/>
                <a:uFillTx/>
                <a:latin typeface="Trebuchet MS"/>
                <a:ea typeface="+mn-ea"/>
                <a:cs typeface="+mn-cs"/>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a:t>
            </a:r>
            <a:r>
              <a:rPr kumimoji="0" lang="en-CA" sz="1100" b="1" i="0" u="none" strike="noStrike" kern="1200" cap="none" spc="0" normalizeH="0" baseline="0" noProof="0" dirty="0">
                <a:ln>
                  <a:noFill/>
                </a:ln>
                <a:solidFill>
                  <a:srgbClr val="00FF00"/>
                </a:solidFill>
                <a:effectLst>
                  <a:glow rad="127000">
                    <a:srgbClr val="0070C0"/>
                  </a:glow>
                </a:effectLst>
                <a:uLnTx/>
                <a:uFillTx/>
                <a:latin typeface="Trebuchet MS"/>
                <a:ea typeface="+mn-ea"/>
                <a:cs typeface="+mn-cs"/>
              </a:rPr>
              <a:t>3</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none" strike="noStrike" kern="1200" cap="none" spc="0" normalizeH="0" baseline="0" noProof="0" dirty="0">
                <a:ln>
                  <a:noFill/>
                </a:ln>
                <a:solidFill>
                  <a:srgbClr val="00FF00"/>
                </a:solidFill>
                <a:effectLst>
                  <a:glow rad="368300">
                    <a:srgbClr val="0000FF"/>
                  </a:glow>
                </a:effectLst>
                <a:uLnTx/>
                <a:uFillTx/>
                <a:latin typeface="Trebuchet MS"/>
                <a:ea typeface="+mn-ea"/>
                <a:cs typeface="+mn-cs"/>
              </a:rPr>
              <a:t>17 Fri Sunset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solidFill>
                  <a:srgbClr val="0000FF"/>
                </a:solidFill>
                <a:effectLst>
                  <a:glow rad="177800">
                    <a:srgbClr val="34E9FC"/>
                  </a:glow>
                </a:effectLst>
                <a:uLnTx/>
                <a:uFillTx/>
                <a:latin typeface="Trebuchet MS"/>
                <a:ea typeface="+mn-ea"/>
                <a:cs typeface="+mn-cs"/>
              </a:rPr>
              <a:t>7</a:t>
            </a:r>
            <a:r>
              <a:rPr kumimoji="0" lang="en-CA" sz="1100" b="1" i="0" u="sng" strike="noStrike" kern="1200" cap="none" spc="0" normalizeH="0" baseline="30000" noProof="0" dirty="0">
                <a:ln>
                  <a:noFill/>
                </a:ln>
                <a:solidFill>
                  <a:srgbClr val="0000FF"/>
                </a:solidFill>
                <a:effectLst>
                  <a:glow rad="177800">
                    <a:srgbClr val="34E9FC"/>
                  </a:glow>
                </a:effectLst>
                <a:uLnTx/>
                <a:uFillTx/>
                <a:latin typeface="Trebuchet MS"/>
                <a:ea typeface="+mn-ea"/>
                <a:cs typeface="+mn-cs"/>
              </a:rPr>
              <a:t>th Oct 15 sunset</a:t>
            </a:r>
            <a:r>
              <a:rPr kumimoji="0" lang="en-CA" sz="1100" b="0" i="0" u="sng" strike="noStrike" kern="1200" cap="none" spc="0" normalizeH="0" baseline="0" noProof="0" dirty="0">
                <a:ln>
                  <a:noFill/>
                </a:ln>
                <a:solidFill>
                  <a:srgbClr val="0000FF"/>
                </a:solidFill>
                <a:effectLst/>
                <a:uLnTx/>
                <a:uFillTx/>
                <a:latin typeface="Trebuchet MS"/>
                <a:ea typeface="+mn-ea"/>
                <a:cs typeface="+mn-cs"/>
              </a:rPr>
              <a:t>			</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a:t>
            </a:r>
            <a:r>
              <a:rPr kumimoji="0" lang="en-CA" sz="11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4</a:t>
            </a:r>
            <a:r>
              <a:rPr kumimoji="0" lang="en-CA" sz="1100" b="1" i="0" u="none" strike="noStrike" kern="1200" cap="none" spc="0" normalizeH="0" baseline="0" noProof="0" dirty="0">
                <a:ln>
                  <a:noFill/>
                </a:ln>
                <a:solidFill>
                  <a:srgbClr val="660033"/>
                </a:solidFill>
                <a:effectLst/>
                <a:uLnTx/>
                <a:uFillTx/>
                <a:latin typeface="Trebuchet MS"/>
                <a:ea typeface="+mn-ea"/>
                <a:cs typeface="+mn-cs"/>
              </a:rPr>
              <a:t>)	</a:t>
            </a:r>
            <a:r>
              <a:rPr kumimoji="0" lang="en-CA" sz="1100" b="1" i="0" u="sng" strike="noStrike" kern="1200" cap="none" spc="0" normalizeH="0" baseline="0" noProof="0" dirty="0">
                <a:ln>
                  <a:noFill/>
                </a:ln>
                <a:solidFill>
                  <a:srgbClr val="0000FF"/>
                </a:solidFill>
                <a:effectLst>
                  <a:glow rad="228600">
                    <a:srgbClr val="34E9FC"/>
                  </a:glow>
                </a:effectLst>
                <a:uLnTx/>
                <a:uFillTx/>
                <a:latin typeface="Trebuchet MS"/>
                <a:ea typeface="+mn-ea"/>
                <a:cs typeface="+mn-cs"/>
              </a:rPr>
              <a:t>18</a:t>
            </a:r>
            <a:r>
              <a:rPr kumimoji="0" lang="en-CA" sz="1100" b="1" i="0" strike="noStrike" kern="1200" cap="none" spc="0" normalizeH="0" baseline="0" noProof="0" dirty="0">
                <a:ln>
                  <a:noFill/>
                </a:ln>
                <a:solidFill>
                  <a:srgbClr val="0000FF"/>
                </a:solidFill>
                <a:effectLst>
                  <a:glow rad="228600">
                    <a:srgbClr val="34E9FC"/>
                  </a:glow>
                </a:effectLst>
                <a:uLnTx/>
                <a:uFillTx/>
                <a:latin typeface="Trebuchet MS"/>
                <a:ea typeface="+mn-ea"/>
                <a:cs typeface="+mn-cs"/>
              </a:rPr>
              <a:t> Sab Sunset</a:t>
            </a:r>
            <a:endParaRPr kumimoji="0" lang="en-CA" sz="1100" b="1" i="0" u="sng" strike="noStrike" kern="1200" cap="none" spc="0" normalizeH="0" baseline="0" noProof="0" dirty="0">
              <a:ln>
                <a:noFill/>
              </a:ln>
              <a:solidFill>
                <a:srgbClr val="0000FF"/>
              </a:solidFill>
              <a:effectLst>
                <a:glow rad="228600">
                  <a:srgbClr val="34E9FC"/>
                </a:glow>
              </a:effectLst>
              <a:uLnTx/>
              <a:uFillTx/>
              <a:latin typeface="Trebuchet MS"/>
              <a:ea typeface="+mn-ea"/>
              <a:cs typeface="+mn-cs"/>
            </a:endParaRPr>
          </a:p>
        </p:txBody>
      </p:sp>
      <p:sp>
        <p:nvSpPr>
          <p:cNvPr id="22" name="Rounded Rectangle 21"/>
          <p:cNvSpPr/>
          <p:nvPr/>
        </p:nvSpPr>
        <p:spPr>
          <a:xfrm>
            <a:off x="632771" y="1657664"/>
            <a:ext cx="1881688" cy="381064"/>
          </a:xfrm>
          <a:prstGeom prst="roundRect">
            <a:avLst>
              <a:gd name="adj" fmla="val 50000"/>
            </a:avLst>
          </a:prstGeom>
          <a:effectLst>
            <a:glow rad="228600">
              <a:schemeClr val="accent3">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02060"/>
                </a:solidFill>
                <a:effectLst/>
                <a:uLnTx/>
                <a:uFillTx/>
                <a:latin typeface="Trebuchet MS"/>
                <a:ea typeface="+mn-ea"/>
                <a:cs typeface="+mn-cs"/>
              </a:rPr>
              <a:t>7</a:t>
            </a:r>
            <a:r>
              <a:rPr kumimoji="0" lang="en-CA" sz="2800" b="0" i="0" u="none" strike="noStrike" kern="1200" cap="none" spc="0" normalizeH="0" baseline="30000" noProof="0" dirty="0">
                <a:ln>
                  <a:noFill/>
                </a:ln>
                <a:solidFill>
                  <a:srgbClr val="002060"/>
                </a:solidFill>
                <a:effectLst/>
                <a:uLnTx/>
                <a:uFillTx/>
                <a:latin typeface="Trebuchet MS"/>
                <a:ea typeface="+mn-ea"/>
                <a:cs typeface="+mn-cs"/>
              </a:rPr>
              <a:t>th</a:t>
            </a:r>
            <a:r>
              <a:rPr kumimoji="0" lang="en-CA" sz="2800" b="0" i="0" u="none" strike="noStrike" kern="1200" cap="none" spc="0" normalizeH="0" baseline="0" noProof="0" dirty="0">
                <a:ln>
                  <a:noFill/>
                </a:ln>
                <a:solidFill>
                  <a:srgbClr val="002060"/>
                </a:solidFill>
                <a:effectLst/>
                <a:uLnTx/>
                <a:uFillTx/>
                <a:latin typeface="Trebuchet MS"/>
                <a:ea typeface="+mn-ea"/>
                <a:cs typeface="+mn-cs"/>
              </a:rPr>
              <a:t> Month</a:t>
            </a:r>
          </a:p>
        </p:txBody>
      </p:sp>
      <p:sp>
        <p:nvSpPr>
          <p:cNvPr id="30" name="Rounded Rectangle 29"/>
          <p:cNvSpPr/>
          <p:nvPr/>
        </p:nvSpPr>
        <p:spPr>
          <a:xfrm>
            <a:off x="498638" y="216340"/>
            <a:ext cx="2907271" cy="566482"/>
          </a:xfrm>
          <a:prstGeom prst="roundRect">
            <a:avLst>
              <a:gd name="adj" fmla="val 50000"/>
            </a:avLst>
          </a:prstGeom>
          <a:solidFill>
            <a:schemeClr val="accent4">
              <a:lumMod val="75000"/>
            </a:schemeClr>
          </a:solidFill>
          <a:ln w="76200">
            <a:solidFill>
              <a:srgbClr val="FFFF00"/>
            </a:solidFill>
          </a:ln>
          <a:effectLst>
            <a:glow rad="228600">
              <a:schemeClr val="accent5">
                <a:satMod val="175000"/>
                <a:alpha val="96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32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29 CE</a:t>
            </a:r>
            <a:r>
              <a:rPr kumimoji="0" lang="en-CA" sz="3200" b="0" i="0" u="none" strike="noStrike" kern="1200" cap="none" spc="0" normalizeH="0" baseline="0" noProof="0" dirty="0">
                <a:ln>
                  <a:noFill/>
                </a:ln>
                <a:solidFill>
                  <a:prstClr val="black"/>
                </a:solidFill>
                <a:effectLst/>
                <a:uLnTx/>
                <a:uFillTx/>
                <a:latin typeface="Trebuchet MS"/>
                <a:ea typeface="+mn-ea"/>
                <a:cs typeface="+mn-cs"/>
              </a:rPr>
              <a:t>/</a:t>
            </a:r>
            <a:r>
              <a:rPr kumimoji="0" lang="en-CA" sz="3200" b="0" i="0" u="sng"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30</a:t>
            </a:r>
            <a:r>
              <a:rPr kumimoji="0" lang="en-CA" sz="32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 </a:t>
            </a:r>
            <a:r>
              <a:rPr kumimoji="0" lang="en-CA" sz="3200" b="0" i="0" u="none"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CC</a:t>
            </a:r>
          </a:p>
        </p:txBody>
      </p:sp>
      <p:sp>
        <p:nvSpPr>
          <p:cNvPr id="18" name="Rounded Rectangular Callout 21">
            <a:extLst>
              <a:ext uri="{FF2B5EF4-FFF2-40B4-BE49-F238E27FC236}">
                <a16:creationId xmlns:a16="http://schemas.microsoft.com/office/drawing/2014/main" id="{FBBBD734-3A23-41BE-A3E3-B80ADDCA3A3D}"/>
              </a:ext>
            </a:extLst>
          </p:cNvPr>
          <p:cNvSpPr/>
          <p:nvPr/>
        </p:nvSpPr>
        <p:spPr>
          <a:xfrm flipH="1">
            <a:off x="3683342" y="706747"/>
            <a:ext cx="4194084" cy="3658168"/>
          </a:xfrm>
          <a:prstGeom prst="wedgeRoundRectCallout">
            <a:avLst>
              <a:gd name="adj1" fmla="val -49975"/>
              <a:gd name="adj2" fmla="val -50481"/>
              <a:gd name="adj3" fmla="val 16667"/>
            </a:avLst>
          </a:prstGeom>
          <a:noFill/>
          <a:ln w="57150">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defTabSz="457200">
              <a:defRPr/>
            </a:pPr>
            <a:r>
              <a:rPr lang="en-CA" sz="2600" b="1" dirty="0">
                <a:ln>
                  <a:solidFill>
                    <a:sysClr val="windowText" lastClr="000000"/>
                  </a:solidFill>
                </a:ln>
                <a:solidFill>
                  <a:srgbClr val="C00000"/>
                </a:solidFill>
                <a:effectLst>
                  <a:outerShdw blurRad="60007" dist="310007" dir="7680000" sy="30000" kx="1300200" algn="ctr" rotWithShape="0">
                    <a:srgbClr val="F5CCC2">
                      <a:alpha val="32000"/>
                    </a:srgbClr>
                  </a:outerShdw>
                </a:effectLst>
                <a:latin typeface="Eras Bold ITC" panose="020B0907030504020204" pitchFamily="34" charset="0"/>
                <a:cs typeface="Aharoni" panose="02010803020104030203" pitchFamily="2" charset="-79"/>
              </a:rPr>
              <a:t>NOT ONE </a:t>
            </a:r>
            <a:r>
              <a:rPr lang="en-CA" sz="2600" b="1" dirty="0">
                <a:ln>
                  <a:solidFill>
                    <a:sysClr val="windowText" lastClr="000000"/>
                  </a:solidFill>
                </a:ln>
                <a:solidFill>
                  <a:schemeClr val="accent6">
                    <a:lumMod val="75000"/>
                  </a:schemeClr>
                </a:solidFill>
                <a:effectLst>
                  <a:outerShdw blurRad="60007" dist="310007" dir="7680000" sy="30000" kx="1300200" algn="ctr" rotWithShape="0">
                    <a:srgbClr val="F5CCC2">
                      <a:alpha val="32000"/>
                    </a:srgbClr>
                  </a:outerShdw>
                </a:effectLst>
                <a:latin typeface="Eras Bold ITC" panose="020B0907030504020204" pitchFamily="34" charset="0"/>
                <a:cs typeface="Aharoni" panose="02010803020104030203" pitchFamily="2" charset="-79"/>
              </a:rPr>
              <a:t>of the </a:t>
            </a:r>
            <a:br>
              <a:rPr lang="en-CA" sz="2600" b="1" dirty="0">
                <a:ln>
                  <a:solidFill>
                    <a:sysClr val="windowText" lastClr="000000"/>
                  </a:solidFill>
                </a:ln>
                <a:solidFill>
                  <a:schemeClr val="accent6">
                    <a:lumMod val="75000"/>
                  </a:schemeClr>
                </a:solidFill>
                <a:effectLst>
                  <a:outerShdw blurRad="60007" dist="310007" dir="7680000" sy="30000" kx="1300200" algn="ctr" rotWithShape="0">
                    <a:srgbClr val="F5CCC2">
                      <a:alpha val="32000"/>
                    </a:srgbClr>
                  </a:outerShdw>
                </a:effectLst>
                <a:latin typeface="Eras Bold ITC" panose="020B0907030504020204" pitchFamily="34" charset="0"/>
                <a:cs typeface="Aharoni" panose="02010803020104030203" pitchFamily="2" charset="-79"/>
              </a:rPr>
            </a:br>
            <a:r>
              <a:rPr lang="en-CA" b="1" dirty="0">
                <a:ln>
                  <a:solidFill>
                    <a:sysClr val="windowText" lastClr="000000"/>
                  </a:solidFill>
                </a:ln>
                <a:solidFill>
                  <a:schemeClr val="accent6">
                    <a:lumMod val="75000"/>
                  </a:schemeClr>
                </a:solidFill>
                <a:effectLst>
                  <a:outerShdw blurRad="60007" dist="310007" dir="7680000" sy="30000" kx="1300200" algn="ctr" rotWithShape="0">
                    <a:srgbClr val="F5CCC2">
                      <a:alpha val="32000"/>
                    </a:srgbClr>
                  </a:outerShdw>
                </a:effectLst>
                <a:latin typeface="Eras Bold ITC" panose="020B0907030504020204" pitchFamily="34" charset="0"/>
                <a:cs typeface="Aharoni" panose="02010803020104030203" pitchFamily="2" charset="-79"/>
              </a:rPr>
              <a:t>[</a:t>
            </a:r>
            <a:r>
              <a:rPr lang="en-CA" b="1" dirty="0" err="1">
                <a:ln>
                  <a:solidFill>
                    <a:sysClr val="windowText" lastClr="000000"/>
                  </a:solidFill>
                </a:ln>
                <a:solidFill>
                  <a:schemeClr val="accent6">
                    <a:lumMod val="75000"/>
                  </a:schemeClr>
                </a:solidFill>
                <a:effectLst>
                  <a:outerShdw blurRad="60007" dist="310007" dir="7680000" sy="30000" kx="1300200" algn="ctr" rotWithShape="0">
                    <a:srgbClr val="F5CCC2">
                      <a:alpha val="32000"/>
                    </a:srgbClr>
                  </a:outerShdw>
                </a:effectLst>
                <a:latin typeface="Eras Bold ITC" panose="020B0907030504020204" pitchFamily="34" charset="0"/>
                <a:cs typeface="Aharoni" panose="02010803020104030203" pitchFamily="2" charset="-79"/>
              </a:rPr>
              <a:t>unb</a:t>
            </a:r>
            <a:r>
              <a:rPr lang="en-CA" b="1" dirty="0">
                <a:ln>
                  <a:solidFill>
                    <a:sysClr val="windowText" lastClr="000000"/>
                  </a:solidFill>
                </a:ln>
                <a:solidFill>
                  <a:schemeClr val="accent6">
                    <a:lumMod val="75000"/>
                  </a:schemeClr>
                </a:solidFill>
                <a:effectLst>
                  <a:outerShdw blurRad="60007" dist="310007" dir="7680000" sy="30000" kx="1300200" algn="ctr" rotWithShape="0">
                    <a:srgbClr val="F5CCC2">
                      <a:alpha val="32000"/>
                    </a:srgbClr>
                  </a:outerShdw>
                </a:effectLst>
                <a:latin typeface="Eras Bold ITC" panose="020B0907030504020204" pitchFamily="34" charset="0"/>
                <a:cs typeface="Aharoni" panose="02010803020104030203" pitchFamily="2" charset="-79"/>
              </a:rPr>
              <a:t>]</a:t>
            </a:r>
            <a:r>
              <a:rPr lang="en-CA" sz="2600" b="1" dirty="0">
                <a:ln>
                  <a:solidFill>
                    <a:sysClr val="windowText" lastClr="000000"/>
                  </a:solidFill>
                </a:ln>
                <a:solidFill>
                  <a:schemeClr val="accent6">
                    <a:lumMod val="75000"/>
                  </a:schemeClr>
                </a:solidFill>
                <a:effectLst>
                  <a:outerShdw blurRad="60007" dist="310007" dir="7680000" sy="30000" kx="1300200" algn="ctr" rotWithShape="0">
                    <a:srgbClr val="F5CCC2">
                      <a:alpha val="32000"/>
                    </a:srgbClr>
                  </a:outerShdw>
                </a:effectLst>
                <a:latin typeface="Eras Bold ITC" panose="020B0907030504020204" pitchFamily="34" charset="0"/>
                <a:cs typeface="Aharoni" panose="02010803020104030203" pitchFamily="2" charset="-79"/>
              </a:rPr>
              <a:t> </a:t>
            </a:r>
            <a:r>
              <a:rPr lang="en-CA" sz="2600" b="1" dirty="0">
                <a:ln>
                  <a:solidFill>
                    <a:sysClr val="windowText" lastClr="000000"/>
                  </a:solidFill>
                </a:ln>
                <a:solidFill>
                  <a:srgbClr val="00B050"/>
                </a:solidFill>
                <a:effectLst>
                  <a:outerShdw blurRad="60007" dist="310007" dir="7680000" sy="30000" kx="1300200" algn="ctr" rotWithShape="0">
                    <a:srgbClr val="F5CCC2">
                      <a:alpha val="32000"/>
                    </a:srgbClr>
                  </a:outerShdw>
                </a:effectLst>
                <a:latin typeface="Eras Bold ITC" panose="020B0907030504020204" pitchFamily="34" charset="0"/>
                <a:cs typeface="Aharoni" panose="02010803020104030203" pitchFamily="2" charset="-79"/>
              </a:rPr>
              <a:t>JEWS</a:t>
            </a:r>
            <a:r>
              <a:rPr lang="en-CA" sz="2600" b="1" dirty="0">
                <a:ln>
                  <a:solidFill>
                    <a:sysClr val="windowText" lastClr="000000"/>
                  </a:solidFill>
                </a:ln>
                <a:solidFill>
                  <a:schemeClr val="accent6">
                    <a:lumMod val="75000"/>
                  </a:schemeClr>
                </a:solidFill>
                <a:effectLst>
                  <a:outerShdw blurRad="60007" dist="310007" dir="7680000" sy="30000" kx="1300200" algn="ctr" rotWithShape="0">
                    <a:srgbClr val="F5CCC2">
                      <a:alpha val="32000"/>
                    </a:srgbClr>
                  </a:outerShdw>
                </a:effectLst>
                <a:latin typeface="Eras Bold ITC" panose="020B0907030504020204" pitchFamily="34" charset="0"/>
                <a:cs typeface="Aharoni" panose="02010803020104030203" pitchFamily="2" charset="-79"/>
              </a:rPr>
              <a:t> </a:t>
            </a:r>
            <a:r>
              <a:rPr kumimoji="0" lang="en-CA" sz="2600" b="1" i="0" strike="noStrike" kern="1200" cap="none" spc="0" normalizeH="0" baseline="0" noProof="0" dirty="0">
                <a:ln>
                  <a:solidFill>
                    <a:sysClr val="windowText" lastClr="000000"/>
                  </a:solidFill>
                </a:ln>
                <a:solidFill>
                  <a:schemeClr val="accent6">
                    <a:lumMod val="75000"/>
                  </a:schemeClr>
                </a:solidFill>
                <a:effectLst>
                  <a:outerShdw blurRad="60007" dist="310007" dir="7680000" sy="30000" kx="1300200" algn="ctr" rotWithShape="0">
                    <a:srgbClr val="F5CCC2">
                      <a:alpha val="32000"/>
                    </a:srgbClr>
                  </a:outerShdw>
                </a:effectLst>
                <a:uLnTx/>
                <a:uFillTx/>
                <a:latin typeface="Eras Bold ITC" panose="020B0907030504020204" pitchFamily="34" charset="0"/>
                <a:cs typeface="Aharoni" panose="02010803020104030203" pitchFamily="2" charset="-79"/>
              </a:rPr>
              <a:t>were in the temple for </a:t>
            </a:r>
            <a:r>
              <a:rPr kumimoji="0" lang="en-CA" sz="2600" b="1" i="0" strike="noStrike" kern="1200" cap="none" spc="0" normalizeH="0" baseline="0" noProof="0" dirty="0">
                <a:ln>
                  <a:solidFill>
                    <a:sysClr val="windowText" lastClr="000000"/>
                  </a:solidFill>
                </a:ln>
                <a:solidFill>
                  <a:srgbClr val="00B0F0"/>
                </a:solidFill>
                <a:effectLst>
                  <a:outerShdw blurRad="60007" dist="310007" dir="7680000" sy="30000" kx="1300200" algn="ctr" rotWithShape="0">
                    <a:srgbClr val="F5CCC2">
                      <a:alpha val="32000"/>
                    </a:srgbClr>
                  </a:outerShdw>
                </a:effectLst>
                <a:uLnTx/>
                <a:uFillTx/>
                <a:latin typeface="Eras Bold ITC" panose="020B0907030504020204" pitchFamily="34" charset="0"/>
                <a:cs typeface="Aharoni" panose="02010803020104030203" pitchFamily="2" charset="-79"/>
              </a:rPr>
              <a:t>Yahusha’s Sukkot Festival </a:t>
            </a:r>
            <a:r>
              <a:rPr kumimoji="0" lang="en-CA" sz="2600" b="1" i="0" strike="noStrike" kern="1200" cap="none" spc="0" normalizeH="0" baseline="0" noProof="0" dirty="0">
                <a:ln>
                  <a:solidFill>
                    <a:sysClr val="windowText" lastClr="000000"/>
                  </a:solidFill>
                </a:ln>
                <a:solidFill>
                  <a:schemeClr val="accent6">
                    <a:lumMod val="75000"/>
                  </a:schemeClr>
                </a:solidFill>
                <a:effectLst>
                  <a:outerShdw blurRad="60007" dist="310007" dir="7680000" sy="30000" kx="1300200" algn="ctr" rotWithShape="0">
                    <a:srgbClr val="F5CCC2">
                      <a:alpha val="32000"/>
                    </a:srgbClr>
                  </a:outerShdw>
                </a:effectLst>
                <a:uLnTx/>
                <a:uFillTx/>
                <a:latin typeface="Eras Bold ITC" panose="020B0907030504020204" pitchFamily="34" charset="0"/>
                <a:cs typeface="Aharoni" panose="02010803020104030203" pitchFamily="2" charset="-79"/>
              </a:rPr>
              <a:t>~ </a:t>
            </a:r>
            <a:r>
              <a:rPr kumimoji="0" lang="en-CA" sz="2600" b="1" i="0" u="sng" strike="noStrike" kern="1200" cap="none" spc="0" normalizeH="0" baseline="0" noProof="0" dirty="0">
                <a:ln>
                  <a:solidFill>
                    <a:sysClr val="windowText" lastClr="000000"/>
                  </a:solidFill>
                </a:ln>
                <a:solidFill>
                  <a:schemeClr val="accent6">
                    <a:lumMod val="75000"/>
                  </a:schemeClr>
                </a:solidFill>
                <a:effectLst>
                  <a:outerShdw blurRad="60007" dist="310007" dir="7680000" sy="30000" kx="1300200" algn="ctr" rotWithShape="0">
                    <a:srgbClr val="F5CCC2">
                      <a:alpha val="32000"/>
                    </a:srgbClr>
                  </a:outerShdw>
                </a:effectLst>
                <a:uLnTx/>
                <a:uFillTx/>
                <a:latin typeface="Eras Bold ITC" panose="020B0907030504020204" pitchFamily="34" charset="0"/>
                <a:cs typeface="Aharoni" panose="02010803020104030203" pitchFamily="2" charset="-79"/>
              </a:rPr>
              <a:t>because</a:t>
            </a:r>
            <a:r>
              <a:rPr kumimoji="0" lang="en-CA" sz="2600" b="1" i="0" strike="noStrike" kern="1200" cap="none" spc="0" normalizeH="0" baseline="0" noProof="0" dirty="0">
                <a:ln>
                  <a:solidFill>
                    <a:sysClr val="windowText" lastClr="000000"/>
                  </a:solidFill>
                </a:ln>
                <a:solidFill>
                  <a:schemeClr val="accent6">
                    <a:lumMod val="75000"/>
                  </a:schemeClr>
                </a:solidFill>
                <a:effectLst>
                  <a:outerShdw blurRad="60007" dist="310007" dir="7680000" sy="30000" kx="1300200" algn="ctr" rotWithShape="0">
                    <a:srgbClr val="F5CCC2">
                      <a:alpha val="32000"/>
                    </a:srgbClr>
                  </a:outerShdw>
                </a:effectLst>
                <a:uLnTx/>
                <a:uFillTx/>
                <a:latin typeface="Eras Bold ITC" panose="020B0907030504020204" pitchFamily="34" charset="0"/>
                <a:cs typeface="Aharoni" panose="02010803020104030203" pitchFamily="2" charset="-79"/>
              </a:rPr>
              <a:t> Lunar Sukkot began 2 days </a:t>
            </a:r>
            <a:r>
              <a:rPr kumimoji="0" lang="en-CA" sz="2600" b="1" i="0" u="sng" strike="noStrike" kern="1200" cap="none" spc="0" normalizeH="0" baseline="0" noProof="0" dirty="0">
                <a:ln>
                  <a:solidFill>
                    <a:sysClr val="windowText" lastClr="000000"/>
                  </a:solidFill>
                </a:ln>
                <a:solidFill>
                  <a:schemeClr val="accent6">
                    <a:lumMod val="75000"/>
                  </a:schemeClr>
                </a:solidFill>
                <a:uLnTx/>
                <a:uFillTx/>
                <a:latin typeface="Eras Bold ITC" panose="020B0907030504020204" pitchFamily="34" charset="0"/>
                <a:cs typeface="Aharoni" panose="02010803020104030203" pitchFamily="2" charset="-79"/>
              </a:rPr>
              <a:t>AFTER</a:t>
            </a:r>
            <a:r>
              <a:rPr kumimoji="0" lang="en-CA" sz="2600" b="1" i="0" strike="noStrike" kern="1200" cap="none" spc="0" normalizeH="0" baseline="0" noProof="0" dirty="0">
                <a:ln>
                  <a:solidFill>
                    <a:sysClr val="windowText" lastClr="000000"/>
                  </a:solidFill>
                </a:ln>
                <a:solidFill>
                  <a:schemeClr val="accent6">
                    <a:lumMod val="75000"/>
                  </a:schemeClr>
                </a:solidFill>
                <a:effectLst>
                  <a:outerShdw blurRad="60007" dist="310007" dir="7680000" sy="30000" kx="1300200" algn="ctr" rotWithShape="0">
                    <a:srgbClr val="F5CCC2">
                      <a:alpha val="32000"/>
                    </a:srgbClr>
                  </a:outerShdw>
                </a:effectLst>
                <a:uLnTx/>
                <a:uFillTx/>
                <a:latin typeface="Eras Bold ITC" panose="020B0907030504020204" pitchFamily="34" charset="0"/>
                <a:cs typeface="Aharoni" panose="02010803020104030203" pitchFamily="2" charset="-79"/>
              </a:rPr>
              <a:t> </a:t>
            </a:r>
            <a:r>
              <a:rPr kumimoji="0" lang="en-CA" sz="2600" b="1" i="0" strike="noStrike" kern="1200" cap="none" spc="0" normalizeH="0" baseline="0" noProof="0" dirty="0">
                <a:ln>
                  <a:solidFill>
                    <a:sysClr val="windowText" lastClr="000000"/>
                  </a:solidFill>
                </a:ln>
                <a:solidFill>
                  <a:srgbClr val="00B0F0"/>
                </a:solidFill>
                <a:effectLst>
                  <a:outerShdw blurRad="60007" dist="310007" dir="7680000" sy="30000" kx="1300200" algn="ctr" rotWithShape="0">
                    <a:srgbClr val="F5CCC2">
                      <a:alpha val="32000"/>
                    </a:srgbClr>
                  </a:outerShdw>
                </a:effectLst>
                <a:uLnTx/>
                <a:uFillTx/>
                <a:latin typeface="Eras Bold ITC" panose="020B0907030504020204" pitchFamily="34" charset="0"/>
                <a:cs typeface="Aharoni" panose="02010803020104030203" pitchFamily="2" charset="-79"/>
              </a:rPr>
              <a:t>Covenant Sukkot </a:t>
            </a:r>
            <a:r>
              <a:rPr kumimoji="0" lang="en-CA" sz="2600" b="1" i="0" strike="noStrike" kern="1200" cap="none" spc="0" normalizeH="0" baseline="0" noProof="0" dirty="0">
                <a:ln>
                  <a:solidFill>
                    <a:sysClr val="windowText" lastClr="000000"/>
                  </a:solidFill>
                </a:ln>
                <a:solidFill>
                  <a:srgbClr val="00B0F0"/>
                </a:solidFill>
                <a:effectLst>
                  <a:outerShdw blurRad="60007" dist="310007" dir="7680000" sy="30000" kx="1300200" algn="ctr" rotWithShape="0">
                    <a:srgbClr val="00FF99"/>
                  </a:outerShdw>
                </a:effectLst>
                <a:uLnTx/>
                <a:uFillTx/>
                <a:latin typeface="Eras Bold ITC" panose="020B0907030504020204" pitchFamily="34" charset="0"/>
                <a:cs typeface="Aharoni" panose="02010803020104030203" pitchFamily="2" charset="-79"/>
              </a:rPr>
              <a:t>ended</a:t>
            </a:r>
            <a:r>
              <a:rPr kumimoji="0" lang="en-CA" sz="2400" b="1" i="0" strike="noStrike" kern="1200" cap="none" spc="0" normalizeH="0" baseline="0" noProof="0" dirty="0">
                <a:ln>
                  <a:solidFill>
                    <a:sysClr val="windowText" lastClr="000000"/>
                  </a:solidFill>
                </a:ln>
                <a:solidFill>
                  <a:srgbClr val="00B0F0"/>
                </a:solidFill>
                <a:effectLst>
                  <a:outerShdw blurRad="60007" dist="310007" dir="7680000" sy="30000" kx="1300200" algn="ctr" rotWithShape="0">
                    <a:srgbClr val="00FF99"/>
                  </a:outerShdw>
                </a:effectLst>
                <a:uLnTx/>
                <a:uFillTx/>
                <a:latin typeface="Eras Bold ITC" panose="020B0907030504020204" pitchFamily="34" charset="0"/>
                <a:cs typeface="Aharoni" panose="02010803020104030203" pitchFamily="2" charset="-79"/>
              </a:rPr>
              <a:t>!</a:t>
            </a:r>
            <a:endParaRPr kumimoji="0" lang="en-CA" sz="2600" b="1" i="0" strike="noStrike" kern="1200" cap="none" spc="0" normalizeH="0" baseline="0" noProof="0" dirty="0">
              <a:ln>
                <a:solidFill>
                  <a:sysClr val="windowText" lastClr="000000"/>
                </a:solidFill>
              </a:ln>
              <a:solidFill>
                <a:srgbClr val="00B0F0"/>
              </a:solidFill>
              <a:effectLst>
                <a:outerShdw blurRad="60007" dist="310007" dir="7680000" sy="30000" kx="1300200" algn="ctr" rotWithShape="0">
                  <a:srgbClr val="00FF99"/>
                </a:outerShdw>
              </a:effectLst>
              <a:uLnTx/>
              <a:uFillTx/>
              <a:latin typeface="Eras Bold ITC" panose="020B0907030504020204" pitchFamily="34" charset="0"/>
              <a:cs typeface="Aharoni" panose="02010803020104030203" pitchFamily="2" charset="-79"/>
            </a:endParaRPr>
          </a:p>
        </p:txBody>
      </p:sp>
      <p:sp>
        <p:nvSpPr>
          <p:cNvPr id="2" name="Rectangle: Rounded Corners 1" descr="gain">
            <a:extLst>
              <a:ext uri="{FF2B5EF4-FFF2-40B4-BE49-F238E27FC236}">
                <a16:creationId xmlns:a16="http://schemas.microsoft.com/office/drawing/2014/main" id="{16617BA7-C4E1-4505-9DAF-86359FA5D9FB}"/>
              </a:ext>
            </a:extLst>
          </p:cNvPr>
          <p:cNvSpPr/>
          <p:nvPr/>
        </p:nvSpPr>
        <p:spPr>
          <a:xfrm rot="8812">
            <a:off x="3920116" y="4122721"/>
            <a:ext cx="3826892" cy="1137818"/>
          </a:xfrm>
          <a:prstGeom prst="roundRect">
            <a:avLst>
              <a:gd name="adj" fmla="val 25188"/>
            </a:avLst>
          </a:prstGeom>
          <a:solidFill>
            <a:srgbClr val="92D050"/>
          </a:solidFill>
          <a:ln w="38100">
            <a:solidFill>
              <a:srgbClr val="002060"/>
            </a:solidFill>
          </a:ln>
          <a:scene3d>
            <a:camera prst="perspectiveRelaxedModerately"/>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ln>
                  <a:solidFill>
                    <a:srgbClr val="0000FF"/>
                  </a:solidFill>
                </a:ln>
                <a:solidFill>
                  <a:srgbClr val="00B0F0"/>
                </a:solidFill>
                <a:latin typeface="Snap ITC" panose="04040A07060A02020202" pitchFamily="82" charset="0"/>
              </a:rPr>
              <a:t>But, where </a:t>
            </a:r>
          </a:p>
          <a:p>
            <a:pPr algn="ctr"/>
            <a:r>
              <a:rPr lang="en-CA" sz="3200" dirty="0">
                <a:ln>
                  <a:solidFill>
                    <a:srgbClr val="0000FF"/>
                  </a:solidFill>
                </a:ln>
                <a:solidFill>
                  <a:srgbClr val="00B0F0"/>
                </a:solidFill>
                <a:latin typeface="Snap ITC" panose="04040A07060A02020202" pitchFamily="82" charset="0"/>
              </a:rPr>
              <a:t>was Yahusha?</a:t>
            </a:r>
            <a:endParaRPr lang="en-CA" sz="3600" dirty="0">
              <a:ln>
                <a:solidFill>
                  <a:srgbClr val="0000FF"/>
                </a:solidFill>
              </a:ln>
              <a:solidFill>
                <a:srgbClr val="00B0F0"/>
              </a:solidFill>
              <a:latin typeface="Snap ITC" panose="04040A07060A02020202" pitchFamily="82" charset="0"/>
            </a:endParaRPr>
          </a:p>
        </p:txBody>
      </p:sp>
      <p:sp>
        <p:nvSpPr>
          <p:cNvPr id="23" name="Rectangle 22"/>
          <p:cNvSpPr/>
          <p:nvPr/>
        </p:nvSpPr>
        <p:spPr>
          <a:xfrm>
            <a:off x="249497" y="962844"/>
            <a:ext cx="3452881" cy="542755"/>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70C0"/>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C00000"/>
                </a:solidFill>
                <a:effectLst/>
                <a:uLnTx/>
                <a:uFillTx/>
                <a:latin typeface="Footlight MT Light" panose="0204060206030A020304" pitchFamily="18" charset="0"/>
                <a:ea typeface="+mn-ea"/>
                <a:cs typeface="+mn-cs"/>
              </a:rPr>
              <a:t>Lunar</a:t>
            </a:r>
            <a:r>
              <a:rPr kumimoji="0" lang="en-CA" sz="2800" b="0" i="0" u="none" strike="noStrike" kern="1200" cap="none" spc="0" normalizeH="0" baseline="0" noProof="0" dirty="0">
                <a:ln>
                  <a:noFill/>
                </a:ln>
                <a:solidFill>
                  <a:srgbClr val="C00000"/>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sp>
        <p:nvSpPr>
          <p:cNvPr id="28" name="Rectangle 27"/>
          <p:cNvSpPr/>
          <p:nvPr/>
        </p:nvSpPr>
        <p:spPr>
          <a:xfrm>
            <a:off x="7959272" y="949765"/>
            <a:ext cx="3366255" cy="542754"/>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70C0"/>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0000FF"/>
                </a:solidFill>
                <a:effectLst>
                  <a:glow rad="127000">
                    <a:srgbClr val="00B0F0"/>
                  </a:glow>
                </a:effectLst>
                <a:uLnTx/>
                <a:uFillTx/>
                <a:latin typeface="Footlight MT Light" panose="0204060206030A020304" pitchFamily="18" charset="0"/>
                <a:ea typeface="+mn-ea"/>
                <a:cs typeface="+mn-cs"/>
              </a:rPr>
              <a:t>C C</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sp>
        <p:nvSpPr>
          <p:cNvPr id="33" name="Rounded Rectangle 34">
            <a:extLst>
              <a:ext uri="{FF2B5EF4-FFF2-40B4-BE49-F238E27FC236}">
                <a16:creationId xmlns:a16="http://schemas.microsoft.com/office/drawing/2014/main" id="{D8A81172-1F39-48B5-B8F1-272ED1BF6540}"/>
              </a:ext>
            </a:extLst>
          </p:cNvPr>
          <p:cNvSpPr/>
          <p:nvPr/>
        </p:nvSpPr>
        <p:spPr>
          <a:xfrm>
            <a:off x="11395268" y="1720885"/>
            <a:ext cx="701832" cy="2169689"/>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FF0000"/>
                </a:solidFill>
                <a:effectLst>
                  <a:glow rad="177800">
                    <a:srgbClr val="FFFF00"/>
                  </a:glow>
                </a:effectLst>
                <a:uLnTx/>
                <a:uFillTx/>
                <a:latin typeface="Trebuchet MS"/>
                <a:ea typeface="+mn-ea"/>
                <a:cs typeface="+mn-cs"/>
              </a:rPr>
              <a:t>7</a:t>
            </a:r>
            <a:r>
              <a:rPr kumimoji="0" lang="en-CA" sz="2000" b="0" i="0" u="none" strike="noStrike" kern="1200" cap="none" spc="0" normalizeH="0" baseline="30000" noProof="0" dirty="0">
                <a:ln>
                  <a:noFill/>
                </a:ln>
                <a:solidFill>
                  <a:prstClr val="black"/>
                </a:solidFill>
                <a:effectLst>
                  <a:glow rad="177800">
                    <a:srgbClr val="FFFF00"/>
                  </a:glow>
                </a:effectLst>
                <a:uLnTx/>
                <a:uFillTx/>
                <a:latin typeface="Trebuchet MS"/>
                <a:ea typeface="+mn-ea"/>
                <a:cs typeface="+mn-cs"/>
              </a:rPr>
              <a:t>th</a:t>
            </a:r>
            <a:r>
              <a:rPr kumimoji="0" lang="en-CA" sz="2000" b="0" i="0" u="none" strike="noStrike" kern="1200" cap="none" spc="0" normalizeH="0" baseline="0" noProof="0" dirty="0">
                <a:ln>
                  <a:noFill/>
                </a:ln>
                <a:solidFill>
                  <a:prstClr val="black"/>
                </a:solidFill>
                <a:effectLst>
                  <a:glow rad="177800">
                    <a:srgbClr val="FFFF00"/>
                  </a:glow>
                </a:effectLst>
                <a:uLnTx/>
                <a:uFillTx/>
                <a:latin typeface="Trebuchet MS"/>
                <a:ea typeface="+mn-ea"/>
                <a:cs typeface="+mn-cs"/>
              </a:rPr>
              <a:t>  </a:t>
            </a:r>
            <a:r>
              <a:rPr kumimoji="0" lang="en-CA" sz="2000" b="1" i="0" u="none" strike="noStrike" kern="1200" cap="none" spc="0" normalizeH="0" baseline="0" noProof="0" dirty="0">
                <a:ln>
                  <a:noFill/>
                </a:ln>
                <a:solidFill>
                  <a:prstClr val="black"/>
                </a:solidFill>
                <a:effectLst/>
                <a:uLnTx/>
                <a:uFillTx/>
                <a:latin typeface="Trebuchet MS"/>
                <a:ea typeface="+mn-ea"/>
                <a:cs typeface="+mn-cs"/>
              </a:rPr>
              <a:t>Mo</a:t>
            </a:r>
            <a:br>
              <a:rPr kumimoji="0" lang="en-CA" sz="2000" b="1" i="0" u="none" strike="noStrike" kern="1200" cap="none" spc="0" normalizeH="0" baseline="0" noProof="0" dirty="0">
                <a:ln>
                  <a:noFill/>
                </a:ln>
                <a:solidFill>
                  <a:prstClr val="black"/>
                </a:solidFill>
                <a:effectLst/>
                <a:uLnTx/>
                <a:uFillTx/>
                <a:latin typeface="Trebuchet MS"/>
                <a:ea typeface="+mn-ea"/>
                <a:cs typeface="+mn-cs"/>
              </a:rPr>
            </a:br>
            <a:r>
              <a:rPr kumimoji="0" lang="en-CA" sz="2000" b="1" i="0" u="none" strike="noStrike" kern="1200" cap="none" spc="0" normalizeH="0" baseline="0" noProof="0" dirty="0">
                <a:ln>
                  <a:noFill/>
                </a:ln>
                <a:solidFill>
                  <a:prstClr val="black"/>
                </a:solidFill>
                <a:effectLst/>
                <a:uLnTx/>
                <a:uFillTx/>
                <a:latin typeface="Trebuchet MS"/>
                <a:ea typeface="+mn-ea"/>
                <a:cs typeface="+mn-cs"/>
              </a:rPr>
              <a:t>n</a:t>
            </a:r>
            <a:br>
              <a:rPr kumimoji="0" lang="en-CA" sz="2000" b="1" i="0" u="none" strike="noStrike" kern="1200" cap="none" spc="0" normalizeH="0" baseline="0" noProof="0" dirty="0">
                <a:ln>
                  <a:noFill/>
                </a:ln>
                <a:solidFill>
                  <a:prstClr val="black"/>
                </a:solidFill>
                <a:effectLst/>
                <a:uLnTx/>
                <a:uFillTx/>
                <a:latin typeface="Trebuchet MS"/>
                <a:ea typeface="+mn-ea"/>
                <a:cs typeface="+mn-cs"/>
              </a:rPr>
            </a:br>
            <a:r>
              <a:rPr kumimoji="0" lang="en-CA" sz="2000" b="1" i="0" u="none" strike="noStrike" kern="1200" cap="none" spc="0" normalizeH="0" baseline="0" noProof="0" dirty="0">
                <a:ln>
                  <a:noFill/>
                </a:ln>
                <a:solidFill>
                  <a:prstClr val="black"/>
                </a:solidFill>
                <a:effectLst/>
                <a:uLnTx/>
                <a:uFillTx/>
                <a:latin typeface="Trebuchet MS"/>
                <a:ea typeface="+mn-ea"/>
                <a:cs typeface="+mn-cs"/>
              </a:rPr>
              <a:t>t</a:t>
            </a:r>
            <a:br>
              <a:rPr kumimoji="0" lang="en-CA" sz="2000" b="1" i="0" u="none" strike="noStrike" kern="1200" cap="none" spc="0" normalizeH="0" baseline="0" noProof="0" dirty="0">
                <a:ln>
                  <a:noFill/>
                </a:ln>
                <a:solidFill>
                  <a:prstClr val="black"/>
                </a:solidFill>
                <a:effectLst/>
                <a:uLnTx/>
                <a:uFillTx/>
                <a:latin typeface="Trebuchet MS"/>
                <a:ea typeface="+mn-ea"/>
                <a:cs typeface="+mn-cs"/>
              </a:rPr>
            </a:br>
            <a:r>
              <a:rPr kumimoji="0" lang="en-CA" sz="2000" b="1" i="0" u="none" strike="noStrike" kern="1200" cap="none" spc="0" normalizeH="0" baseline="0" noProof="0" dirty="0">
                <a:ln>
                  <a:noFill/>
                </a:ln>
                <a:solidFill>
                  <a:prstClr val="black"/>
                </a:solidFill>
                <a:effectLst/>
                <a:uLnTx/>
                <a:uFillTx/>
                <a:latin typeface="Trebuchet MS"/>
                <a:ea typeface="+mn-ea"/>
                <a:cs typeface="+mn-cs"/>
              </a:rPr>
              <a:t>h</a:t>
            </a:r>
          </a:p>
        </p:txBody>
      </p:sp>
      <p:sp>
        <p:nvSpPr>
          <p:cNvPr id="37" name="Content Placeholder 2">
            <a:extLst>
              <a:ext uri="{FF2B5EF4-FFF2-40B4-BE49-F238E27FC236}">
                <a16:creationId xmlns:a16="http://schemas.microsoft.com/office/drawing/2014/main" id="{7269D755-592D-4B5A-9943-82143F600D96}"/>
              </a:ext>
            </a:extLst>
          </p:cNvPr>
          <p:cNvSpPr txBox="1">
            <a:spLocks/>
          </p:cNvSpPr>
          <p:nvPr/>
        </p:nvSpPr>
        <p:spPr>
          <a:xfrm>
            <a:off x="3293311" y="149125"/>
            <a:ext cx="8516550" cy="718525"/>
          </a:xfrm>
          <a:prstGeom prst="rect">
            <a:avLst/>
          </a:prstGeom>
          <a:noFill/>
          <a:scene3d>
            <a:camera prst="orthographicFront"/>
            <a:lightRig rig="threePt" dir="t"/>
          </a:scene3d>
          <a:sp3d>
            <a:bevelT w="165100" prst="coolSlant"/>
          </a:sp3d>
        </p:spPr>
        <p:txBody>
          <a:bodyPr vert="horz" lIns="91440" tIns="45720" rIns="91440" bIns="45720" rtlCol="0">
            <a:norm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ln>
                  <a:solidFill>
                    <a:srgbClr val="002060"/>
                  </a:solidFill>
                </a:ln>
                <a:solidFill>
                  <a:srgbClr val="CC0099"/>
                </a:solidFill>
                <a:latin typeface="Copperplate Gothic Bold" panose="020E0705020206020404" pitchFamily="34" charset="0"/>
              </a:rPr>
              <a:t>We know this for sure:</a:t>
            </a:r>
            <a:endParaRPr lang="en-US" sz="1800" dirty="0">
              <a:ln>
                <a:solidFill>
                  <a:srgbClr val="002060"/>
                </a:solidFill>
              </a:ln>
              <a:solidFill>
                <a:schemeClr val="accent3">
                  <a:lumMod val="50000"/>
                </a:schemeClr>
              </a:solidFill>
              <a:effectLst/>
              <a:latin typeface="Copperplate Gothic Bold" panose="020E0705020206020404" pitchFamily="34" charset="0"/>
            </a:endParaRPr>
          </a:p>
        </p:txBody>
      </p:sp>
      <p:sp>
        <p:nvSpPr>
          <p:cNvPr id="5" name="TextBox 4">
            <a:extLst>
              <a:ext uri="{FF2B5EF4-FFF2-40B4-BE49-F238E27FC236}">
                <a16:creationId xmlns:a16="http://schemas.microsoft.com/office/drawing/2014/main" id="{32FA8258-48F6-46DF-A9DB-B5D2DF9EEE12}"/>
              </a:ext>
            </a:extLst>
          </p:cNvPr>
          <p:cNvSpPr txBox="1"/>
          <p:nvPr/>
        </p:nvSpPr>
        <p:spPr>
          <a:xfrm>
            <a:off x="8844724" y="4705956"/>
            <a:ext cx="3252376" cy="1754326"/>
          </a:xfrm>
          <a:prstGeom prst="rect">
            <a:avLst/>
          </a:prstGeom>
          <a:solidFill>
            <a:schemeClr val="accent4">
              <a:alpha val="50000"/>
            </a:schemeClr>
          </a:solidFill>
          <a:ln>
            <a:noFill/>
          </a:ln>
          <a:effectLst>
            <a:softEdge rad="127000"/>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b="1" dirty="0">
                <a:ln>
                  <a:solidFill>
                    <a:srgbClr val="002060"/>
                  </a:solidFill>
                </a:ln>
                <a:solidFill>
                  <a:srgbClr val="0070C0"/>
                </a:solidFill>
                <a:effectLst>
                  <a:outerShdw blurRad="38100" dist="38100" dir="2700000" algn="tl">
                    <a:srgbClr val="000000">
                      <a:alpha val="43137"/>
                    </a:srgbClr>
                  </a:outerShdw>
                </a:effectLst>
              </a:rPr>
              <a:t>Yahusha</a:t>
            </a:r>
            <a:r>
              <a:rPr lang="en-US" b="1" dirty="0">
                <a:solidFill>
                  <a:srgbClr val="002060"/>
                </a:solidFill>
                <a:effectLst>
                  <a:outerShdw blurRad="38100" dist="38100" dir="2700000" algn="tl">
                    <a:srgbClr val="000000">
                      <a:alpha val="43137"/>
                    </a:srgbClr>
                  </a:outerShdw>
                </a:effectLst>
              </a:rPr>
              <a:t> was observing His 7</a:t>
            </a:r>
            <a:r>
              <a:rPr lang="en-US" b="1" baseline="30000" dirty="0">
                <a:solidFill>
                  <a:srgbClr val="002060"/>
                </a:solidFill>
                <a:effectLst>
                  <a:outerShdw blurRad="38100" dist="38100" dir="2700000" algn="tl">
                    <a:srgbClr val="000000">
                      <a:alpha val="43137"/>
                    </a:srgbClr>
                  </a:outerShdw>
                </a:effectLst>
              </a:rPr>
              <a:t>th</a:t>
            </a:r>
            <a:r>
              <a:rPr lang="en-US" b="1" dirty="0">
                <a:solidFill>
                  <a:srgbClr val="002060"/>
                </a:solidFill>
                <a:effectLst>
                  <a:outerShdw blurRad="38100" dist="38100" dir="2700000" algn="tl">
                    <a:srgbClr val="000000">
                      <a:alpha val="43137"/>
                    </a:srgbClr>
                  </a:outerShdw>
                </a:effectLst>
              </a:rPr>
              <a:t> day Shabbat – </a:t>
            </a:r>
            <a:r>
              <a:rPr lang="en-US" b="1" dirty="0">
                <a:solidFill>
                  <a:srgbClr val="002060"/>
                </a:solidFill>
                <a:effectLst>
                  <a:glow rad="127000">
                    <a:srgbClr val="FBD4FA"/>
                  </a:glow>
                  <a:outerShdw blurRad="38100" dist="38100" dir="2700000" algn="tl">
                    <a:srgbClr val="000000">
                      <a:alpha val="43137"/>
                    </a:srgbClr>
                  </a:outerShdw>
                </a:effectLst>
              </a:rPr>
              <a:t>TEACHING</a:t>
            </a:r>
            <a:r>
              <a:rPr lang="en-US" b="1" dirty="0">
                <a:solidFill>
                  <a:srgbClr val="002060"/>
                </a:solidFill>
                <a:effectLst>
                  <a:outerShdw blurRad="38100" dist="38100" dir="2700000" algn="tl">
                    <a:srgbClr val="000000">
                      <a:alpha val="43137"/>
                    </a:srgbClr>
                  </a:outerShdw>
                </a:effectLst>
              </a:rPr>
              <a:t>!  He was using every opportunity to be with the multitudes when they were gathered at the temple!</a:t>
            </a:r>
          </a:p>
        </p:txBody>
      </p:sp>
      <p:sp>
        <p:nvSpPr>
          <p:cNvPr id="7" name="TextBox 6">
            <a:extLst>
              <a:ext uri="{FF2B5EF4-FFF2-40B4-BE49-F238E27FC236}">
                <a16:creationId xmlns:a16="http://schemas.microsoft.com/office/drawing/2014/main" id="{8A692D18-4EEE-83A3-8EAA-CA8736328F9F}"/>
              </a:ext>
            </a:extLst>
          </p:cNvPr>
          <p:cNvSpPr txBox="1"/>
          <p:nvPr/>
        </p:nvSpPr>
        <p:spPr>
          <a:xfrm>
            <a:off x="210250" y="5288896"/>
            <a:ext cx="8066660" cy="1015663"/>
          </a:xfrm>
          <a:prstGeom prst="rect">
            <a:avLst/>
          </a:prstGeom>
          <a:noFill/>
          <a:effectLst>
            <a:glow rad="127000">
              <a:schemeClr val="tx1"/>
            </a:glow>
          </a:effectLst>
        </p:spPr>
        <p:txBody>
          <a:bodyPr wrap="square">
            <a:spAutoFit/>
            <a:scene3d>
              <a:camera prst="orthographicFront"/>
              <a:lightRig rig="threePt" dir="t"/>
            </a:scene3d>
            <a:sp3d extrusionH="57150">
              <a:bevelT w="82550" h="38100" prst="coolSlant"/>
            </a:sp3d>
          </a:bodyPr>
          <a:lstStyle/>
          <a:p>
            <a:r>
              <a:rPr lang="en-US" sz="2400" b="1" dirty="0">
                <a:ln>
                  <a:solidFill>
                    <a:srgbClr val="0000FF"/>
                  </a:solidFill>
                </a:ln>
                <a:solidFill>
                  <a:schemeClr val="tx1">
                    <a:lumMod val="65000"/>
                    <a:lumOff val="35000"/>
                  </a:schemeClr>
                </a:solidFill>
                <a:effectLst>
                  <a:glow rad="228600">
                    <a:schemeClr val="accent1">
                      <a:satMod val="175000"/>
                      <a:alpha val="40000"/>
                    </a:schemeClr>
                  </a:glow>
                </a:effectLst>
                <a:latin typeface="Comic Sans MS" panose="030F0702030302020204" pitchFamily="66" charset="0"/>
              </a:rPr>
              <a:t>… </a:t>
            </a:r>
            <a:r>
              <a:rPr lang="en-US" sz="2400" b="1" u="sng" dirty="0">
                <a:ln>
                  <a:solidFill>
                    <a:srgbClr val="0000FF"/>
                  </a:solidFill>
                </a:ln>
                <a:solidFill>
                  <a:schemeClr val="tx1">
                    <a:lumMod val="65000"/>
                    <a:lumOff val="35000"/>
                  </a:schemeClr>
                </a:solidFill>
                <a:effectLst>
                  <a:glow rad="228600">
                    <a:schemeClr val="accent1">
                      <a:satMod val="175000"/>
                      <a:alpha val="40000"/>
                    </a:schemeClr>
                  </a:glow>
                </a:effectLst>
                <a:latin typeface="Comic Sans MS" panose="030F0702030302020204" pitchFamily="66" charset="0"/>
              </a:rPr>
              <a:t>about</a:t>
            </a:r>
            <a:r>
              <a:rPr lang="en-US" sz="2400" dirty="0">
                <a:ln>
                  <a:solidFill>
                    <a:srgbClr val="0000FF"/>
                  </a:solidFill>
                </a:ln>
                <a:solidFill>
                  <a:schemeClr val="tx1">
                    <a:lumMod val="65000"/>
                    <a:lumOff val="35000"/>
                  </a:schemeClr>
                </a:solidFill>
                <a:effectLst>
                  <a:glow rad="228600">
                    <a:schemeClr val="accent1">
                      <a:satMod val="175000"/>
                      <a:alpha val="40000"/>
                    </a:schemeClr>
                  </a:glow>
                </a:effectLst>
                <a:latin typeface="Comic Sans MS" panose="030F0702030302020204" pitchFamily="66" charset="0"/>
              </a:rPr>
              <a:t> </a:t>
            </a:r>
            <a:r>
              <a:rPr lang="en-US" sz="2400" b="1" dirty="0">
                <a:ln>
                  <a:solidFill>
                    <a:srgbClr val="0000FF"/>
                  </a:solidFill>
                </a:ln>
                <a:solidFill>
                  <a:srgbClr val="CC0099"/>
                </a:solidFill>
                <a:effectLst>
                  <a:glow rad="228600">
                    <a:schemeClr val="accent1">
                      <a:satMod val="175000"/>
                      <a:alpha val="40000"/>
                    </a:schemeClr>
                  </a:glow>
                </a:effectLst>
                <a:latin typeface="Comic Sans MS" panose="030F0702030302020204" pitchFamily="66" charset="0"/>
              </a:rPr>
              <a:t>the </a:t>
            </a:r>
            <a:r>
              <a:rPr lang="en-US" sz="3200" b="1" u="sng" dirty="0">
                <a:ln>
                  <a:solidFill>
                    <a:srgbClr val="0000FF"/>
                  </a:solidFill>
                </a:ln>
                <a:solidFill>
                  <a:srgbClr val="0070C0"/>
                </a:solidFill>
                <a:effectLst>
                  <a:glow rad="228600">
                    <a:schemeClr val="accent1">
                      <a:satMod val="175000"/>
                      <a:alpha val="40000"/>
                    </a:schemeClr>
                  </a:glow>
                </a:effectLst>
                <a:latin typeface="Comic Sans MS" panose="030F0702030302020204" pitchFamily="66" charset="0"/>
              </a:rPr>
              <a:t>midst</a:t>
            </a:r>
            <a:r>
              <a:rPr lang="en-US" sz="2400" b="1" dirty="0">
                <a:ln>
                  <a:solidFill>
                    <a:srgbClr val="0000FF"/>
                  </a:solidFill>
                </a:ln>
                <a:solidFill>
                  <a:srgbClr val="CC0099"/>
                </a:solidFill>
                <a:effectLst>
                  <a:glow rad="228600">
                    <a:schemeClr val="accent1">
                      <a:satMod val="175000"/>
                      <a:alpha val="40000"/>
                    </a:schemeClr>
                  </a:glow>
                </a:effectLst>
                <a:latin typeface="Comic Sans MS" panose="030F0702030302020204" pitchFamily="66" charset="0"/>
              </a:rPr>
              <a:t> of the feast [</a:t>
            </a:r>
            <a:r>
              <a:rPr lang="en-US" sz="2400" b="1" dirty="0">
                <a:ln>
                  <a:solidFill>
                    <a:srgbClr val="0000FF"/>
                  </a:solidFill>
                </a:ln>
                <a:solidFill>
                  <a:schemeClr val="tx1">
                    <a:lumMod val="65000"/>
                    <a:lumOff val="35000"/>
                  </a:schemeClr>
                </a:solidFill>
                <a:effectLst>
                  <a:glow rad="228600">
                    <a:schemeClr val="accent1">
                      <a:satMod val="175000"/>
                      <a:alpha val="40000"/>
                    </a:schemeClr>
                  </a:glow>
                </a:effectLst>
                <a:latin typeface="Comic Sans MS" panose="030F0702030302020204" pitchFamily="66" charset="0"/>
              </a:rPr>
              <a:t>on Shabbat</a:t>
            </a:r>
            <a:r>
              <a:rPr lang="en-US" sz="2400" b="1" dirty="0">
                <a:ln>
                  <a:solidFill>
                    <a:srgbClr val="0000FF"/>
                  </a:solidFill>
                </a:ln>
                <a:solidFill>
                  <a:srgbClr val="CC0099"/>
                </a:solidFill>
                <a:effectLst>
                  <a:glow rad="228600">
                    <a:schemeClr val="accent1">
                      <a:satMod val="175000"/>
                      <a:alpha val="40000"/>
                    </a:schemeClr>
                  </a:glow>
                </a:effectLst>
                <a:latin typeface="Comic Sans MS" panose="030F0702030302020204" pitchFamily="66" charset="0"/>
              </a:rPr>
              <a:t>] </a:t>
            </a:r>
            <a:r>
              <a:rPr lang="en-US" sz="2400" b="1" dirty="0">
                <a:ln>
                  <a:solidFill>
                    <a:srgbClr val="0000FF"/>
                  </a:solidFill>
                </a:ln>
                <a:solidFill>
                  <a:srgbClr val="0070C0"/>
                </a:solidFill>
                <a:effectLst>
                  <a:glow rad="228600">
                    <a:schemeClr val="accent1">
                      <a:satMod val="175000"/>
                      <a:alpha val="40000"/>
                    </a:schemeClr>
                  </a:glow>
                </a:effectLst>
                <a:latin typeface="Comic Sans MS" panose="030F0702030302020204" pitchFamily="66" charset="0"/>
              </a:rPr>
              <a:t>Yahusha</a:t>
            </a:r>
            <a:r>
              <a:rPr lang="en-US" sz="2400" dirty="0">
                <a:ln>
                  <a:solidFill>
                    <a:srgbClr val="0000FF"/>
                  </a:solidFill>
                </a:ln>
                <a:effectLst>
                  <a:glow rad="228600">
                    <a:schemeClr val="accent1">
                      <a:satMod val="175000"/>
                      <a:alpha val="40000"/>
                    </a:schemeClr>
                  </a:glow>
                </a:effectLst>
                <a:latin typeface="Comic Sans MS" panose="030F0702030302020204" pitchFamily="66" charset="0"/>
              </a:rPr>
              <a:t> </a:t>
            </a:r>
            <a:r>
              <a:rPr lang="en-US" sz="2400" b="1" dirty="0">
                <a:ln>
                  <a:solidFill>
                    <a:srgbClr val="0000FF"/>
                  </a:solidFill>
                </a:ln>
                <a:solidFill>
                  <a:srgbClr val="CC0099"/>
                </a:solidFill>
                <a:effectLst>
                  <a:glow rad="228600">
                    <a:schemeClr val="accent1">
                      <a:satMod val="175000"/>
                      <a:alpha val="40000"/>
                    </a:schemeClr>
                  </a:glow>
                </a:effectLst>
                <a:latin typeface="Comic Sans MS" panose="030F0702030302020204" pitchFamily="66" charset="0"/>
              </a:rPr>
              <a:t>went up into the[</a:t>
            </a:r>
            <a:r>
              <a:rPr lang="en-US" sz="2400" b="1" dirty="0" err="1">
                <a:ln>
                  <a:solidFill>
                    <a:srgbClr val="0000FF"/>
                  </a:solidFill>
                </a:ln>
                <a:solidFill>
                  <a:srgbClr val="CC0099"/>
                </a:solidFill>
                <a:effectLst>
                  <a:glow rad="228600">
                    <a:schemeClr val="accent1">
                      <a:satMod val="175000"/>
                      <a:alpha val="40000"/>
                    </a:schemeClr>
                  </a:glow>
                </a:effectLst>
                <a:latin typeface="Comic Sans MS" panose="030F0702030302020204" pitchFamily="66" charset="0"/>
              </a:rPr>
              <a:t>ir</a:t>
            </a:r>
            <a:r>
              <a:rPr lang="en-US" sz="2400" b="1" dirty="0">
                <a:ln>
                  <a:solidFill>
                    <a:srgbClr val="0000FF"/>
                  </a:solidFill>
                </a:ln>
                <a:solidFill>
                  <a:srgbClr val="CC0099"/>
                </a:solidFill>
                <a:effectLst>
                  <a:glow rad="228600">
                    <a:schemeClr val="accent1">
                      <a:satMod val="175000"/>
                      <a:alpha val="40000"/>
                    </a:schemeClr>
                  </a:glow>
                </a:effectLst>
                <a:latin typeface="Comic Sans MS" panose="030F0702030302020204" pitchFamily="66" charset="0"/>
              </a:rPr>
              <a:t>] temple, </a:t>
            </a:r>
            <a:r>
              <a:rPr lang="en-US" sz="2800" b="1" u="sng" dirty="0">
                <a:ln>
                  <a:solidFill>
                    <a:srgbClr val="0000FF"/>
                  </a:solidFill>
                </a:ln>
                <a:solidFill>
                  <a:srgbClr val="CC0099"/>
                </a:solidFill>
                <a:effectLst>
                  <a:glow rad="228600">
                    <a:schemeClr val="accent1">
                      <a:satMod val="175000"/>
                      <a:alpha val="40000"/>
                    </a:schemeClr>
                  </a:glow>
                </a:effectLst>
                <a:latin typeface="Comic Sans MS" panose="030F0702030302020204" pitchFamily="66" charset="0"/>
              </a:rPr>
              <a:t>and</a:t>
            </a:r>
            <a:r>
              <a:rPr lang="en-US" sz="2800" b="1" dirty="0">
                <a:ln>
                  <a:solidFill>
                    <a:srgbClr val="0000FF"/>
                  </a:solidFill>
                </a:ln>
                <a:solidFill>
                  <a:srgbClr val="CC0099"/>
                </a:solidFill>
                <a:effectLst>
                  <a:glow rad="228600">
                    <a:schemeClr val="accent1">
                      <a:satMod val="175000"/>
                      <a:alpha val="40000"/>
                    </a:schemeClr>
                  </a:glow>
                </a:effectLst>
                <a:latin typeface="Comic Sans MS" panose="030F0702030302020204" pitchFamily="66" charset="0"/>
              </a:rPr>
              <a:t> </a:t>
            </a:r>
            <a:r>
              <a:rPr lang="en-US" sz="2800" b="1" u="sng" dirty="0">
                <a:ln>
                  <a:solidFill>
                    <a:srgbClr val="0000FF"/>
                  </a:solidFill>
                </a:ln>
                <a:solidFill>
                  <a:srgbClr val="CC0099"/>
                </a:solidFill>
                <a:effectLst>
                  <a:glow rad="228600">
                    <a:schemeClr val="accent1">
                      <a:satMod val="175000"/>
                      <a:alpha val="40000"/>
                    </a:schemeClr>
                  </a:glow>
                </a:effectLst>
                <a:latin typeface="Comic Sans MS" panose="030F0702030302020204" pitchFamily="66" charset="0"/>
              </a:rPr>
              <a:t>tau</a:t>
            </a:r>
            <a:r>
              <a:rPr lang="en-US" sz="2800" b="1" dirty="0">
                <a:ln>
                  <a:solidFill>
                    <a:srgbClr val="0000FF"/>
                  </a:solidFill>
                </a:ln>
                <a:solidFill>
                  <a:srgbClr val="CC0099"/>
                </a:solidFill>
                <a:effectLst>
                  <a:glow rad="228600">
                    <a:schemeClr val="accent1">
                      <a:satMod val="175000"/>
                      <a:alpha val="40000"/>
                    </a:schemeClr>
                  </a:glow>
                </a:effectLst>
                <a:latin typeface="Comic Sans MS" panose="030F0702030302020204" pitchFamily="66" charset="0"/>
              </a:rPr>
              <a:t>g</a:t>
            </a:r>
            <a:r>
              <a:rPr lang="en-US" sz="2800" b="1" u="sng" dirty="0">
                <a:ln>
                  <a:solidFill>
                    <a:srgbClr val="0000FF"/>
                  </a:solidFill>
                </a:ln>
                <a:solidFill>
                  <a:srgbClr val="CC0099"/>
                </a:solidFill>
                <a:effectLst>
                  <a:glow rad="228600">
                    <a:schemeClr val="accent1">
                      <a:satMod val="175000"/>
                      <a:alpha val="40000"/>
                    </a:schemeClr>
                  </a:glow>
                </a:effectLst>
                <a:latin typeface="Comic Sans MS" panose="030F0702030302020204" pitchFamily="66" charset="0"/>
              </a:rPr>
              <a:t>ht</a:t>
            </a:r>
            <a:r>
              <a:rPr lang="en-US" sz="2400" b="1" dirty="0">
                <a:ln>
                  <a:solidFill>
                    <a:srgbClr val="0000FF"/>
                  </a:solidFill>
                </a:ln>
                <a:solidFill>
                  <a:srgbClr val="CC0099"/>
                </a:solidFill>
                <a:effectLst>
                  <a:glow rad="228600">
                    <a:schemeClr val="accent1">
                      <a:satMod val="175000"/>
                      <a:alpha val="40000"/>
                    </a:schemeClr>
                  </a:glow>
                </a:effectLst>
                <a:latin typeface="Comic Sans MS" panose="030F0702030302020204" pitchFamily="66" charset="0"/>
              </a:rPr>
              <a:t>.</a:t>
            </a:r>
            <a:r>
              <a:rPr lang="en-US" sz="2400" dirty="0">
                <a:ln>
                  <a:solidFill>
                    <a:srgbClr val="0000FF"/>
                  </a:solidFill>
                </a:ln>
                <a:effectLst>
                  <a:glow rad="228600">
                    <a:schemeClr val="accent1">
                      <a:satMod val="175000"/>
                      <a:alpha val="40000"/>
                    </a:schemeClr>
                  </a:glow>
                </a:effectLst>
                <a:latin typeface="Comic Sans MS" panose="030F0702030302020204" pitchFamily="66" charset="0"/>
              </a:rPr>
              <a:t>  </a:t>
            </a:r>
            <a:endParaRPr lang="en-US" sz="2400" dirty="0">
              <a:ln>
                <a:solidFill>
                  <a:srgbClr val="0000FF"/>
                </a:solidFill>
              </a:ln>
              <a:effectLst>
                <a:glow rad="228600">
                  <a:schemeClr val="accent1">
                    <a:satMod val="175000"/>
                    <a:alpha val="40000"/>
                  </a:schemeClr>
                </a:glow>
              </a:effectLst>
            </a:endParaRPr>
          </a:p>
        </p:txBody>
      </p:sp>
      <p:sp>
        <p:nvSpPr>
          <p:cNvPr id="10" name="Rectangle: Rounded Corners 9">
            <a:extLst>
              <a:ext uri="{FF2B5EF4-FFF2-40B4-BE49-F238E27FC236}">
                <a16:creationId xmlns:a16="http://schemas.microsoft.com/office/drawing/2014/main" id="{597AB694-88A9-1488-AB81-6D8EA16AF460}"/>
              </a:ext>
            </a:extLst>
          </p:cNvPr>
          <p:cNvSpPr/>
          <p:nvPr/>
        </p:nvSpPr>
        <p:spPr>
          <a:xfrm>
            <a:off x="7964746" y="3746810"/>
            <a:ext cx="2573156" cy="322830"/>
          </a:xfrm>
          <a:prstGeom prst="roundRect">
            <a:avLst/>
          </a:prstGeom>
          <a:noFill/>
          <a:ln w="38100">
            <a:solidFill>
              <a:srgbClr val="C00000"/>
            </a:solidFill>
          </a:ln>
          <a:effectLst>
            <a:glow rad="50800">
              <a:srgbClr val="FFFF00"/>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D064EB7-EE59-6EB4-1EAE-700F05ACCBFC}"/>
              </a:ext>
            </a:extLst>
          </p:cNvPr>
          <p:cNvSpPr/>
          <p:nvPr/>
        </p:nvSpPr>
        <p:spPr>
          <a:xfrm>
            <a:off x="7159083" y="3765860"/>
            <a:ext cx="718343" cy="322830"/>
          </a:xfrm>
          <a:prstGeom prst="rightArrow">
            <a:avLst/>
          </a:prstGeom>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7DF1DAB-C4B7-500E-2ECD-5FB779F4F4F0}"/>
              </a:ext>
            </a:extLst>
          </p:cNvPr>
          <p:cNvSpPr/>
          <p:nvPr/>
        </p:nvSpPr>
        <p:spPr>
          <a:xfrm rot="18090210">
            <a:off x="2478858" y="4841646"/>
            <a:ext cx="718343" cy="286075"/>
          </a:xfrm>
          <a:prstGeom prst="rightArrow">
            <a:avLst/>
          </a:prstGeom>
          <a:solidFill>
            <a:srgbClr val="00B0F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0099E156-7945-42E3-80BB-A1708313D659}"/>
              </a:ext>
            </a:extLst>
          </p:cNvPr>
          <p:cNvSpPr/>
          <p:nvPr/>
        </p:nvSpPr>
        <p:spPr>
          <a:xfrm>
            <a:off x="3524250" y="3794988"/>
            <a:ext cx="949121" cy="322830"/>
          </a:xfrm>
          <a:prstGeom prst="rightArrow">
            <a:avLst>
              <a:gd name="adj1" fmla="val 50000"/>
              <a:gd name="adj2" fmla="val 70653"/>
            </a:avLst>
          </a:prstGeom>
          <a:solidFill>
            <a:srgbClr val="C00000"/>
          </a:solidFill>
          <a:ln>
            <a:solidFill>
              <a:schemeClr val="bg2">
                <a:lumMod val="50000"/>
              </a:schemeClr>
            </a:solidFill>
          </a:ln>
          <a:effectLst>
            <a:glow rad="101600">
              <a:srgbClr val="00FFFF"/>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3BB899C-7302-0147-67B8-A35E3807A279}"/>
              </a:ext>
            </a:extLst>
          </p:cNvPr>
          <p:cNvGrpSpPr/>
          <p:nvPr/>
        </p:nvGrpSpPr>
        <p:grpSpPr>
          <a:xfrm>
            <a:off x="7614766" y="4836305"/>
            <a:ext cx="1363653" cy="1389710"/>
            <a:chOff x="-2480637" y="7391400"/>
            <a:chExt cx="1363653" cy="1389710"/>
          </a:xfrm>
        </p:grpSpPr>
        <p:sp>
          <p:nvSpPr>
            <p:cNvPr id="8" name="Oval 7">
              <a:extLst>
                <a:ext uri="{FF2B5EF4-FFF2-40B4-BE49-F238E27FC236}">
                  <a16:creationId xmlns:a16="http://schemas.microsoft.com/office/drawing/2014/main" id="{A0A9A8CB-8F5B-5BA8-208C-975DD9812D72}"/>
                </a:ext>
              </a:extLst>
            </p:cNvPr>
            <p:cNvSpPr/>
            <p:nvPr/>
          </p:nvSpPr>
          <p:spPr>
            <a:xfrm>
              <a:off x="-2263940" y="7616476"/>
              <a:ext cx="775115" cy="4187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C:\Users\Rae\Desktop\blue face small mouth.png">
              <a:extLst>
                <a:ext uri="{FF2B5EF4-FFF2-40B4-BE49-F238E27FC236}">
                  <a16:creationId xmlns:a16="http://schemas.microsoft.com/office/drawing/2014/main" id="{38CDCDD2-EAF0-ECEE-F60E-80AD4551AFD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80637" y="7391400"/>
              <a:ext cx="1363653" cy="138971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un 3">
            <a:extLst>
              <a:ext uri="{FF2B5EF4-FFF2-40B4-BE49-F238E27FC236}">
                <a16:creationId xmlns:a16="http://schemas.microsoft.com/office/drawing/2014/main" id="{D76EC070-8378-5E5D-76CD-479D0C07FC30}"/>
              </a:ext>
            </a:extLst>
          </p:cNvPr>
          <p:cNvSpPr/>
          <p:nvPr/>
        </p:nvSpPr>
        <p:spPr>
          <a:xfrm>
            <a:off x="11607800" y="49369"/>
            <a:ext cx="508000" cy="473193"/>
          </a:xfrm>
          <a:prstGeom prst="sun">
            <a:avLst/>
          </a:prstGeom>
          <a:solidFill>
            <a:schemeClr val="bg2">
              <a:lumMod val="40000"/>
              <a:lumOff val="60000"/>
            </a:schemeClr>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775071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8)">
                                      <p:cBhvr>
                                        <p:cTn id="12" dur="12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1"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0-#ppt_w/2"/>
                                          </p:val>
                                        </p:tav>
                                        <p:tav tm="100000">
                                          <p:val>
                                            <p:strVal val="#ppt_x"/>
                                          </p:val>
                                        </p:tav>
                                      </p:tavLst>
                                    </p:anim>
                                    <p:anim calcmode="lin" valueType="num">
                                      <p:cBhvr additive="base">
                                        <p:cTn id="18" dur="1000" fill="hold"/>
                                        <p:tgtEl>
                                          <p:spTgt spid="21"/>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childTnLst>
                          </p:cTn>
                        </p:par>
                        <p:par>
                          <p:cTn id="25" fill="hold">
                            <p:stCondLst>
                              <p:cond delay="1750"/>
                            </p:stCondLst>
                            <p:childTnLst>
                              <p:par>
                                <p:cTn id="26" presetID="21"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barn(inVertical)">
                                      <p:cBhvr>
                                        <p:cTn id="33" dur="500"/>
                                        <p:tgtEl>
                                          <p:spTgt spid="2">
                                            <p:txEl>
                                              <p:pRg st="0" end="0"/>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barn(inVertical)">
                                      <p:cBhvr>
                                        <p:cTn id="36" dur="500"/>
                                        <p:tgtEl>
                                          <p:spTgt spid="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Effect transition="in" filter="barn(inVertical)">
                                      <p:cBhvr>
                                        <p:cTn id="53" dur="500"/>
                                        <p:tgtEl>
                                          <p:spTgt spid="5">
                                            <p:txEl>
                                              <p:pRg st="0" end="0"/>
                                            </p:txEl>
                                          </p:spTgt>
                                        </p:tgtEl>
                                      </p:cBhvr>
                                    </p:animEffect>
                                  </p:childTnLst>
                                </p:cTn>
                              </p:par>
                              <p:par>
                                <p:cTn id="54" presetID="42"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750" fill="hold"/>
                                        <p:tgtEl>
                                          <p:spTgt spid="21"/>
                                        </p:tgtEl>
                                        <p:attrNameLst>
                                          <p:attrName>ppt_w</p:attrName>
                                        </p:attrNameLst>
                                      </p:cBhvr>
                                      <p:tavLst>
                                        <p:tav tm="0">
                                          <p:val>
                                            <p:fltVal val="0"/>
                                          </p:val>
                                        </p:tav>
                                        <p:tav tm="100000">
                                          <p:val>
                                            <p:strVal val="#ppt_w"/>
                                          </p:val>
                                        </p:tav>
                                      </p:tavLst>
                                    </p:anim>
                                    <p:anim calcmode="lin" valueType="num">
                                      <p:cBhvr>
                                        <p:cTn id="64" dur="750" fill="hold"/>
                                        <p:tgtEl>
                                          <p:spTgt spid="21"/>
                                        </p:tgtEl>
                                        <p:attrNameLst>
                                          <p:attrName>ppt_h</p:attrName>
                                        </p:attrNameLst>
                                      </p:cBhvr>
                                      <p:tavLst>
                                        <p:tav tm="0">
                                          <p:val>
                                            <p:fltVal val="0"/>
                                          </p:val>
                                        </p:tav>
                                        <p:tav tm="100000">
                                          <p:val>
                                            <p:strVal val="#ppt_h"/>
                                          </p:val>
                                        </p:tav>
                                      </p:tavLst>
                                    </p:anim>
                                    <p:animEffect transition="in" filter="fade">
                                      <p:cBhvr>
                                        <p:cTn id="65"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7" grpId="0"/>
      <p:bldP spid="7" grpId="0"/>
      <p:bldP spid="10" grpId="0" animBg="1"/>
      <p:bldP spid="11" grpId="0" animBg="1"/>
      <p:bldP spid="12" grpId="0" animBg="1"/>
      <p:bldP spid="21" grpId="0" animBg="1"/>
      <p:bldP spid="2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2E4E1F-95BC-DE91-7324-F7C37AA430AA}"/>
              </a:ext>
            </a:extLst>
          </p:cNvPr>
          <p:cNvSpPr>
            <a:spLocks noGrp="1"/>
          </p:cNvSpPr>
          <p:nvPr>
            <p:ph type="sldNum" sz="quarter" idx="12"/>
          </p:nvPr>
        </p:nvSpPr>
        <p:spPr>
          <a:xfrm>
            <a:off x="8610599" y="6356350"/>
            <a:ext cx="2898649" cy="365125"/>
          </a:xfrm>
        </p:spPr>
        <p:txBody>
          <a:bodyPr/>
          <a:lstStyle/>
          <a:p>
            <a:fld id="{0B555D82-D20F-4DB7-B3E9-7B7EAC2F87A9}" type="slidenum">
              <a:rPr lang="en-US" smtClean="0">
                <a:solidFill>
                  <a:schemeClr val="tx1"/>
                </a:solidFill>
              </a:rPr>
              <a:t>29</a:t>
            </a:fld>
            <a:endParaRPr lang="en-US" dirty="0">
              <a:solidFill>
                <a:schemeClr val="tx1"/>
              </a:solidFill>
            </a:endParaRPr>
          </a:p>
        </p:txBody>
      </p:sp>
      <p:sp>
        <p:nvSpPr>
          <p:cNvPr id="4" name="Content Placeholder 2">
            <a:extLst>
              <a:ext uri="{FF2B5EF4-FFF2-40B4-BE49-F238E27FC236}">
                <a16:creationId xmlns:a16="http://schemas.microsoft.com/office/drawing/2014/main" id="{527975D9-62FF-172D-9C24-3714C68D6272}"/>
              </a:ext>
            </a:extLst>
          </p:cNvPr>
          <p:cNvSpPr txBox="1">
            <a:spLocks/>
          </p:cNvSpPr>
          <p:nvPr/>
        </p:nvSpPr>
        <p:spPr>
          <a:xfrm>
            <a:off x="1259114" y="226061"/>
            <a:ext cx="10793186" cy="2054225"/>
          </a:xfrm>
          <a:prstGeom prst="rect">
            <a:avLst/>
          </a:prstGeom>
          <a:noFill/>
          <a:scene3d>
            <a:camera prst="orthographicFront"/>
            <a:lightRig rig="threePt" dir="t"/>
          </a:scene3d>
          <a:sp3d>
            <a:bevelT w="165100" prst="coolSlant"/>
          </a:sp3d>
        </p:spPr>
        <p:txBody>
          <a:bodyPr vert="horz" lIns="91440" tIns="45720" rIns="91440" bIns="45720" rtlCol="0">
            <a:norm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b="1" dirty="0">
                <a:ln>
                  <a:solidFill>
                    <a:srgbClr val="002060"/>
                  </a:solidFill>
                </a:ln>
                <a:solidFill>
                  <a:srgbClr val="00FFFF"/>
                </a:solidFill>
                <a:effectLst/>
                <a:latin typeface="Copperplate Gothic Bold" panose="020E0705020206020404" pitchFamily="34" charset="0"/>
              </a:rPr>
              <a:t>No wonder John recorded these  very important details not  </a:t>
            </a:r>
            <a:br>
              <a:rPr lang="en-US" sz="4400" b="1" dirty="0">
                <a:ln>
                  <a:solidFill>
                    <a:srgbClr val="002060"/>
                  </a:solidFill>
                </a:ln>
                <a:solidFill>
                  <a:srgbClr val="00FFFF"/>
                </a:solidFill>
                <a:effectLst/>
                <a:latin typeface="Copperplate Gothic Bold" panose="020E0705020206020404" pitchFamily="34" charset="0"/>
              </a:rPr>
            </a:br>
            <a:r>
              <a:rPr lang="en-US" sz="4400" b="1" dirty="0">
                <a:ln>
                  <a:solidFill>
                    <a:srgbClr val="002060"/>
                  </a:solidFill>
                </a:ln>
                <a:solidFill>
                  <a:srgbClr val="00FFFF"/>
                </a:solidFill>
                <a:effectLst/>
                <a:latin typeface="Copperplate Gothic Bold" panose="020E0705020206020404" pitchFamily="34" charset="0"/>
              </a:rPr>
              <a:t>found in the other 3 Gospels!</a:t>
            </a:r>
            <a:endParaRPr lang="en-US" sz="1800" dirty="0">
              <a:ln>
                <a:solidFill>
                  <a:srgbClr val="002060"/>
                </a:solidFill>
              </a:ln>
              <a:solidFill>
                <a:srgbClr val="00FFFF"/>
              </a:solidFill>
              <a:effectLst/>
              <a:latin typeface="Copperplate Gothic Bold" panose="020E0705020206020404" pitchFamily="34" charset="0"/>
            </a:endParaRPr>
          </a:p>
        </p:txBody>
      </p:sp>
      <p:sp>
        <p:nvSpPr>
          <p:cNvPr id="8" name="Title 1">
            <a:extLst>
              <a:ext uri="{FF2B5EF4-FFF2-40B4-BE49-F238E27FC236}">
                <a16:creationId xmlns:a16="http://schemas.microsoft.com/office/drawing/2014/main" id="{278BA21B-D7F7-9970-2F97-07F188139FAC}"/>
              </a:ext>
            </a:extLst>
          </p:cNvPr>
          <p:cNvSpPr txBox="1">
            <a:spLocks/>
          </p:cNvSpPr>
          <p:nvPr/>
        </p:nvSpPr>
        <p:spPr>
          <a:xfrm>
            <a:off x="3795696" y="1712867"/>
            <a:ext cx="7299152" cy="1446511"/>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6000" b="1" i="1" dirty="0">
                <a:ln>
                  <a:solidFill>
                    <a:sysClr val="windowText" lastClr="000000"/>
                  </a:solidFill>
                </a:ln>
                <a:solidFill>
                  <a:srgbClr val="00B050"/>
                </a:solidFill>
                <a:effectLst>
                  <a:glow rad="127000">
                    <a:srgbClr val="FFFF00"/>
                  </a:glow>
                </a:effectLst>
                <a:latin typeface="Comic Sans MS" pitchFamily="66" charset="0"/>
              </a:rPr>
              <a:t>But that’s not all!</a:t>
            </a:r>
            <a:endParaRPr lang="en-US" sz="2800" b="1" i="1" dirty="0">
              <a:ln>
                <a:solidFill>
                  <a:sysClr val="windowText" lastClr="000000"/>
                </a:solidFill>
              </a:ln>
              <a:solidFill>
                <a:srgbClr val="00B050"/>
              </a:solidFill>
              <a:effectLst>
                <a:glow rad="127000">
                  <a:srgbClr val="FFFF00"/>
                </a:glow>
              </a:effectLst>
              <a:latin typeface="Comic Sans MS" pitchFamily="66" charset="0"/>
            </a:endParaRPr>
          </a:p>
        </p:txBody>
      </p:sp>
      <p:sp>
        <p:nvSpPr>
          <p:cNvPr id="9" name="Title 1">
            <a:extLst>
              <a:ext uri="{FF2B5EF4-FFF2-40B4-BE49-F238E27FC236}">
                <a16:creationId xmlns:a16="http://schemas.microsoft.com/office/drawing/2014/main" id="{790A5E37-9103-5B7A-6C79-9AC98FDB6ED8}"/>
              </a:ext>
            </a:extLst>
          </p:cNvPr>
          <p:cNvSpPr txBox="1">
            <a:spLocks/>
          </p:cNvSpPr>
          <p:nvPr/>
        </p:nvSpPr>
        <p:spPr>
          <a:xfrm>
            <a:off x="3181351" y="2591959"/>
            <a:ext cx="8527842" cy="3310084"/>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en-US" sz="6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After </a:t>
            </a:r>
            <a:r>
              <a:rPr lang="en-US" sz="6000" b="1" i="1" dirty="0">
                <a:ln>
                  <a:solidFill>
                    <a:srgbClr val="FF0000"/>
                  </a:solidFill>
                </a:ln>
                <a:solidFill>
                  <a:srgbClr val="0070C0"/>
                </a:solidFill>
                <a:effectLst>
                  <a:glow rad="228600">
                    <a:schemeClr val="accent1">
                      <a:satMod val="175000"/>
                      <a:alpha val="40000"/>
                    </a:schemeClr>
                  </a:glow>
                </a:effectLst>
                <a:latin typeface="Comic Sans MS" pitchFamily="66" charset="0"/>
              </a:rPr>
              <a:t>Yahusha</a:t>
            </a:r>
            <a:r>
              <a:rPr lang="en-US" sz="6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 </a:t>
            </a:r>
            <a:br>
              <a:rPr lang="en-US" sz="6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br>
            <a:r>
              <a:rPr lang="en-US" sz="6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declared His divinity, He said …</a:t>
            </a:r>
            <a:endParaRPr lang="en-US" sz="2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endParaRPr>
          </a:p>
          <a:p>
            <a:pPr algn="r">
              <a:lnSpc>
                <a:spcPct val="100000"/>
              </a:lnSpc>
            </a:pPr>
            <a:r>
              <a:rPr lang="en-US" sz="2800" b="1" i="1" dirty="0">
                <a:ln>
                  <a:solidFill>
                    <a:sysClr val="windowText" lastClr="000000"/>
                  </a:solidFill>
                </a:ln>
                <a:solidFill>
                  <a:srgbClr val="0070C0"/>
                </a:solidFill>
                <a:effectLst>
                  <a:glow rad="127000">
                    <a:srgbClr val="FFFF00"/>
                  </a:glow>
                </a:effectLst>
                <a:latin typeface="Comic Sans MS" pitchFamily="66" charset="0"/>
              </a:rPr>
              <a:t> </a:t>
            </a:r>
          </a:p>
        </p:txBody>
      </p:sp>
    </p:spTree>
    <p:extLst>
      <p:ext uri="{BB962C8B-B14F-4D97-AF65-F5344CB8AC3E}">
        <p14:creationId xmlns:p14="http://schemas.microsoft.com/office/powerpoint/2010/main" val="1239603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EECD45-0EBA-CD64-F6C6-4B2203C063D4}"/>
              </a:ext>
            </a:extLst>
          </p:cNvPr>
          <p:cNvSpPr>
            <a:spLocks noGrp="1"/>
          </p:cNvSpPr>
          <p:nvPr>
            <p:ph type="sldNum" sz="quarter" idx="12"/>
          </p:nvPr>
        </p:nvSpPr>
        <p:spPr>
          <a:xfrm>
            <a:off x="8610600" y="6356350"/>
            <a:ext cx="3352800" cy="368300"/>
          </a:xfrm>
        </p:spPr>
        <p:txBody>
          <a:bodyPr/>
          <a:lstStyle/>
          <a:p>
            <a:fld id="{0B555D82-D20F-4DB7-B3E9-7B7EAC2F87A9}" type="slidenum">
              <a:rPr lang="en-US" sz="1400" b="1" smtClean="0">
                <a:solidFill>
                  <a:schemeClr val="tx1"/>
                </a:solidFill>
              </a:rPr>
              <a:t>3</a:t>
            </a:fld>
            <a:endParaRPr lang="en-US" sz="1400" b="1" dirty="0">
              <a:solidFill>
                <a:schemeClr val="tx1"/>
              </a:solidFill>
            </a:endParaRPr>
          </a:p>
        </p:txBody>
      </p:sp>
      <p:sp>
        <p:nvSpPr>
          <p:cNvPr id="12" name="Title 1">
            <a:extLst>
              <a:ext uri="{FF2B5EF4-FFF2-40B4-BE49-F238E27FC236}">
                <a16:creationId xmlns:a16="http://schemas.microsoft.com/office/drawing/2014/main" id="{BAE33C9A-69FF-883A-C3CD-3C67F9A1D82D}"/>
              </a:ext>
            </a:extLst>
          </p:cNvPr>
          <p:cNvSpPr txBox="1">
            <a:spLocks/>
          </p:cNvSpPr>
          <p:nvPr/>
        </p:nvSpPr>
        <p:spPr>
          <a:xfrm>
            <a:off x="371785" y="223916"/>
            <a:ext cx="11481922" cy="626512"/>
          </a:xfrm>
          <a:prstGeom prst="rect">
            <a:avLst/>
          </a:prstGeom>
          <a:solidFill>
            <a:srgbClr val="FAEBFF"/>
          </a:solidFill>
          <a:ln w="57150">
            <a:solidFill>
              <a:srgbClr val="C00000"/>
            </a:solidFill>
          </a:ln>
          <a:effectLst>
            <a:glow rad="190500">
              <a:srgbClr val="FF0000">
                <a:alpha val="20000"/>
              </a:srgbClr>
            </a:glow>
          </a:effectLst>
          <a:scene3d>
            <a:camera prst="orthographicFront"/>
            <a:lightRig rig="threePt" dir="t"/>
          </a:scene3d>
          <a:sp3d>
            <a:bevelT w="114300" prst="artDeco"/>
          </a:sp3d>
        </p:spPr>
        <p:txBody>
          <a:bodyPr vert="horz" lIns="91440" tIns="45720" rIns="91440" bIns="45720" rtlCol="0" anchor="ctr">
            <a:normAutofit fontScale="67500" lnSpcReduction="2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C00000"/>
                </a:solidFill>
                <a:latin typeface="Comic Sans MS" panose="030F0702030302020204" pitchFamily="66" charset="0"/>
              </a:rPr>
              <a:t>Comparing Dates of </a:t>
            </a:r>
            <a:r>
              <a:rPr lang="en-US" b="1" dirty="0">
                <a:solidFill>
                  <a:schemeClr val="tx1">
                    <a:lumMod val="65000"/>
                    <a:lumOff val="35000"/>
                  </a:schemeClr>
                </a:solidFill>
                <a:latin typeface="Comic Sans MS" panose="030F0702030302020204" pitchFamily="66" charset="0"/>
              </a:rPr>
              <a:t>Moon Phases </a:t>
            </a:r>
            <a:r>
              <a:rPr lang="en-US" b="1" dirty="0">
                <a:solidFill>
                  <a:srgbClr val="C00000"/>
                </a:solidFill>
                <a:latin typeface="Comic Sans MS" panose="030F0702030302020204" pitchFamily="66" charset="0"/>
              </a:rPr>
              <a:t>With 2 Different Sources</a:t>
            </a:r>
          </a:p>
        </p:txBody>
      </p:sp>
      <p:pic>
        <p:nvPicPr>
          <p:cNvPr id="18" name="Picture 17">
            <a:extLst>
              <a:ext uri="{FF2B5EF4-FFF2-40B4-BE49-F238E27FC236}">
                <a16:creationId xmlns:a16="http://schemas.microsoft.com/office/drawing/2014/main" id="{51C684AF-FAB9-47B4-9DAF-4EECDF79A4B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17751" y="1554900"/>
            <a:ext cx="8292760" cy="4801450"/>
          </a:xfrm>
          <a:prstGeom prst="rect">
            <a:avLst/>
          </a:prstGeom>
          <a:ln w="88900" cap="sq" cmpd="thickThin">
            <a:solidFill>
              <a:schemeClr val="tx2"/>
            </a:solidFill>
            <a:prstDash val="solid"/>
            <a:miter lim="800000"/>
          </a:ln>
          <a:effectLst>
            <a:innerShdw blurRad="76200">
              <a:srgbClr val="000000"/>
            </a:innerShdw>
          </a:effectLst>
        </p:spPr>
      </p:pic>
      <p:sp>
        <p:nvSpPr>
          <p:cNvPr id="21" name="TextBox 20">
            <a:extLst>
              <a:ext uri="{FF2B5EF4-FFF2-40B4-BE49-F238E27FC236}">
                <a16:creationId xmlns:a16="http://schemas.microsoft.com/office/drawing/2014/main" id="{48B7124B-7BBE-DCB4-022E-9F8AD109375D}"/>
              </a:ext>
            </a:extLst>
          </p:cNvPr>
          <p:cNvSpPr txBox="1"/>
          <p:nvPr/>
        </p:nvSpPr>
        <p:spPr>
          <a:xfrm>
            <a:off x="9245600" y="1551380"/>
            <a:ext cx="2717800" cy="4031873"/>
          </a:xfrm>
          <a:prstGeom prst="rect">
            <a:avLst/>
          </a:prstGeom>
          <a:noFill/>
        </p:spPr>
        <p:txBody>
          <a:bodyPr wrap="square">
            <a:spAutoFit/>
          </a:bodyPr>
          <a:lstStyle/>
          <a:p>
            <a:pPr marL="0" marR="0" algn="ctr">
              <a:spcBef>
                <a:spcPts val="0"/>
              </a:spcBef>
              <a:spcAft>
                <a:spcPts val="800"/>
              </a:spcAft>
            </a:pPr>
            <a:r>
              <a:rPr lang="en-US" sz="3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This document will be used to compare the moon phases to what is found on the 29 CE Israel Calendar.</a:t>
            </a:r>
          </a:p>
        </p:txBody>
      </p:sp>
      <p:sp>
        <p:nvSpPr>
          <p:cNvPr id="22" name="TextBox 21">
            <a:extLst>
              <a:ext uri="{FF2B5EF4-FFF2-40B4-BE49-F238E27FC236}">
                <a16:creationId xmlns:a16="http://schemas.microsoft.com/office/drawing/2014/main" id="{1D063DA5-2AFA-85F4-9BEA-4433F6C7AF05}"/>
              </a:ext>
            </a:extLst>
          </p:cNvPr>
          <p:cNvSpPr txBox="1"/>
          <p:nvPr/>
        </p:nvSpPr>
        <p:spPr>
          <a:xfrm>
            <a:off x="1076624" y="970756"/>
            <a:ext cx="7124985" cy="369332"/>
          </a:xfrm>
          <a:prstGeom prst="rect">
            <a:avLst/>
          </a:prstGeom>
          <a:solidFill>
            <a:schemeClr val="accent4">
              <a:lumMod val="40000"/>
              <a:lumOff val="60000"/>
            </a:schemeClr>
          </a:solidFill>
          <a:effectLst>
            <a:softEdge rad="101600"/>
          </a:effectLst>
        </p:spPr>
        <p:txBody>
          <a:bodyPr wrap="square">
            <a:spAutoFit/>
          </a:bodyPr>
          <a:lstStyle/>
          <a:p>
            <a:r>
              <a:rPr lang="en-US" dirty="0"/>
              <a:t>Please see: </a:t>
            </a:r>
            <a:r>
              <a:rPr lang="en-US" dirty="0">
                <a:hlinkClick r:id="rId3"/>
              </a:rPr>
              <a:t>http://astropixels.com/ephemeris/phasescat/phases0001.html</a:t>
            </a:r>
            <a:r>
              <a:rPr lang="en-US" dirty="0"/>
              <a:t> </a:t>
            </a:r>
          </a:p>
        </p:txBody>
      </p:sp>
    </p:spTree>
    <p:extLst>
      <p:ext uri="{BB962C8B-B14F-4D97-AF65-F5344CB8AC3E}">
        <p14:creationId xmlns:p14="http://schemas.microsoft.com/office/powerpoint/2010/main" val="213760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40000"/>
                <a:lumOff val="60000"/>
                <a:alpha val="74000"/>
              </a:schemeClr>
            </a:gs>
            <a:gs pos="50000">
              <a:schemeClr val="accent6">
                <a:lumMod val="60000"/>
                <a:lumOff val="40000"/>
              </a:schemeClr>
            </a:gs>
            <a:gs pos="80000">
              <a:schemeClr val="accent4">
                <a:alpha val="72000"/>
                <a:lumMod val="60000"/>
                <a:lumOff val="40000"/>
              </a:schemeClr>
            </a:gs>
          </a:gsLst>
          <a:lin ang="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30</a:t>
            </a:fld>
            <a:endParaRPr lang="en-US" dirty="0">
              <a:solidFill>
                <a:schemeClr val="tx1"/>
              </a:solidFill>
            </a:endParaRPr>
          </a:p>
        </p:txBody>
      </p:sp>
      <p:sp>
        <p:nvSpPr>
          <p:cNvPr id="5" name="Title 1">
            <a:extLst>
              <a:ext uri="{FF2B5EF4-FFF2-40B4-BE49-F238E27FC236}">
                <a16:creationId xmlns:a16="http://schemas.microsoft.com/office/drawing/2014/main" id="{8A1B8D43-3D09-B63C-5BED-D8ED25AC994D}"/>
              </a:ext>
            </a:extLst>
          </p:cNvPr>
          <p:cNvSpPr txBox="1">
            <a:spLocks/>
          </p:cNvSpPr>
          <p:nvPr/>
        </p:nvSpPr>
        <p:spPr>
          <a:xfrm>
            <a:off x="130086" y="-348879"/>
            <a:ext cx="9292210" cy="4608810"/>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800" dirty="0"/>
              <a:t> </a:t>
            </a:r>
            <a:r>
              <a:rPr lang="en-US" b="1" i="1" dirty="0">
                <a:ln>
                  <a:solidFill>
                    <a:sysClr val="windowText" lastClr="000000"/>
                  </a:solidFill>
                </a:ln>
                <a:solidFill>
                  <a:schemeClr val="accent4"/>
                </a:solidFill>
                <a:effectLst>
                  <a:glow rad="228600">
                    <a:schemeClr val="accent1">
                      <a:satMod val="175000"/>
                      <a:alpha val="40000"/>
                    </a:schemeClr>
                  </a:glow>
                </a:effectLst>
                <a:latin typeface="Comic Sans MS" pitchFamily="66" charset="0"/>
              </a:rPr>
              <a:t>John 7:19  </a:t>
            </a:r>
            <a:r>
              <a:rPr lang="en-US" sz="6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Did not </a:t>
            </a:r>
            <a:r>
              <a:rPr lang="en-US" sz="6000" b="1" i="1" dirty="0" err="1">
                <a:ln>
                  <a:solidFill>
                    <a:sysClr val="windowText" lastClr="000000"/>
                  </a:solidFill>
                </a:ln>
                <a:solidFill>
                  <a:srgbClr val="0070C0"/>
                </a:solidFill>
                <a:effectLst>
                  <a:glow rad="228600">
                    <a:schemeClr val="accent1">
                      <a:satMod val="175000"/>
                      <a:alpha val="40000"/>
                    </a:schemeClr>
                  </a:glow>
                </a:effectLst>
                <a:latin typeface="Comic Sans MS" pitchFamily="66" charset="0"/>
              </a:rPr>
              <a:t>Mosheh</a:t>
            </a:r>
            <a:r>
              <a:rPr lang="en-US" sz="6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 give you the Torah, and yet </a:t>
            </a:r>
            <a:r>
              <a:rPr lang="en-US" sz="6000" b="1" i="1" dirty="0">
                <a:ln>
                  <a:solidFill>
                    <a:sysClr val="windowText" lastClr="000000"/>
                  </a:solidFill>
                </a:ln>
                <a:solidFill>
                  <a:srgbClr val="FF66CC"/>
                </a:solidFill>
                <a:effectLst>
                  <a:glow rad="228600">
                    <a:schemeClr val="accent1">
                      <a:satMod val="175000"/>
                      <a:alpha val="40000"/>
                    </a:schemeClr>
                  </a:glow>
                  <a:outerShdw blurRad="50800" dist="50800" dir="5400000" algn="ctr" rotWithShape="0">
                    <a:schemeClr val="tx1"/>
                  </a:outerShdw>
                </a:effectLst>
                <a:latin typeface="Comic Sans MS" pitchFamily="66" charset="0"/>
              </a:rPr>
              <a:t>not one of you</a:t>
            </a:r>
            <a:r>
              <a:rPr lang="en-US" sz="6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 does the Torah?  </a:t>
            </a:r>
            <a:br>
              <a:rPr lang="en-US" sz="6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br>
            <a:r>
              <a:rPr lang="en-US" sz="4000" b="1" i="1" dirty="0">
                <a:ln>
                  <a:solidFill>
                    <a:sysClr val="windowText" lastClr="000000"/>
                  </a:solidFill>
                </a:ln>
                <a:solidFill>
                  <a:srgbClr val="FF0000"/>
                </a:solidFill>
                <a:effectLst>
                  <a:glow rad="228600">
                    <a:schemeClr val="accent1">
                      <a:satMod val="175000"/>
                      <a:alpha val="40000"/>
                    </a:schemeClr>
                  </a:glow>
                </a:effectLst>
                <a:latin typeface="Comic Sans MS" pitchFamily="66" charset="0"/>
              </a:rPr>
              <a:t>Why do ye go about to kill me?</a:t>
            </a:r>
            <a:endParaRPr lang="en-US" sz="2800" b="1" i="1" dirty="0">
              <a:ln>
                <a:solidFill>
                  <a:sysClr val="windowText" lastClr="000000"/>
                </a:solidFill>
              </a:ln>
              <a:solidFill>
                <a:srgbClr val="FF0000"/>
              </a:solidFill>
              <a:effectLst>
                <a:glow rad="127000">
                  <a:srgbClr val="FFFF00"/>
                </a:glow>
              </a:effectLst>
              <a:latin typeface="Comic Sans MS" pitchFamily="66" charset="0"/>
            </a:endParaRPr>
          </a:p>
        </p:txBody>
      </p:sp>
      <p:sp>
        <p:nvSpPr>
          <p:cNvPr id="6" name="Title 1">
            <a:extLst>
              <a:ext uri="{FF2B5EF4-FFF2-40B4-BE49-F238E27FC236}">
                <a16:creationId xmlns:a16="http://schemas.microsoft.com/office/drawing/2014/main" id="{C9BC2300-AF12-E4DD-520C-4DBDEB4253E7}"/>
              </a:ext>
            </a:extLst>
          </p:cNvPr>
          <p:cNvSpPr txBox="1">
            <a:spLocks/>
          </p:cNvSpPr>
          <p:nvPr/>
        </p:nvSpPr>
        <p:spPr>
          <a:xfrm>
            <a:off x="3653706" y="4117498"/>
            <a:ext cx="8485649" cy="2376081"/>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6000" b="1" i="1" dirty="0">
                <a:ln>
                  <a:solidFill>
                    <a:srgbClr val="FF0000"/>
                  </a:solidFill>
                </a:ln>
                <a:solidFill>
                  <a:srgbClr val="0070C0"/>
                </a:solidFill>
                <a:effectLst>
                  <a:glow rad="228600">
                    <a:schemeClr val="accent1">
                      <a:satMod val="175000"/>
                      <a:alpha val="40000"/>
                    </a:schemeClr>
                  </a:glow>
                </a:effectLst>
                <a:latin typeface="Comic Sans MS" pitchFamily="66" charset="0"/>
              </a:rPr>
              <a:t>Yahusha</a:t>
            </a:r>
            <a:r>
              <a:rPr lang="en-US" sz="6000" b="1" i="1" dirty="0">
                <a:ln>
                  <a:solidFill>
                    <a:sysClr val="windowText" lastClr="000000"/>
                  </a:solidFill>
                </a:ln>
                <a:solidFill>
                  <a:srgbClr val="00B050"/>
                </a:solidFill>
                <a:effectLst>
                  <a:glow rad="127000">
                    <a:srgbClr val="FFFF00"/>
                  </a:glow>
                </a:effectLst>
                <a:latin typeface="Comic Sans MS" pitchFamily="66" charset="0"/>
              </a:rPr>
              <a:t> did not leave Jerusalem for several more days! </a:t>
            </a:r>
            <a:r>
              <a:rPr lang="en-US" sz="6000" b="1" i="1" dirty="0">
                <a:ln>
                  <a:solidFill>
                    <a:sysClr val="windowText" lastClr="000000"/>
                  </a:solidFill>
                </a:ln>
                <a:solidFill>
                  <a:srgbClr val="FF0000"/>
                </a:solidFill>
                <a:effectLst>
                  <a:glow rad="228600">
                    <a:schemeClr val="accent1">
                      <a:satMod val="175000"/>
                      <a:alpha val="40000"/>
                    </a:schemeClr>
                  </a:glow>
                </a:effectLst>
                <a:latin typeface="Comic Sans MS" pitchFamily="66" charset="0"/>
              </a:rPr>
              <a:t>Why not?</a:t>
            </a:r>
            <a:endParaRPr lang="en-US" sz="2800" b="1" i="1" dirty="0">
              <a:ln>
                <a:solidFill>
                  <a:sysClr val="windowText" lastClr="000000"/>
                </a:solidFill>
              </a:ln>
              <a:solidFill>
                <a:srgbClr val="FF0000"/>
              </a:solidFill>
              <a:effectLst>
                <a:glow rad="127000">
                  <a:srgbClr val="FFFF00"/>
                </a:glow>
              </a:effectLst>
              <a:latin typeface="Comic Sans MS" pitchFamily="66" charset="0"/>
            </a:endParaRPr>
          </a:p>
        </p:txBody>
      </p:sp>
      <p:pic>
        <p:nvPicPr>
          <p:cNvPr id="4" name="Picture 3">
            <a:extLst>
              <a:ext uri="{FF2B5EF4-FFF2-40B4-BE49-F238E27FC236}">
                <a16:creationId xmlns:a16="http://schemas.microsoft.com/office/drawing/2014/main" id="{4D2F76EE-8C0D-6DC0-CA23-83AFE2BEB1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300000">
            <a:off x="9452855" y="227638"/>
            <a:ext cx="2420907" cy="3832571"/>
          </a:xfrm>
          <a:prstGeom prst="roundRect">
            <a:avLst>
              <a:gd name="adj" fmla="val 1080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Rounded Corners 6" descr="gain">
            <a:extLst>
              <a:ext uri="{FF2B5EF4-FFF2-40B4-BE49-F238E27FC236}">
                <a16:creationId xmlns:a16="http://schemas.microsoft.com/office/drawing/2014/main" id="{A7071CB9-8743-3E3C-5D3F-12B3FC5E93A4}"/>
              </a:ext>
            </a:extLst>
          </p:cNvPr>
          <p:cNvSpPr/>
          <p:nvPr/>
        </p:nvSpPr>
        <p:spPr>
          <a:xfrm rot="8812">
            <a:off x="179934" y="4527523"/>
            <a:ext cx="2617815" cy="2327125"/>
          </a:xfrm>
          <a:prstGeom prst="roundRect">
            <a:avLst>
              <a:gd name="adj" fmla="val 25188"/>
            </a:avLst>
          </a:prstGeom>
          <a:solidFill>
            <a:srgbClr val="92D050"/>
          </a:solidFill>
          <a:ln w="38100">
            <a:solidFill>
              <a:srgbClr val="002060"/>
            </a:solidFill>
          </a:ln>
          <a:scene3d>
            <a:camera prst="perspectiveRelaxedModerately"/>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dirty="0">
                <a:ln>
                  <a:solidFill>
                    <a:srgbClr val="0000FF"/>
                  </a:solidFill>
                </a:ln>
                <a:solidFill>
                  <a:srgbClr val="00B0F0"/>
                </a:solidFill>
                <a:latin typeface="Snap ITC" panose="04040A07060A02020202" pitchFamily="82" charset="0"/>
              </a:rPr>
              <a:t>But, there’s </a:t>
            </a:r>
            <a:br>
              <a:rPr lang="en-CA" sz="4000" dirty="0">
                <a:ln>
                  <a:solidFill>
                    <a:srgbClr val="0000FF"/>
                  </a:solidFill>
                </a:ln>
                <a:solidFill>
                  <a:srgbClr val="00B0F0"/>
                </a:solidFill>
                <a:latin typeface="Snap ITC" panose="04040A07060A02020202" pitchFamily="82" charset="0"/>
              </a:rPr>
            </a:br>
            <a:r>
              <a:rPr lang="en-CA" sz="4000" dirty="0">
                <a:ln>
                  <a:solidFill>
                    <a:srgbClr val="0000FF"/>
                  </a:solidFill>
                </a:ln>
                <a:solidFill>
                  <a:srgbClr val="00B0F0"/>
                </a:solidFill>
                <a:latin typeface="Snap ITC" panose="04040A07060A02020202" pitchFamily="82" charset="0"/>
              </a:rPr>
              <a:t>more!</a:t>
            </a:r>
            <a:endParaRPr lang="en-CA" sz="4400" dirty="0">
              <a:ln>
                <a:solidFill>
                  <a:srgbClr val="0000FF"/>
                </a:solidFill>
              </a:ln>
              <a:solidFill>
                <a:srgbClr val="00B0F0"/>
              </a:solidFill>
              <a:latin typeface="Snap ITC" panose="04040A07060A02020202" pitchFamily="82" charset="0"/>
            </a:endParaRPr>
          </a:p>
        </p:txBody>
      </p:sp>
      <p:pic>
        <p:nvPicPr>
          <p:cNvPr id="18" name="Picture 10" descr="C:\Users\Rae\Desktop\Art on Desktop\white man clip art\yellow-blue smiley faces\question face yellow png.png">
            <a:extLst>
              <a:ext uri="{FF2B5EF4-FFF2-40B4-BE49-F238E27FC236}">
                <a16:creationId xmlns:a16="http://schemas.microsoft.com/office/drawing/2014/main" id="{C3934C58-8ADD-1BA6-4639-9A167451294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54786" y="4027388"/>
            <a:ext cx="2117988" cy="160103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Sun 2">
            <a:extLst>
              <a:ext uri="{FF2B5EF4-FFF2-40B4-BE49-F238E27FC236}">
                <a16:creationId xmlns:a16="http://schemas.microsoft.com/office/drawing/2014/main" id="{D4273EB6-2D16-13B4-9FBE-E99F8DC4275F}"/>
              </a:ext>
            </a:extLst>
          </p:cNvPr>
          <p:cNvSpPr/>
          <p:nvPr/>
        </p:nvSpPr>
        <p:spPr>
          <a:xfrm>
            <a:off x="11607800" y="49369"/>
            <a:ext cx="508000" cy="473193"/>
          </a:xfrm>
          <a:prstGeom prst="sun">
            <a:avLst/>
          </a:prstGeom>
          <a:solidFill>
            <a:srgbClr val="FFFF00"/>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08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3000"/>
            <a:lum/>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9A76C-69C5-46F7-B657-E51CD6DF4CB1}"/>
              </a:ext>
            </a:extLst>
          </p:cNvPr>
          <p:cNvSpPr>
            <a:spLocks noGrp="1"/>
          </p:cNvSpPr>
          <p:nvPr>
            <p:ph idx="1"/>
          </p:nvPr>
        </p:nvSpPr>
        <p:spPr>
          <a:xfrm>
            <a:off x="308758" y="0"/>
            <a:ext cx="11653981" cy="6830064"/>
          </a:xfrm>
          <a:noFill/>
          <a:ln w="76200">
            <a:noFill/>
          </a:ln>
          <a:scene3d>
            <a:camera prst="orthographicFront"/>
            <a:lightRig rig="threePt" dir="t"/>
          </a:scene3d>
          <a:sp3d>
            <a:bevelT prst="angle"/>
          </a:sp3d>
        </p:spPr>
        <p:txBody>
          <a:bodyPr anchor="ctr">
            <a:normAutofit/>
            <a:sp3d extrusionH="57150">
              <a:bevelT w="38100" h="38100"/>
            </a:sp3d>
          </a:bodyPr>
          <a:lstStyle/>
          <a:p>
            <a:pPr marL="0" indent="0">
              <a:buNone/>
            </a:pPr>
            <a:r>
              <a:rPr lang="en-CA" sz="2800" b="1" dirty="0">
                <a:ln>
                  <a:solidFill>
                    <a:srgbClr val="CC00FF"/>
                  </a:solidFill>
                </a:ln>
                <a:solidFill>
                  <a:srgbClr val="2D73FF"/>
                </a:solidFill>
                <a:effectLst>
                  <a:glow rad="127000">
                    <a:srgbClr val="FFFF00"/>
                  </a:glow>
                </a:effectLst>
              </a:rPr>
              <a:t>This</a:t>
            </a:r>
            <a:r>
              <a:rPr lang="en-CA" sz="2800" b="1" dirty="0">
                <a:ln>
                  <a:solidFill>
                    <a:srgbClr val="CC00FF"/>
                  </a:solidFill>
                </a:ln>
                <a:solidFill>
                  <a:srgbClr val="2D73FF"/>
                </a:solidFill>
                <a:effectLst>
                  <a:glow rad="127000">
                    <a:srgbClr val="FFFF00"/>
                  </a:glow>
                </a:effectLst>
                <a:latin typeface="Cooper Black" panose="0208090404030B020404" pitchFamily="18" charset="0"/>
              </a:rPr>
              <a:t>  </a:t>
            </a:r>
            <a:r>
              <a:rPr lang="en-CA" sz="4400" b="1" u="sng" dirty="0">
                <a:ln>
                  <a:solidFill>
                    <a:srgbClr val="CC00FF"/>
                  </a:solidFill>
                </a:ln>
                <a:solidFill>
                  <a:srgbClr val="0000CC"/>
                </a:solidFill>
                <a:effectLst>
                  <a:glow rad="127000">
                    <a:srgbClr val="FFFF00"/>
                  </a:glow>
                </a:effectLst>
                <a:latin typeface="Showcard Gothic" panose="04020904020102020604" pitchFamily="82" charset="0"/>
              </a:rPr>
              <a:t>Lunar</a:t>
            </a:r>
            <a:r>
              <a:rPr lang="en-CA" sz="4400" b="1" u="sng" dirty="0">
                <a:ln>
                  <a:solidFill>
                    <a:srgbClr val="CC00FF"/>
                  </a:solidFill>
                </a:ln>
                <a:solidFill>
                  <a:srgbClr val="2D73FF"/>
                </a:solidFill>
                <a:effectLst>
                  <a:glow rad="127000">
                    <a:srgbClr val="FFFF00"/>
                  </a:glow>
                </a:effectLst>
                <a:latin typeface="Cooper Black" panose="0208090404030B020404" pitchFamily="18" charset="0"/>
              </a:rPr>
              <a:t> Calendar</a:t>
            </a:r>
            <a:r>
              <a:rPr lang="en-CA" sz="4400" b="1" dirty="0">
                <a:ln>
                  <a:solidFill>
                    <a:srgbClr val="CC00FF"/>
                  </a:solidFill>
                </a:ln>
                <a:solidFill>
                  <a:srgbClr val="2D73FF"/>
                </a:solidFill>
                <a:effectLst>
                  <a:glow rad="127000">
                    <a:srgbClr val="FFFF00"/>
                  </a:glow>
                </a:effectLst>
                <a:latin typeface="Cooper Black" panose="0208090404030B020404" pitchFamily="18" charset="0"/>
              </a:rPr>
              <a:t> </a:t>
            </a:r>
            <a:r>
              <a:rPr lang="en-CA" sz="2800" b="1" dirty="0">
                <a:ln>
                  <a:solidFill>
                    <a:srgbClr val="CC00FF"/>
                  </a:solidFill>
                </a:ln>
                <a:solidFill>
                  <a:srgbClr val="2D73FF"/>
                </a:solidFill>
                <a:effectLst>
                  <a:glow rad="127000">
                    <a:srgbClr val="FFFF00"/>
                  </a:glow>
                </a:effectLst>
                <a:latin typeface="Cooper Black" panose="0208090404030B020404" pitchFamily="18" charset="0"/>
              </a:rPr>
              <a:t>-  for Sukkot </a:t>
            </a:r>
            <a:r>
              <a:rPr lang="en-CA" sz="2800" b="1" dirty="0">
                <a:ln>
                  <a:solidFill>
                    <a:srgbClr val="CC00FF"/>
                  </a:solidFill>
                </a:ln>
                <a:solidFill>
                  <a:srgbClr val="FF66CC"/>
                </a:solidFill>
                <a:effectLst>
                  <a:glow rad="127000">
                    <a:srgbClr val="FFFF00"/>
                  </a:glow>
                  <a:outerShdw blurRad="50800" dist="50800" dir="5400000" algn="ctr" rotWithShape="0">
                    <a:srgbClr val="0000CC"/>
                  </a:outerShdw>
                </a:effectLst>
                <a:latin typeface="Cooper Black" panose="0208090404030B020404" pitchFamily="18" charset="0"/>
              </a:rPr>
              <a:t>was occurring</a:t>
            </a:r>
            <a:r>
              <a:rPr lang="en-CA" sz="2800" b="1" dirty="0">
                <a:ln>
                  <a:solidFill>
                    <a:srgbClr val="CC00FF"/>
                  </a:solidFill>
                </a:ln>
                <a:solidFill>
                  <a:srgbClr val="FF66CC"/>
                </a:solidFill>
                <a:effectLst>
                  <a:glow rad="127000">
                    <a:srgbClr val="FFFF00"/>
                  </a:glow>
                </a:effectLst>
                <a:latin typeface="Cooper Black" panose="0208090404030B020404" pitchFamily="18" charset="0"/>
              </a:rPr>
              <a:t> </a:t>
            </a:r>
            <a:r>
              <a:rPr lang="en-CA" sz="2800" b="1" dirty="0">
                <a:ln>
                  <a:solidFill>
                    <a:srgbClr val="CC00FF"/>
                  </a:solidFill>
                </a:ln>
                <a:solidFill>
                  <a:srgbClr val="2D73FF"/>
                </a:solidFill>
                <a:effectLst>
                  <a:glow rad="127000">
                    <a:srgbClr val="FFFF00"/>
                  </a:glow>
                </a:effectLst>
                <a:latin typeface="Cooper Black" panose="0208090404030B020404" pitchFamily="18" charset="0"/>
              </a:rPr>
              <a:t>at the exact same time, that Yahusha would </a:t>
            </a:r>
            <a:r>
              <a:rPr lang="en-CA" sz="2800" b="1" u="sng" dirty="0">
                <a:ln>
                  <a:solidFill>
                    <a:srgbClr val="CC00FF"/>
                  </a:solidFill>
                </a:ln>
                <a:solidFill>
                  <a:srgbClr val="FF0000"/>
                </a:solidFill>
                <a:effectLst>
                  <a:glow rad="127000">
                    <a:srgbClr val="FFFF00"/>
                  </a:glow>
                </a:effectLst>
                <a:latin typeface="Cooper Black" panose="0208090404030B020404" pitchFamily="18" charset="0"/>
              </a:rPr>
              <a:t>witness a</a:t>
            </a:r>
            <a:r>
              <a:rPr lang="en-CA" sz="2800" b="1" dirty="0">
                <a:ln>
                  <a:solidFill>
                    <a:srgbClr val="CC00FF"/>
                  </a:solidFill>
                </a:ln>
                <a:solidFill>
                  <a:srgbClr val="FF0000"/>
                </a:solidFill>
                <a:effectLst>
                  <a:glow rad="127000">
                    <a:srgbClr val="FFFF00"/>
                  </a:glow>
                </a:effectLst>
                <a:latin typeface="Cooper Black" panose="0208090404030B020404" pitchFamily="18" charset="0"/>
              </a:rPr>
              <a:t>g</a:t>
            </a:r>
            <a:r>
              <a:rPr lang="en-CA" sz="2800" b="1" u="sng" dirty="0">
                <a:ln>
                  <a:solidFill>
                    <a:srgbClr val="CC00FF"/>
                  </a:solidFill>
                </a:ln>
                <a:solidFill>
                  <a:srgbClr val="FF0000"/>
                </a:solidFill>
                <a:effectLst>
                  <a:glow rad="127000">
                    <a:srgbClr val="FFFF00"/>
                  </a:glow>
                </a:effectLst>
                <a:latin typeface="Cooper Black" panose="0208090404030B020404" pitchFamily="18" charset="0"/>
              </a:rPr>
              <a:t>ainst it</a:t>
            </a:r>
            <a:r>
              <a:rPr lang="en-CA" sz="2800" b="1" dirty="0">
                <a:ln>
                  <a:solidFill>
                    <a:srgbClr val="CC00FF"/>
                  </a:solidFill>
                </a:ln>
                <a:solidFill>
                  <a:srgbClr val="FF0000"/>
                </a:solidFill>
                <a:effectLst>
                  <a:glow rad="127000">
                    <a:srgbClr val="FFFF00"/>
                  </a:glow>
                </a:effectLst>
                <a:latin typeface="Cooper Black" panose="0208090404030B020404" pitchFamily="18" charset="0"/>
              </a:rPr>
              <a:t>! </a:t>
            </a:r>
          </a:p>
          <a:p>
            <a:pPr marL="0" indent="0">
              <a:buNone/>
            </a:pPr>
            <a:r>
              <a:rPr lang="en-CA" sz="2800" b="1" dirty="0">
                <a:ln>
                  <a:solidFill>
                    <a:srgbClr val="CC00FF"/>
                  </a:solidFill>
                </a:ln>
                <a:solidFill>
                  <a:schemeClr val="bg1"/>
                </a:solidFill>
                <a:effectLst>
                  <a:outerShdw blurRad="50800" dist="50800" dir="5400000" algn="ctr" rotWithShape="0">
                    <a:schemeClr val="accent6">
                      <a:lumMod val="75000"/>
                    </a:schemeClr>
                  </a:outerShdw>
                </a:effectLst>
              </a:rPr>
              <a:t>Recall John 7:6 where Yahusha declared that - </a:t>
            </a:r>
            <a:r>
              <a:rPr lang="en-CA" sz="2800" b="1" u="sng" dirty="0">
                <a:ln>
                  <a:solidFill>
                    <a:srgbClr val="CC00FF"/>
                  </a:solidFill>
                </a:ln>
                <a:solidFill>
                  <a:schemeClr val="bg1"/>
                </a:solidFill>
                <a:effectLst>
                  <a:outerShdw blurRad="50800" dist="50800" dir="5400000" sx="101000" sy="101000" algn="ctr" rotWithShape="0">
                    <a:srgbClr val="00FF00"/>
                  </a:outerShdw>
                </a:effectLst>
                <a:latin typeface="Arial Black" panose="020B0A04020102020204" pitchFamily="34" charset="0"/>
              </a:rPr>
              <a:t>He witnessed</a:t>
            </a:r>
            <a:r>
              <a:rPr lang="en-CA" sz="2800" b="1" dirty="0">
                <a:ln>
                  <a:solidFill>
                    <a:srgbClr val="CC00FF"/>
                  </a:solidFill>
                </a:ln>
                <a:solidFill>
                  <a:schemeClr val="bg1"/>
                </a:solidFill>
                <a:effectLst>
                  <a:outerShdw blurRad="50800" dist="50800" dir="5400000" sx="101000" sy="101000" algn="ctr" rotWithShape="0">
                    <a:srgbClr val="00FF00"/>
                  </a:outerShdw>
                </a:effectLst>
                <a:latin typeface="Arial Black" panose="020B0A04020102020204" pitchFamily="34" charset="0"/>
              </a:rPr>
              <a:t> </a:t>
            </a:r>
            <a:r>
              <a:rPr lang="en-CA" sz="2800" b="1" dirty="0">
                <a:ln>
                  <a:solidFill>
                    <a:srgbClr val="CC00FF"/>
                  </a:solidFill>
                </a:ln>
                <a:solidFill>
                  <a:schemeClr val="bg1"/>
                </a:solidFill>
                <a:effectLst>
                  <a:outerShdw blurRad="50800" dist="50800" dir="5400000" algn="ctr" rotWithShape="0">
                    <a:schemeClr val="accent6">
                      <a:lumMod val="75000"/>
                    </a:schemeClr>
                  </a:outerShdw>
                </a:effectLst>
              </a:rPr>
              <a:t>of </a:t>
            </a:r>
            <a:br>
              <a:rPr lang="en-CA" sz="2800" b="1" dirty="0">
                <a:ln>
                  <a:solidFill>
                    <a:srgbClr val="CC00FF"/>
                  </a:solidFill>
                </a:ln>
                <a:solidFill>
                  <a:schemeClr val="bg1"/>
                </a:solidFill>
                <a:effectLst>
                  <a:outerShdw blurRad="50800" dist="50800" dir="5400000" algn="ctr" rotWithShape="0">
                    <a:schemeClr val="accent6">
                      <a:lumMod val="75000"/>
                    </a:schemeClr>
                  </a:outerShdw>
                </a:effectLst>
              </a:rPr>
            </a:br>
            <a:r>
              <a:rPr lang="en-CA" sz="2800" b="1" dirty="0">
                <a:ln>
                  <a:solidFill>
                    <a:srgbClr val="CC00FF"/>
                  </a:solidFill>
                </a:ln>
                <a:solidFill>
                  <a:schemeClr val="bg1"/>
                </a:solidFill>
              </a:rPr>
              <a:t>(the </a:t>
            </a:r>
            <a:r>
              <a:rPr lang="en-CA" sz="2800" b="1" u="sng" dirty="0">
                <a:ln>
                  <a:solidFill>
                    <a:srgbClr val="CC00FF"/>
                  </a:solidFill>
                </a:ln>
                <a:solidFill>
                  <a:srgbClr val="00FF00"/>
                </a:solidFill>
              </a:rPr>
              <a:t>lunar</a:t>
            </a:r>
            <a:r>
              <a:rPr lang="en-CA" sz="2800" b="1" dirty="0">
                <a:ln>
                  <a:solidFill>
                    <a:srgbClr val="CC00FF"/>
                  </a:solidFill>
                </a:ln>
                <a:solidFill>
                  <a:schemeClr val="bg1"/>
                </a:solidFill>
              </a:rPr>
              <a:t> based calendar of the</a:t>
            </a:r>
            <a:r>
              <a:rPr lang="en-CA" sz="1800" b="1" dirty="0">
                <a:ln>
                  <a:solidFill>
                    <a:srgbClr val="CC00FF"/>
                  </a:solidFill>
                </a:ln>
                <a:solidFill>
                  <a:schemeClr val="bg1"/>
                </a:solidFill>
              </a:rPr>
              <a:t> [</a:t>
            </a:r>
            <a:r>
              <a:rPr lang="en-CA" sz="1800" b="1" dirty="0" err="1">
                <a:ln>
                  <a:solidFill>
                    <a:srgbClr val="CC00FF"/>
                  </a:solidFill>
                </a:ln>
                <a:solidFill>
                  <a:schemeClr val="bg1"/>
                </a:solidFill>
              </a:rPr>
              <a:t>unb</a:t>
            </a:r>
            <a:r>
              <a:rPr lang="en-CA" sz="1800" b="1" dirty="0">
                <a:ln>
                  <a:solidFill>
                    <a:srgbClr val="CC00FF"/>
                  </a:solidFill>
                </a:ln>
                <a:solidFill>
                  <a:schemeClr val="bg1"/>
                </a:solidFill>
              </a:rPr>
              <a:t>] </a:t>
            </a:r>
            <a:r>
              <a:rPr lang="en-CA" sz="2800" b="1" dirty="0">
                <a:ln>
                  <a:solidFill>
                    <a:srgbClr val="CC00FF"/>
                  </a:solidFill>
                </a:ln>
                <a:solidFill>
                  <a:schemeClr val="bg1"/>
                </a:solidFill>
              </a:rPr>
              <a:t>Jews); </a:t>
            </a:r>
            <a:r>
              <a:rPr lang="en-CA" sz="2800" b="1" dirty="0">
                <a:ln>
                  <a:solidFill>
                    <a:srgbClr val="CC00FF"/>
                  </a:solidFill>
                </a:ln>
                <a:solidFill>
                  <a:schemeClr val="bg1"/>
                </a:solidFill>
                <a:effectLst>
                  <a:outerShdw blurRad="50800" dist="50800" dir="5400000" algn="ctr" rotWithShape="0">
                    <a:schemeClr val="accent6">
                      <a:lumMod val="75000"/>
                    </a:schemeClr>
                  </a:outerShdw>
                </a:effectLst>
              </a:rPr>
              <a:t>that it was – </a:t>
            </a:r>
            <a:r>
              <a:rPr lang="en-CA" sz="3600" b="1" dirty="0">
                <a:ln w="19050">
                  <a:solidFill>
                    <a:schemeClr val="bg1"/>
                  </a:solidFill>
                </a:ln>
                <a:solidFill>
                  <a:srgbClr val="FF0000"/>
                </a:solidFill>
                <a:effectLst>
                  <a:glow rad="127000">
                    <a:srgbClr val="FFFF00"/>
                  </a:glow>
                </a:effectLst>
                <a:latin typeface="Showcard Gothic" panose="04020904020102020604" pitchFamily="82" charset="0"/>
              </a:rPr>
              <a:t>WICKED!</a:t>
            </a:r>
          </a:p>
          <a:p>
            <a:pPr marL="0" indent="0">
              <a:buNone/>
            </a:pPr>
            <a:r>
              <a:rPr lang="en-CA" sz="2000" b="1" dirty="0">
                <a:ln>
                  <a:solidFill>
                    <a:srgbClr val="CC00FF"/>
                  </a:solidFill>
                </a:ln>
                <a:solidFill>
                  <a:srgbClr val="2D73FF"/>
                </a:solidFill>
                <a:effectLst>
                  <a:glow rad="127000">
                    <a:srgbClr val="FFFF00"/>
                  </a:glow>
                </a:effectLst>
              </a:rPr>
              <a:t>The</a:t>
            </a:r>
            <a:r>
              <a:rPr lang="en-CA" sz="2000" b="1" dirty="0">
                <a:ln>
                  <a:solidFill>
                    <a:srgbClr val="CC00FF"/>
                  </a:solidFill>
                </a:ln>
                <a:solidFill>
                  <a:srgbClr val="2D73FF"/>
                </a:solidFill>
                <a:effectLst>
                  <a:glow rad="127000">
                    <a:srgbClr val="FFFF00"/>
                  </a:glow>
                </a:effectLst>
                <a:latin typeface="Cooper Black" panose="0208090404030B020404" pitchFamily="18" charset="0"/>
              </a:rPr>
              <a:t>  </a:t>
            </a:r>
            <a:r>
              <a:rPr lang="en-CA" sz="3600" b="1" u="sng" dirty="0">
                <a:ln>
                  <a:solidFill>
                    <a:srgbClr val="CC00FF"/>
                  </a:solidFill>
                </a:ln>
                <a:solidFill>
                  <a:srgbClr val="0000CC"/>
                </a:solidFill>
                <a:effectLst>
                  <a:glow rad="127000">
                    <a:srgbClr val="FFFF00"/>
                  </a:glow>
                </a:effectLst>
                <a:latin typeface="Showcard Gothic" panose="04020904020102020604" pitchFamily="82" charset="0"/>
              </a:rPr>
              <a:t>Lunar</a:t>
            </a:r>
            <a:r>
              <a:rPr lang="en-CA" sz="3600" b="1" dirty="0">
                <a:ln>
                  <a:solidFill>
                    <a:srgbClr val="CC00FF"/>
                  </a:solidFill>
                </a:ln>
                <a:solidFill>
                  <a:srgbClr val="2D73FF"/>
                </a:solidFill>
                <a:effectLst>
                  <a:glow rad="127000">
                    <a:srgbClr val="FFFF00"/>
                  </a:glow>
                </a:effectLst>
                <a:latin typeface="Cooper Black" panose="0208090404030B020404" pitchFamily="18" charset="0"/>
              </a:rPr>
              <a:t> </a:t>
            </a:r>
            <a:r>
              <a:rPr lang="en-CA" sz="3600" b="1" u="sng" dirty="0">
                <a:ln>
                  <a:solidFill>
                    <a:srgbClr val="CC00FF"/>
                  </a:solidFill>
                </a:ln>
                <a:solidFill>
                  <a:srgbClr val="2D73FF"/>
                </a:solidFill>
                <a:effectLst>
                  <a:glow rad="127000">
                    <a:srgbClr val="FFFF00"/>
                  </a:glow>
                </a:effectLst>
                <a:latin typeface="Cooper Black" panose="0208090404030B020404" pitchFamily="18" charset="0"/>
              </a:rPr>
              <a:t>Last</a:t>
            </a:r>
            <a:r>
              <a:rPr lang="en-CA" sz="3600" b="1" dirty="0">
                <a:ln>
                  <a:solidFill>
                    <a:srgbClr val="CC00FF"/>
                  </a:solidFill>
                </a:ln>
                <a:solidFill>
                  <a:srgbClr val="2D73FF"/>
                </a:solidFill>
                <a:effectLst>
                  <a:glow rad="127000">
                    <a:srgbClr val="FFFF00"/>
                  </a:glow>
                </a:effectLst>
                <a:latin typeface="Cooper Black" panose="0208090404030B020404" pitchFamily="18" charset="0"/>
              </a:rPr>
              <a:t> </a:t>
            </a:r>
            <a:r>
              <a:rPr lang="en-CA" sz="3600" b="1" u="sng" dirty="0">
                <a:ln>
                  <a:solidFill>
                    <a:srgbClr val="CC00FF"/>
                  </a:solidFill>
                </a:ln>
                <a:solidFill>
                  <a:srgbClr val="2D73FF"/>
                </a:solidFill>
                <a:effectLst>
                  <a:glow rad="127000">
                    <a:srgbClr val="FFFF00"/>
                  </a:glow>
                </a:effectLst>
                <a:latin typeface="Cooper Black" panose="0208090404030B020404" pitchFamily="18" charset="0"/>
              </a:rPr>
              <a:t>Great</a:t>
            </a:r>
            <a:r>
              <a:rPr lang="en-CA" sz="3600" b="1" dirty="0">
                <a:ln>
                  <a:solidFill>
                    <a:srgbClr val="CC00FF"/>
                  </a:solidFill>
                </a:ln>
                <a:solidFill>
                  <a:srgbClr val="2D73FF"/>
                </a:solidFill>
                <a:effectLst>
                  <a:glow rad="127000">
                    <a:srgbClr val="FFFF00"/>
                  </a:glow>
                </a:effectLst>
                <a:latin typeface="Cooper Black" panose="0208090404030B020404" pitchFamily="18" charset="0"/>
              </a:rPr>
              <a:t> </a:t>
            </a:r>
            <a:r>
              <a:rPr lang="en-CA" sz="3600" b="1" u="sng" dirty="0">
                <a:ln>
                  <a:solidFill>
                    <a:srgbClr val="CC00FF"/>
                  </a:solidFill>
                </a:ln>
                <a:solidFill>
                  <a:srgbClr val="2D73FF"/>
                </a:solidFill>
                <a:effectLst>
                  <a:glow rad="127000">
                    <a:srgbClr val="FFFF00"/>
                  </a:glow>
                </a:effectLst>
                <a:latin typeface="Cooper Black" panose="0208090404030B020404" pitchFamily="18" charset="0"/>
              </a:rPr>
              <a:t>Da</a:t>
            </a:r>
            <a:r>
              <a:rPr lang="en-CA" sz="3600" b="1" dirty="0">
                <a:ln>
                  <a:solidFill>
                    <a:srgbClr val="CC00FF"/>
                  </a:solidFill>
                </a:ln>
                <a:solidFill>
                  <a:srgbClr val="2D73FF"/>
                </a:solidFill>
                <a:effectLst>
                  <a:glow rad="127000">
                    <a:srgbClr val="FFFF00"/>
                  </a:glow>
                </a:effectLst>
                <a:latin typeface="Cooper Black" panose="0208090404030B020404" pitchFamily="18" charset="0"/>
              </a:rPr>
              <a:t>y will be recorded next!</a:t>
            </a:r>
          </a:p>
          <a:p>
            <a:pPr marL="0" indent="0">
              <a:buNone/>
            </a:pPr>
            <a:r>
              <a:rPr lang="en-CA" sz="2800" b="1" spc="300" dirty="0">
                <a:ln>
                  <a:solidFill>
                    <a:srgbClr val="002060"/>
                  </a:solidFill>
                </a:ln>
                <a:solidFill>
                  <a:srgbClr val="2D73FF"/>
                </a:solidFill>
                <a:effectLst>
                  <a:glow rad="127000">
                    <a:srgbClr val="FFFF00"/>
                  </a:glow>
                </a:effectLst>
                <a:latin typeface="Cooper Black" panose="0208090404030B020404" pitchFamily="18" charset="0"/>
              </a:rPr>
              <a:t>Will  Yahusha  WITNESS  through:</a:t>
            </a:r>
          </a:p>
          <a:p>
            <a:pPr marL="514350" indent="-514350">
              <a:buFont typeface="+mj-lt"/>
              <a:buAutoNum type="arabicPeriod"/>
            </a:pPr>
            <a:r>
              <a:rPr lang="en-CA" sz="2800" b="1" dirty="0">
                <a:ln>
                  <a:solidFill>
                    <a:srgbClr val="002060"/>
                  </a:solidFill>
                </a:ln>
                <a:solidFill>
                  <a:srgbClr val="2D73FF"/>
                </a:solidFill>
                <a:effectLst>
                  <a:glow rad="127000">
                    <a:srgbClr val="FFFF00"/>
                  </a:glow>
                </a:effectLst>
                <a:latin typeface="Cooper Black" panose="0208090404030B020404" pitchFamily="18" charset="0"/>
              </a:rPr>
              <a:t>His </a:t>
            </a:r>
            <a:r>
              <a:rPr lang="en-CA" sz="2800" b="1" u="sng" dirty="0">
                <a:ln>
                  <a:solidFill>
                    <a:srgbClr val="002060"/>
                  </a:solidFill>
                </a:ln>
                <a:solidFill>
                  <a:srgbClr val="2D73FF"/>
                </a:solidFill>
                <a:effectLst>
                  <a:glow rad="127000">
                    <a:srgbClr val="FFFF00"/>
                  </a:glow>
                </a:effectLst>
                <a:latin typeface="Cooper Black" panose="0208090404030B020404" pitchFamily="18" charset="0"/>
              </a:rPr>
              <a:t>WORD</a:t>
            </a:r>
            <a:r>
              <a:rPr lang="en-CA" sz="2800" b="1" dirty="0">
                <a:ln>
                  <a:solidFill>
                    <a:srgbClr val="002060"/>
                  </a:solidFill>
                </a:ln>
                <a:solidFill>
                  <a:srgbClr val="2D73FF"/>
                </a:solidFill>
                <a:effectLst>
                  <a:glow rad="127000">
                    <a:srgbClr val="FFFF00"/>
                  </a:glow>
                </a:effectLst>
                <a:latin typeface="Cooper Black" panose="0208090404030B020404" pitchFamily="18" charset="0"/>
              </a:rPr>
              <a:t>? </a:t>
            </a:r>
          </a:p>
          <a:p>
            <a:pPr marL="514350" indent="-514350">
              <a:buFont typeface="+mj-lt"/>
              <a:buAutoNum type="arabicPeriod"/>
            </a:pPr>
            <a:r>
              <a:rPr lang="en-CA" sz="2800" b="1" dirty="0">
                <a:ln>
                  <a:solidFill>
                    <a:srgbClr val="002060"/>
                  </a:solidFill>
                </a:ln>
                <a:solidFill>
                  <a:srgbClr val="2D73FF"/>
                </a:solidFill>
                <a:effectLst>
                  <a:glow rad="127000">
                    <a:srgbClr val="FFFF00"/>
                  </a:glow>
                </a:effectLst>
              </a:rPr>
              <a:t>His words?</a:t>
            </a:r>
            <a:r>
              <a:rPr lang="en-CA" sz="2800" b="1" dirty="0">
                <a:ln>
                  <a:solidFill>
                    <a:srgbClr val="002060"/>
                  </a:solidFill>
                </a:ln>
                <a:solidFill>
                  <a:srgbClr val="2D73FF"/>
                </a:solidFill>
                <a:effectLst>
                  <a:glow rad="127000">
                    <a:srgbClr val="FFFF00"/>
                  </a:glow>
                </a:effectLst>
                <a:latin typeface="Cooper Black" panose="0208090404030B020404" pitchFamily="18" charset="0"/>
              </a:rPr>
              <a:t> </a:t>
            </a:r>
          </a:p>
          <a:p>
            <a:pPr marL="514350" indent="-514350">
              <a:buFont typeface="+mj-lt"/>
              <a:buAutoNum type="arabicPeriod"/>
            </a:pPr>
            <a:r>
              <a:rPr lang="en-CA" sz="2800" b="1" spc="300" dirty="0">
                <a:ln>
                  <a:solidFill>
                    <a:srgbClr val="002060"/>
                  </a:solidFill>
                </a:ln>
                <a:solidFill>
                  <a:srgbClr val="2D73FF"/>
                </a:solidFill>
                <a:effectLst>
                  <a:glow rad="127000">
                    <a:srgbClr val="FFFF00"/>
                  </a:glow>
                </a:effectLst>
                <a:latin typeface="Cooper Black" panose="0208090404030B020404" pitchFamily="18" charset="0"/>
              </a:rPr>
              <a:t>OR by EXAMPLE  THROUGH  HIS  ACTIONS?  </a:t>
            </a:r>
          </a:p>
          <a:p>
            <a:pPr marL="514350" indent="-514350">
              <a:buFont typeface="+mj-lt"/>
              <a:buAutoNum type="arabicPeriod"/>
            </a:pPr>
            <a:r>
              <a:rPr lang="en-CA" sz="2800" b="1" dirty="0">
                <a:ln>
                  <a:solidFill>
                    <a:srgbClr val="002060"/>
                  </a:solidFill>
                </a:ln>
                <a:solidFill>
                  <a:srgbClr val="2D73FF"/>
                </a:solidFill>
                <a:effectLst>
                  <a:glow rad="127000">
                    <a:srgbClr val="FFFF00"/>
                  </a:glow>
                </a:effectLst>
                <a:latin typeface="Cooper Black" panose="0208090404030B020404" pitchFamily="18" charset="0"/>
              </a:rPr>
              <a:t>Or – “</a:t>
            </a:r>
            <a:r>
              <a:rPr lang="en-CA" sz="2800" b="1" dirty="0">
                <a:ln>
                  <a:solidFill>
                    <a:srgbClr val="002060"/>
                  </a:solidFill>
                </a:ln>
                <a:solidFill>
                  <a:srgbClr val="CC00FF"/>
                </a:solidFill>
                <a:effectLst>
                  <a:glow rad="127000">
                    <a:srgbClr val="FFFF00"/>
                  </a:glow>
                </a:effectLst>
                <a:latin typeface="Cooper Black" panose="0208090404030B020404" pitchFamily="18" charset="0"/>
              </a:rPr>
              <a:t>all of the above</a:t>
            </a:r>
            <a:r>
              <a:rPr lang="en-CA" sz="2800" b="1" dirty="0">
                <a:ln>
                  <a:solidFill>
                    <a:srgbClr val="002060"/>
                  </a:solidFill>
                </a:ln>
                <a:solidFill>
                  <a:srgbClr val="2D73FF"/>
                </a:solidFill>
                <a:effectLst>
                  <a:glow rad="127000">
                    <a:srgbClr val="FFFF00"/>
                  </a:glow>
                </a:effectLst>
                <a:latin typeface="Cooper Black" panose="0208090404030B020404" pitchFamily="18" charset="0"/>
              </a:rPr>
              <a:t>”? </a:t>
            </a:r>
          </a:p>
          <a:p>
            <a:pPr marL="0" indent="0" algn="ctr">
              <a:buNone/>
            </a:pPr>
            <a:r>
              <a:rPr lang="en-CA" sz="3600" b="1" dirty="0">
                <a:ln>
                  <a:solidFill>
                    <a:schemeClr val="accent6">
                      <a:lumMod val="75000"/>
                    </a:schemeClr>
                  </a:solidFill>
                </a:ln>
                <a:solidFill>
                  <a:schemeClr val="bg1"/>
                </a:solidFill>
                <a:effectLst/>
              </a:rPr>
              <a:t>Something very interesting is about to happen </a:t>
            </a:r>
            <a:br>
              <a:rPr lang="en-CA" sz="3600" b="1" dirty="0">
                <a:ln>
                  <a:solidFill>
                    <a:schemeClr val="accent6">
                      <a:lumMod val="75000"/>
                    </a:schemeClr>
                  </a:solidFill>
                </a:ln>
                <a:solidFill>
                  <a:schemeClr val="bg1"/>
                </a:solidFill>
                <a:effectLst/>
              </a:rPr>
            </a:br>
            <a:r>
              <a:rPr lang="en-CA" sz="3600" b="1" dirty="0">
                <a:ln>
                  <a:solidFill>
                    <a:schemeClr val="accent6">
                      <a:lumMod val="75000"/>
                    </a:schemeClr>
                  </a:solidFill>
                </a:ln>
                <a:solidFill>
                  <a:schemeClr val="bg1"/>
                </a:solidFill>
                <a:effectLst/>
              </a:rPr>
              <a:t>after we gather some information! </a:t>
            </a:r>
          </a:p>
        </p:txBody>
      </p:sp>
      <p:sp>
        <p:nvSpPr>
          <p:cNvPr id="4" name="Slide Number Placeholder 3">
            <a:extLst>
              <a:ext uri="{FF2B5EF4-FFF2-40B4-BE49-F238E27FC236}">
                <a16:creationId xmlns:a16="http://schemas.microsoft.com/office/drawing/2014/main" id="{C7215623-9220-465C-A4D3-E4D0AE09A546}"/>
              </a:ext>
            </a:extLst>
          </p:cNvPr>
          <p:cNvSpPr>
            <a:spLocks noGrp="1"/>
          </p:cNvSpPr>
          <p:nvPr>
            <p:ph type="sldNum" sz="quarter" idx="12"/>
          </p:nvPr>
        </p:nvSpPr>
        <p:spPr>
          <a:xfrm>
            <a:off x="11733478" y="6549343"/>
            <a:ext cx="458522" cy="308657"/>
          </a:xfrm>
        </p:spPr>
        <p:txBody>
          <a:bodyPr/>
          <a:lstStyle/>
          <a:p>
            <a:fld id="{6D22F896-40B5-4ADD-8801-0D06FADFA095}" type="slidenum">
              <a:rPr lang="en-US" sz="1400" smtClean="0">
                <a:solidFill>
                  <a:prstClr val="white">
                    <a:tint val="75000"/>
                  </a:prstClr>
                </a:solidFill>
              </a:rPr>
              <a:pPr/>
              <a:t>31</a:t>
            </a:fld>
            <a:endParaRPr lang="en-US" sz="1400" dirty="0">
              <a:solidFill>
                <a:prstClr val="white">
                  <a:tint val="75000"/>
                </a:prstClr>
              </a:solidFill>
            </a:endParaRPr>
          </a:p>
        </p:txBody>
      </p:sp>
      <p:sp>
        <p:nvSpPr>
          <p:cNvPr id="5" name="Slide Number Placeholder 1">
            <a:extLst>
              <a:ext uri="{FF2B5EF4-FFF2-40B4-BE49-F238E27FC236}">
                <a16:creationId xmlns:a16="http://schemas.microsoft.com/office/drawing/2014/main" id="{C4B130BB-2A9B-2B30-CA62-635F49032FAE}"/>
              </a:ext>
            </a:extLst>
          </p:cNvPr>
          <p:cNvSpPr txBox="1">
            <a:spLocks/>
          </p:cNvSpPr>
          <p:nvPr/>
        </p:nvSpPr>
        <p:spPr>
          <a:xfrm>
            <a:off x="11360226" y="6464939"/>
            <a:ext cx="789413" cy="365125"/>
          </a:xfrm>
          <a:prstGeom prst="rect">
            <a:avLst/>
          </a:prstGeom>
        </p:spPr>
        <p:txBody>
          <a:bodyPr vert="horz" lIns="91440" tIns="45720" rIns="91440" bIns="45720" rtlCol="0" anchor="ctr"/>
          <a:lstStyle>
            <a:defPPr>
              <a:defRPr lang="en-US"/>
            </a:defPPr>
            <a:lvl1pPr marL="0" algn="l" defTabSz="914400" rtl="0" eaLnBrk="1" latinLnBrk="0" hangingPunct="1">
              <a:defRPr sz="3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B555D82-D20F-4DB7-B3E9-7B7EAC2F87A9}" type="slidenum">
              <a:rPr lang="en-US" sz="1600" smtClean="0">
                <a:solidFill>
                  <a:schemeClr val="bg1"/>
                </a:solidFill>
              </a:rPr>
              <a:pPr algn="r"/>
              <a:t>31</a:t>
            </a:fld>
            <a:endParaRPr lang="en-US" dirty="0">
              <a:solidFill>
                <a:schemeClr val="bg1"/>
              </a:solidFill>
            </a:endParaRPr>
          </a:p>
        </p:txBody>
      </p:sp>
      <p:pic>
        <p:nvPicPr>
          <p:cNvPr id="6" name="Content Placeholder 9">
            <a:extLst>
              <a:ext uri="{FF2B5EF4-FFF2-40B4-BE49-F238E27FC236}">
                <a16:creationId xmlns:a16="http://schemas.microsoft.com/office/drawing/2014/main" id="{F640E33D-E53D-4437-A1AF-0C9F3744F2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9996" t="20136" r="18408" b="15572"/>
          <a:stretch/>
        </p:blipFill>
        <p:spPr>
          <a:xfrm>
            <a:off x="8443533" y="3069798"/>
            <a:ext cx="1635552" cy="1463183"/>
          </a:xfrm>
          <a:prstGeom prst="rect">
            <a:avLst/>
          </a:prstGeom>
          <a:ln>
            <a:noFill/>
          </a:ln>
          <a:effectLst>
            <a:softEdge rad="112500"/>
          </a:effectLst>
        </p:spPr>
      </p:pic>
      <p:sp>
        <p:nvSpPr>
          <p:cNvPr id="2" name="Sun 1">
            <a:extLst>
              <a:ext uri="{FF2B5EF4-FFF2-40B4-BE49-F238E27FC236}">
                <a16:creationId xmlns:a16="http://schemas.microsoft.com/office/drawing/2014/main" id="{3C0A18E7-B28B-5182-6B9F-B2EEFD97B55E}"/>
              </a:ext>
            </a:extLst>
          </p:cNvPr>
          <p:cNvSpPr/>
          <p:nvPr/>
        </p:nvSpPr>
        <p:spPr>
          <a:xfrm>
            <a:off x="11607800" y="49369"/>
            <a:ext cx="508000" cy="473193"/>
          </a:xfrm>
          <a:prstGeom prst="sun">
            <a:avLst/>
          </a:prstGeom>
          <a:solidFill>
            <a:srgbClr val="FFFF00"/>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16183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100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5" dur="1000"/>
                                        <p:tgtEl>
                                          <p:spTgt spid="3">
                                            <p:txEl>
                                              <p:pRg st="5" end="5"/>
                                            </p:txEl>
                                          </p:spTgt>
                                        </p:tgtEl>
                                      </p:cBhvr>
                                    </p:animEffect>
                                  </p:childTnLst>
                                </p:cTn>
                              </p:par>
                            </p:childTnLst>
                          </p:cTn>
                        </p:par>
                        <p:par>
                          <p:cTn id="16" fill="hold">
                            <p:stCondLst>
                              <p:cond delay="3000"/>
                            </p:stCondLst>
                            <p:childTnLst>
                              <p:par>
                                <p:cTn id="17" presetID="42" presetClass="entr" presetSubtype="0" fill="hold" nodeType="afterEffect">
                                  <p:stCondLst>
                                    <p:cond delay="100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nodeType="afterEffect">
                                  <p:stCondLst>
                                    <p:cond delay="100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1000"/>
                                        <p:tgtEl>
                                          <p:spTgt spid="3">
                                            <p:txEl>
                                              <p:pRg st="7" end="7"/>
                                            </p:txEl>
                                          </p:spTgt>
                                        </p:tgtEl>
                                      </p:cBhvr>
                                    </p:animEffect>
                                    <p:anim calcmode="lin" valueType="num">
                                      <p:cBhvr>
                                        <p:cTn id="2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8" presetID="53" presetClass="entr" presetSubtype="16" fill="hold" nodeType="withEffect">
                                  <p:stCondLst>
                                    <p:cond delay="100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par>
                          <p:cTn id="33" fill="hold">
                            <p:stCondLst>
                              <p:cond delay="7000"/>
                            </p:stCondLst>
                            <p:childTnLst>
                              <p:par>
                                <p:cTn id="34" presetID="42" presetClass="entr" presetSubtype="0" fill="hold" nodeType="afterEffect">
                                  <p:stCondLst>
                                    <p:cond delay="100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000"/>
                                        <p:tgtEl>
                                          <p:spTgt spid="3">
                                            <p:txEl>
                                              <p:pRg st="8" end="8"/>
                                            </p:txEl>
                                          </p:spTgt>
                                        </p:tgtEl>
                                      </p:cBhvr>
                                    </p:animEffect>
                                    <p:anim calcmode="lin" valueType="num">
                                      <p:cBhvr>
                                        <p:cTn id="3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3000"/>
            <a:lum/>
          </a:blip>
          <a:srcRect/>
          <a:tile tx="0" ty="0" sx="100000" sy="100000" flip="none" algn="tl"/>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6FA638-E6EB-CE53-F2AF-9D8EDC457F63}"/>
              </a:ext>
            </a:extLst>
          </p:cNvPr>
          <p:cNvSpPr>
            <a:spLocks noGrp="1"/>
          </p:cNvSpPr>
          <p:nvPr>
            <p:ph type="title"/>
          </p:nvPr>
        </p:nvSpPr>
        <p:spPr>
          <a:xfrm>
            <a:off x="838200" y="223733"/>
            <a:ext cx="10515600" cy="875025"/>
          </a:xfrm>
        </p:spPr>
        <p:txBody>
          <a:bodyPr>
            <a:scene3d>
              <a:camera prst="orthographicFront"/>
              <a:lightRig rig="threePt" dir="t"/>
            </a:scene3d>
            <a:sp3d extrusionH="57150">
              <a:bevelT h="25400" prst="softRound"/>
            </a:sp3d>
          </a:bodyPr>
          <a:lstStyle/>
          <a:p>
            <a:pPr algn="ctr"/>
            <a:r>
              <a:rPr lang="en-CA" sz="4400" b="1" dirty="0">
                <a:ln>
                  <a:solidFill>
                    <a:srgbClr val="CC00FF"/>
                  </a:solidFill>
                </a:ln>
                <a:solidFill>
                  <a:srgbClr val="0000CC"/>
                </a:solidFill>
                <a:effectLst>
                  <a:glow rad="127000">
                    <a:srgbClr val="FFFF00"/>
                  </a:glow>
                </a:effectLst>
                <a:latin typeface="Showcard Gothic" panose="04020904020102020604" pitchFamily="82" charset="0"/>
              </a:rPr>
              <a:t>Lunar “Last Great Day”</a:t>
            </a:r>
            <a:r>
              <a:rPr lang="en-CA" sz="4400" b="1" dirty="0">
                <a:ln>
                  <a:solidFill>
                    <a:srgbClr val="CC00FF"/>
                  </a:solidFill>
                </a:ln>
                <a:solidFill>
                  <a:srgbClr val="2D73FF"/>
                </a:solidFill>
                <a:effectLst>
                  <a:glow rad="127000">
                    <a:srgbClr val="FFFF00"/>
                  </a:glow>
                </a:effectLst>
                <a:latin typeface="Cooper Black" panose="0208090404030B020404" pitchFamily="18" charset="0"/>
              </a:rPr>
              <a:t> Ceremony</a:t>
            </a:r>
            <a:endParaRPr lang="en-US" dirty="0"/>
          </a:p>
        </p:txBody>
      </p:sp>
      <p:pic>
        <p:nvPicPr>
          <p:cNvPr id="16" name="Content Placeholder 15">
            <a:extLst>
              <a:ext uri="{FF2B5EF4-FFF2-40B4-BE49-F238E27FC236}">
                <a16:creationId xmlns:a16="http://schemas.microsoft.com/office/drawing/2014/main" id="{C1D94E3A-9026-41E2-3A08-B88C15318114}"/>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8453853" y="2282929"/>
            <a:ext cx="3338097" cy="43513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Content Placeholder 9">
            <a:extLst>
              <a:ext uri="{FF2B5EF4-FFF2-40B4-BE49-F238E27FC236}">
                <a16:creationId xmlns:a16="http://schemas.microsoft.com/office/drawing/2014/main" id="{1189AD36-3406-B283-47CB-C3B4C869857B}"/>
              </a:ext>
            </a:extLst>
          </p:cNvPr>
          <p:cNvSpPr>
            <a:spLocks noGrp="1"/>
          </p:cNvSpPr>
          <p:nvPr>
            <p:ph sz="half" idx="2"/>
          </p:nvPr>
        </p:nvSpPr>
        <p:spPr>
          <a:xfrm>
            <a:off x="527957" y="1098758"/>
            <a:ext cx="11136086" cy="5016292"/>
          </a:xfrm>
        </p:spPr>
        <p:txBody>
          <a:bodyPr>
            <a:normAutofit lnSpcReduction="10000"/>
            <a:scene3d>
              <a:camera prst="orthographicFront"/>
              <a:lightRig rig="threePt" dir="t"/>
            </a:scene3d>
            <a:sp3d extrusionH="57150">
              <a:bevelT w="82550" h="38100" prst="coolSlant"/>
            </a:sp3d>
          </a:bodyPr>
          <a:lstStyle/>
          <a:p>
            <a:r>
              <a:rPr lang="en-US" sz="2800" dirty="0">
                <a:solidFill>
                  <a:srgbClr val="1E252F"/>
                </a:solidFill>
                <a:effectLst/>
                <a:latin typeface="Calibri" panose="020F0502020204030204" pitchFamily="34" charset="0"/>
                <a:ea typeface="Times New Roman" panose="02020603050405020304" pitchFamily="18" charset="0"/>
              </a:rPr>
              <a:t>In the second temple period, a </a:t>
            </a:r>
            <a:r>
              <a:rPr lang="en-US" sz="2800" b="1" dirty="0">
                <a:ln>
                  <a:solidFill>
                    <a:srgbClr val="002060"/>
                  </a:solidFill>
                </a:ln>
                <a:solidFill>
                  <a:srgbClr val="00FFFF"/>
                </a:solidFill>
                <a:effectLst/>
                <a:latin typeface="Berlin Sans FB Demi" panose="020E0802020502020306" pitchFamily="34" charset="0"/>
                <a:ea typeface="Times New Roman" panose="02020603050405020304" pitchFamily="18" charset="0"/>
              </a:rPr>
              <a:t>water libation ceremony </a:t>
            </a:r>
            <a:r>
              <a:rPr lang="en-US" sz="2800" dirty="0">
                <a:solidFill>
                  <a:srgbClr val="1E252F"/>
                </a:solidFill>
                <a:effectLst/>
                <a:latin typeface="Calibri" panose="020F0502020204030204" pitchFamily="34" charset="0"/>
                <a:ea typeface="Times New Roman" panose="02020603050405020304" pitchFamily="18" charset="0"/>
              </a:rPr>
              <a:t>during Sukkot </a:t>
            </a:r>
            <a:br>
              <a:rPr lang="en-US" sz="2800" dirty="0">
                <a:solidFill>
                  <a:srgbClr val="1E252F"/>
                </a:solidFill>
                <a:effectLst/>
                <a:latin typeface="Calibri" panose="020F0502020204030204" pitchFamily="34" charset="0"/>
                <a:ea typeface="Times New Roman" panose="02020603050405020304" pitchFamily="18" charset="0"/>
              </a:rPr>
            </a:br>
            <a:r>
              <a:rPr lang="en-US" sz="2800" dirty="0">
                <a:solidFill>
                  <a:srgbClr val="1E252F"/>
                </a:solidFill>
                <a:effectLst/>
                <a:latin typeface="Calibri" panose="020F0502020204030204" pitchFamily="34" charset="0"/>
                <a:ea typeface="Times New Roman" panose="02020603050405020304" pitchFamily="18" charset="0"/>
              </a:rPr>
              <a:t>had developed </a:t>
            </a:r>
            <a:r>
              <a:rPr lang="en-US" sz="2800" b="1" u="sng" dirty="0">
                <a:solidFill>
                  <a:srgbClr val="1E252F"/>
                </a:solidFill>
                <a:effectLst/>
                <a:latin typeface="Calibri" panose="020F0502020204030204" pitchFamily="34" charset="0"/>
                <a:ea typeface="Times New Roman" panose="02020603050405020304" pitchFamily="18" charset="0"/>
              </a:rPr>
              <a:t>which</a:t>
            </a:r>
            <a:r>
              <a:rPr lang="en-US" sz="2800" b="1" dirty="0">
                <a:solidFill>
                  <a:srgbClr val="1E252F"/>
                </a:solidFill>
                <a:effectLst/>
                <a:latin typeface="Calibri" panose="020F0502020204030204" pitchFamily="34" charset="0"/>
                <a:ea typeface="Times New Roman" panose="02020603050405020304" pitchFamily="18" charset="0"/>
              </a:rPr>
              <a:t> </a:t>
            </a:r>
            <a:r>
              <a:rPr lang="en-US" sz="2800" b="1" u="sng" dirty="0">
                <a:solidFill>
                  <a:srgbClr val="FF0000"/>
                </a:solidFill>
                <a:effectLst/>
                <a:latin typeface="Calibri" panose="020F0502020204030204" pitchFamily="34" charset="0"/>
                <a:ea typeface="Times New Roman" panose="02020603050405020304" pitchFamily="18" charset="0"/>
              </a:rPr>
              <a:t>had become tradition</a:t>
            </a:r>
            <a:r>
              <a:rPr lang="en-US" sz="2800" b="1" dirty="0">
                <a:solidFill>
                  <a:srgbClr val="FF0000"/>
                </a:solidFill>
                <a:effectLst/>
                <a:latin typeface="Calibri" panose="020F0502020204030204" pitchFamily="34" charset="0"/>
                <a:ea typeface="Times New Roman" panose="02020603050405020304" pitchFamily="18" charset="0"/>
              </a:rPr>
              <a:t> </a:t>
            </a:r>
            <a:r>
              <a:rPr lang="en-US" sz="2800" b="1" u="sng" dirty="0">
                <a:solidFill>
                  <a:srgbClr val="1E252F"/>
                </a:solidFill>
                <a:effectLst/>
                <a:latin typeface="Calibri" panose="020F0502020204030204" pitchFamily="34" charset="0"/>
                <a:ea typeface="Times New Roman" panose="02020603050405020304" pitchFamily="18" charset="0"/>
              </a:rPr>
              <a:t>b</a:t>
            </a:r>
            <a:r>
              <a:rPr lang="en-US" sz="2800" b="1" dirty="0">
                <a:solidFill>
                  <a:srgbClr val="1E252F"/>
                </a:solidFill>
                <a:effectLst/>
                <a:latin typeface="Calibri" panose="020F0502020204030204" pitchFamily="34" charset="0"/>
                <a:ea typeface="Times New Roman" panose="02020603050405020304" pitchFamily="18" charset="0"/>
              </a:rPr>
              <a:t>y</a:t>
            </a:r>
            <a:r>
              <a:rPr lang="en-US" sz="2800" b="1" u="sng" dirty="0">
                <a:solidFill>
                  <a:srgbClr val="1E252F"/>
                </a:solidFill>
                <a:effectLst/>
                <a:latin typeface="Calibri" panose="020F0502020204030204" pitchFamily="34" charset="0"/>
                <a:ea typeface="Times New Roman" panose="02020603050405020304" pitchFamily="18" charset="0"/>
              </a:rPr>
              <a:t> the time of</a:t>
            </a:r>
            <a:r>
              <a:rPr lang="en-US" sz="2800" b="1" dirty="0">
                <a:solidFill>
                  <a:srgbClr val="1E252F"/>
                </a:solidFill>
                <a:effectLst/>
                <a:latin typeface="Calibri" panose="020F0502020204030204" pitchFamily="34" charset="0"/>
                <a:ea typeface="Times New Roman" panose="02020603050405020304" pitchFamily="18" charset="0"/>
              </a:rPr>
              <a:t> </a:t>
            </a:r>
            <a:r>
              <a:rPr lang="en-US" sz="2800" b="1" u="sng" dirty="0">
                <a:solidFill>
                  <a:srgbClr val="0070C0"/>
                </a:solidFill>
                <a:effectLst/>
                <a:latin typeface="Calibri" panose="020F0502020204030204" pitchFamily="34" charset="0"/>
                <a:ea typeface="Times New Roman" panose="02020603050405020304" pitchFamily="18" charset="0"/>
              </a:rPr>
              <a:t>Yahusha</a:t>
            </a:r>
            <a:r>
              <a:rPr lang="en-US" sz="2800" dirty="0">
                <a:solidFill>
                  <a:srgbClr val="0070C0"/>
                </a:solidFill>
                <a:effectLst/>
                <a:latin typeface="Calibri" panose="020F0502020204030204" pitchFamily="34" charset="0"/>
                <a:ea typeface="Times New Roman" panose="02020603050405020304" pitchFamily="18" charset="0"/>
              </a:rPr>
              <a:t>.</a:t>
            </a:r>
            <a:r>
              <a:rPr lang="en-US" sz="2800" dirty="0">
                <a:solidFill>
                  <a:srgbClr val="1E252F"/>
                </a:solidFill>
                <a:effectLst/>
                <a:latin typeface="Calibri" panose="020F0502020204030204" pitchFamily="34" charset="0"/>
                <a:ea typeface="Times New Roman" panose="02020603050405020304" pitchFamily="18" charset="0"/>
              </a:rPr>
              <a:t>  </a:t>
            </a:r>
          </a:p>
          <a:p>
            <a:r>
              <a:rPr lang="en-US" sz="2800" dirty="0">
                <a:solidFill>
                  <a:srgbClr val="1E252F"/>
                </a:solidFill>
                <a:effectLst/>
                <a:latin typeface="Calibri" panose="020F0502020204030204" pitchFamily="34" charset="0"/>
                <a:ea typeface="Times New Roman" panose="02020603050405020304" pitchFamily="18" charset="0"/>
              </a:rPr>
              <a:t>In this ceremony, the priests would draw water from the Pool of Siloam; carry it up to the Temple; pour the water onto the altar along with wine from another bowl.</a:t>
            </a:r>
            <a:endParaRPr lang="en-US" sz="4000" dirty="0">
              <a:effectLst/>
              <a:latin typeface="Times New Roman" panose="02020603050405020304" pitchFamily="18" charset="0"/>
              <a:ea typeface="Times New Roman" panose="02020603050405020304" pitchFamily="18" charset="0"/>
            </a:endParaRPr>
          </a:p>
          <a:p>
            <a:pPr marL="0" marR="0" indent="0">
              <a:spcBef>
                <a:spcPts val="0"/>
              </a:spcBef>
              <a:spcAft>
                <a:spcPts val="1575"/>
              </a:spcAft>
              <a:buNone/>
            </a:pPr>
            <a:endParaRPr lang="en-US" sz="2800" dirty="0">
              <a:solidFill>
                <a:srgbClr val="333333"/>
              </a:solidFill>
              <a:effectLst/>
              <a:latin typeface="Calibri" panose="020F0502020204030204" pitchFamily="34" charset="0"/>
              <a:ea typeface="Times New Roman" panose="02020603050405020304" pitchFamily="18" charset="0"/>
            </a:endParaRPr>
          </a:p>
          <a:p>
            <a:pPr marL="0" marR="0" indent="0">
              <a:spcBef>
                <a:spcPts val="0"/>
              </a:spcBef>
              <a:spcAft>
                <a:spcPts val="1575"/>
              </a:spcAft>
              <a:buNone/>
            </a:pPr>
            <a:r>
              <a:rPr lang="en-US" sz="3000" b="1" dirty="0">
                <a:ln>
                  <a:solidFill>
                    <a:srgbClr val="002060"/>
                  </a:solidFill>
                </a:ln>
                <a:solidFill>
                  <a:srgbClr val="00FFFF"/>
                </a:solidFill>
                <a:effectLst/>
                <a:latin typeface="Berlin Sans FB Demi" panose="020E0802020502020306" pitchFamily="34" charset="0"/>
                <a:ea typeface="Times New Roman" panose="02020603050405020304" pitchFamily="18" charset="0"/>
              </a:rPr>
              <a:t>The ceremony refers to this passage in Isaiah 12:</a:t>
            </a:r>
          </a:p>
          <a:p>
            <a:pPr marL="342900" marR="0" lvl="0" indent="-342900">
              <a:spcBef>
                <a:spcPts val="0"/>
              </a:spcBef>
              <a:spcAft>
                <a:spcPts val="1575"/>
              </a:spcAft>
              <a:buFont typeface="Symbol" panose="05050102010706020507" pitchFamily="18" charset="2"/>
              <a:buChar char=""/>
            </a:pPr>
            <a:r>
              <a:rPr lang="en-US" sz="2800" i="1" dirty="0">
                <a:solidFill>
                  <a:srgbClr val="333333"/>
                </a:solidFill>
                <a:effectLst/>
                <a:latin typeface="Calibri" panose="020F0502020204030204" pitchFamily="34" charset="0"/>
                <a:ea typeface="Times New Roman" panose="02020603050405020304" pitchFamily="18" charset="0"/>
              </a:rPr>
              <a:t>“Behold, Elohim is my salvation; I will trust, and </a:t>
            </a:r>
            <a:br>
              <a:rPr lang="en-US" sz="2800" i="1" dirty="0">
                <a:solidFill>
                  <a:srgbClr val="333333"/>
                </a:solidFill>
                <a:effectLst/>
                <a:latin typeface="Calibri" panose="020F0502020204030204" pitchFamily="34" charset="0"/>
                <a:ea typeface="Times New Roman" panose="02020603050405020304" pitchFamily="18" charset="0"/>
              </a:rPr>
            </a:br>
            <a:r>
              <a:rPr lang="en-US" sz="2800" i="1" dirty="0">
                <a:solidFill>
                  <a:srgbClr val="333333"/>
                </a:solidFill>
                <a:effectLst/>
                <a:latin typeface="Calibri" panose="020F0502020204030204" pitchFamily="34" charset="0"/>
                <a:ea typeface="Times New Roman" panose="02020603050405020304" pitchFamily="18" charset="0"/>
              </a:rPr>
              <a:t>will not be afraid; for </a:t>
            </a:r>
            <a:r>
              <a:rPr lang="en-US" sz="2800" b="1" i="1" dirty="0" err="1">
                <a:solidFill>
                  <a:srgbClr val="0070C0"/>
                </a:solidFill>
                <a:effectLst/>
                <a:latin typeface="Calibri" panose="020F0502020204030204" pitchFamily="34" charset="0"/>
                <a:ea typeface="Times New Roman" panose="02020603050405020304" pitchFamily="18" charset="0"/>
              </a:rPr>
              <a:t>Yahuah</a:t>
            </a:r>
            <a:r>
              <a:rPr lang="en-US" sz="2800" i="1" dirty="0">
                <a:solidFill>
                  <a:srgbClr val="333333"/>
                </a:solidFill>
                <a:effectLst/>
                <a:latin typeface="Calibri" panose="020F0502020204030204" pitchFamily="34" charset="0"/>
                <a:ea typeface="Times New Roman" panose="02020603050405020304" pitchFamily="18" charset="0"/>
              </a:rPr>
              <a:t> </a:t>
            </a:r>
            <a:r>
              <a:rPr lang="en-US" sz="2800" b="1" i="1" dirty="0">
                <a:solidFill>
                  <a:srgbClr val="0070C0"/>
                </a:solidFill>
                <a:effectLst/>
                <a:latin typeface="Calibri" panose="020F0502020204030204" pitchFamily="34" charset="0"/>
                <a:ea typeface="Times New Roman" panose="02020603050405020304" pitchFamily="18" charset="0"/>
              </a:rPr>
              <a:t>Elohim</a:t>
            </a:r>
            <a:r>
              <a:rPr lang="en-US" sz="2800" i="1" dirty="0">
                <a:solidFill>
                  <a:srgbClr val="333333"/>
                </a:solidFill>
                <a:effectLst/>
                <a:latin typeface="Calibri" panose="020F0502020204030204" pitchFamily="34" charset="0"/>
                <a:ea typeface="Times New Roman" panose="02020603050405020304" pitchFamily="18" charset="0"/>
              </a:rPr>
              <a:t> is my strength </a:t>
            </a:r>
            <a:br>
              <a:rPr lang="en-US" sz="2800" i="1" dirty="0">
                <a:solidFill>
                  <a:srgbClr val="333333"/>
                </a:solidFill>
                <a:effectLst/>
                <a:latin typeface="Calibri" panose="020F0502020204030204" pitchFamily="34" charset="0"/>
                <a:ea typeface="Times New Roman" panose="02020603050405020304" pitchFamily="18" charset="0"/>
              </a:rPr>
            </a:br>
            <a:r>
              <a:rPr lang="en-US" sz="2800" i="1" dirty="0">
                <a:solidFill>
                  <a:srgbClr val="333333"/>
                </a:solidFill>
                <a:effectLst/>
                <a:latin typeface="Calibri" panose="020F0502020204030204" pitchFamily="34" charset="0"/>
                <a:ea typeface="Times New Roman" panose="02020603050405020304" pitchFamily="18" charset="0"/>
              </a:rPr>
              <a:t>and my song, and he has become my salvation.”</a:t>
            </a:r>
            <a:br>
              <a:rPr lang="en-US" sz="2800" dirty="0">
                <a:solidFill>
                  <a:srgbClr val="333333"/>
                </a:solidFill>
                <a:effectLst/>
                <a:latin typeface="Calibri" panose="020F0502020204030204" pitchFamily="34" charset="0"/>
                <a:ea typeface="Times New Roman" panose="02020603050405020304" pitchFamily="18" charset="0"/>
              </a:rPr>
            </a:br>
            <a:r>
              <a:rPr lang="en-US" sz="2800" i="1" dirty="0">
                <a:solidFill>
                  <a:srgbClr val="333333"/>
                </a:solidFill>
                <a:effectLst/>
                <a:latin typeface="Calibri" panose="020F0502020204030204" pitchFamily="34" charset="0"/>
                <a:ea typeface="Times New Roman" panose="02020603050405020304" pitchFamily="18" charset="0"/>
              </a:rPr>
              <a:t>With joy you will draw water from the wells of </a:t>
            </a:r>
            <a:br>
              <a:rPr lang="en-US" sz="2800" i="1" dirty="0">
                <a:solidFill>
                  <a:srgbClr val="333333"/>
                </a:solidFill>
                <a:effectLst/>
                <a:latin typeface="Calibri" panose="020F0502020204030204" pitchFamily="34" charset="0"/>
                <a:ea typeface="Times New Roman" panose="02020603050405020304" pitchFamily="18" charset="0"/>
              </a:rPr>
            </a:br>
            <a:r>
              <a:rPr lang="en-US" sz="2800" i="1" dirty="0">
                <a:solidFill>
                  <a:srgbClr val="333333"/>
                </a:solidFill>
                <a:effectLst/>
                <a:latin typeface="Calibri" panose="020F0502020204030204" pitchFamily="34" charset="0"/>
                <a:ea typeface="Times New Roman" panose="02020603050405020304" pitchFamily="18" charset="0"/>
              </a:rPr>
              <a:t>salvation.” (Isaiah 12:2-3)</a:t>
            </a:r>
            <a:endParaRPr lang="en-US" sz="40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7215623-9220-465C-A4D3-E4D0AE09A546}"/>
              </a:ext>
            </a:extLst>
          </p:cNvPr>
          <p:cNvSpPr>
            <a:spLocks noGrp="1"/>
          </p:cNvSpPr>
          <p:nvPr>
            <p:ph type="sldNum" sz="quarter" idx="12"/>
          </p:nvPr>
        </p:nvSpPr>
        <p:spPr>
          <a:xfrm>
            <a:off x="8610600" y="6356350"/>
            <a:ext cx="3363686" cy="365125"/>
          </a:xfrm>
        </p:spPr>
        <p:txBody>
          <a:bodyPr/>
          <a:lstStyle/>
          <a:p>
            <a:fld id="{6D22F896-40B5-4ADD-8801-0D06FADFA095}" type="slidenum">
              <a:rPr lang="en-US" sz="1600" smtClean="0">
                <a:solidFill>
                  <a:schemeClr val="tx1"/>
                </a:solidFill>
              </a:rPr>
              <a:pPr/>
              <a:t>32</a:t>
            </a:fld>
            <a:endParaRPr lang="en-US" sz="1400" dirty="0">
              <a:solidFill>
                <a:schemeClr val="tx1"/>
              </a:solidFill>
            </a:endParaRPr>
          </a:p>
        </p:txBody>
      </p:sp>
    </p:spTree>
    <p:extLst>
      <p:ext uri="{BB962C8B-B14F-4D97-AF65-F5344CB8AC3E}">
        <p14:creationId xmlns:p14="http://schemas.microsoft.com/office/powerpoint/2010/main" val="64616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1000"/>
                                        <p:tgtEl>
                                          <p:spTgt spid="10">
                                            <p:txEl>
                                              <p:pRg st="3" end="3"/>
                                            </p:txEl>
                                          </p:spTgt>
                                        </p:tgtEl>
                                      </p:cBhvr>
                                    </p:animEffect>
                                    <p:anim calcmode="lin" valueType="num">
                                      <p:cBhvr>
                                        <p:cTn id="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fade">
                                      <p:cBhvr>
                                        <p:cTn id="12" dur="1000"/>
                                        <p:tgtEl>
                                          <p:spTgt spid="10">
                                            <p:txEl>
                                              <p:pRg st="4" end="4"/>
                                            </p:txEl>
                                          </p:spTgt>
                                        </p:tgtEl>
                                      </p:cBhvr>
                                    </p:animEffect>
                                    <p:anim calcmode="lin" valueType="num">
                                      <p:cBhvr>
                                        <p:cTn id="1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1000">
              <a:schemeClr val="tx1">
                <a:lumMod val="75000"/>
              </a:schemeClr>
            </a:gs>
            <a:gs pos="69000">
              <a:srgbClr val="FFFF00"/>
            </a:gs>
          </a:gsLst>
          <a:lin ang="0" scaled="1"/>
          <a:tileRect/>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836688" y="6491554"/>
            <a:ext cx="355312" cy="36644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p:txBody>
      </p:sp>
      <p:grpSp>
        <p:nvGrpSpPr>
          <p:cNvPr id="25" name="Group 24">
            <a:extLst>
              <a:ext uri="{FF2B5EF4-FFF2-40B4-BE49-F238E27FC236}">
                <a16:creationId xmlns:a16="http://schemas.microsoft.com/office/drawing/2014/main" id="{3656F816-1D2E-F9E3-B323-270EE22AF7CE}"/>
              </a:ext>
            </a:extLst>
          </p:cNvPr>
          <p:cNvGrpSpPr/>
          <p:nvPr/>
        </p:nvGrpSpPr>
        <p:grpSpPr>
          <a:xfrm>
            <a:off x="8287120" y="623606"/>
            <a:ext cx="3452883" cy="3544492"/>
            <a:chOff x="8207372" y="219089"/>
            <a:chExt cx="3452883" cy="3544492"/>
          </a:xfrm>
        </p:grpSpPr>
        <p:sp>
          <p:nvSpPr>
            <p:cNvPr id="14" name="Rectangle 13"/>
            <p:cNvSpPr/>
            <p:nvPr/>
          </p:nvSpPr>
          <p:spPr>
            <a:xfrm>
              <a:off x="8207374" y="219089"/>
              <a:ext cx="3452881" cy="511460"/>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70C0"/>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C00000"/>
                  </a:solidFill>
                  <a:effectLst/>
                  <a:uLnTx/>
                  <a:uFillTx/>
                  <a:latin typeface="Footlight MT Light" panose="0204060206030A020304" pitchFamily="18" charset="0"/>
                  <a:ea typeface="+mn-ea"/>
                  <a:cs typeface="+mn-cs"/>
                </a:rPr>
                <a:t>Lunar</a:t>
              </a:r>
              <a:r>
                <a:rPr kumimoji="0" lang="en-CA" sz="2800" b="0" i="0" u="none" strike="noStrike" kern="1200" cap="none" spc="0" normalizeH="0" baseline="0" noProof="0" dirty="0">
                  <a:ln>
                    <a:noFill/>
                  </a:ln>
                  <a:solidFill>
                    <a:srgbClr val="C00000"/>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sp>
          <p:nvSpPr>
            <p:cNvPr id="15" name="Rectangle 14"/>
            <p:cNvSpPr/>
            <p:nvPr/>
          </p:nvSpPr>
          <p:spPr>
            <a:xfrm>
              <a:off x="8207372" y="724194"/>
              <a:ext cx="3452881" cy="3039387"/>
            </a:xfrm>
            <a:prstGeom prst="rect">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1</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st Oct 16sunset</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5</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01600">
                      <a:srgbClr val="00FF00"/>
                    </a:glow>
                  </a:effectLst>
                  <a:uLnTx/>
                  <a:uFillTx/>
                  <a:latin typeface="Trebuchet MS"/>
                  <a:ea typeface="+mn-ea"/>
                  <a:cs typeface="+mn-cs"/>
                </a:rPr>
                <a:t>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2</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6</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01600">
                      <a:srgbClr val="00FF00"/>
                    </a:glow>
                  </a:effectLst>
                  <a:uLnTx/>
                  <a:uFillTx/>
                  <a:latin typeface="Trebuchet MS"/>
                  <a:ea typeface="+mn-ea"/>
                  <a:cs typeface="+mn-cs"/>
                </a:rPr>
                <a:t>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3</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7</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27000">
                      <a:srgbClr val="00FF00"/>
                    </a:glow>
                  </a:effectLst>
                  <a:uLnTx/>
                  <a:uFillTx/>
                  <a:latin typeface="Trebuchet MS"/>
                  <a:ea typeface="+mn-ea"/>
                  <a:cs typeface="+mn-cs"/>
                </a:rPr>
                <a:t>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4</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2800" i="0" u="none" strike="noStrike" kern="1200" cap="none" spc="0" normalizeH="0" baseline="3000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Oct</a:t>
              </a:r>
              <a:r>
                <a:rPr kumimoji="0" lang="en-CA" b="1" i="0" u="none" strike="noStrike" kern="1200" cap="none" spc="0" normalizeH="0" baseline="3000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19LGDay</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8</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noFill/>
                  </a:ln>
                  <a:solidFill>
                    <a:prstClr val="black"/>
                  </a:solidFill>
                  <a:effectLst>
                    <a:glow rad="279400">
                      <a:srgbClr val="00FF00"/>
                    </a:glow>
                  </a:effectLst>
                  <a:uLnTx/>
                  <a:uFillTx/>
                  <a:latin typeface="Trebuchet MS"/>
                  <a:ea typeface="+mn-ea"/>
                  <a:cs typeface="+mn-cs"/>
                </a:rPr>
                <a:t>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5</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23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6</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 </a:t>
              </a:r>
              <a:r>
                <a:rPr kumimoji="0" lang="en-CA" sz="2800" i="0" u="none" strike="noStrike" kern="1200" cap="none" spc="0" normalizeH="0" baseline="30000" noProof="0" dirty="0">
                  <a:ln>
                    <a:noFill/>
                  </a:ln>
                  <a:solidFill>
                    <a:srgbClr val="660033"/>
                  </a:solidFill>
                  <a:effectLst/>
                  <a:uLnTx/>
                  <a:uFillTx/>
                  <a:latin typeface="Trebuchet MS"/>
                  <a:ea typeface="+mn-ea"/>
                  <a:cs typeface="+mn-cs"/>
                </a:rPr>
                <a:t>Oct 21sunset</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sng" strike="noStrike" kern="1200" cap="none" spc="0" normalizeH="0" baseline="0" noProof="0" dirty="0">
                  <a:ln>
                    <a:noFill/>
                  </a:ln>
                  <a:solidFill>
                    <a:srgbClr val="0000FF"/>
                  </a:solidFill>
                  <a:effectLst/>
                  <a:uLnTx/>
                  <a:uFillTx/>
                  <a:latin typeface="Trebuchet MS"/>
                  <a:ea typeface="+mn-ea"/>
                  <a:cs typeface="+mn-cs"/>
                </a:rPr>
                <a:t>7</a:t>
              </a:r>
              <a:r>
                <a:rPr kumimoji="0" lang="en-CA" sz="2800" b="1" i="0" u="sng" strike="noStrike" kern="1200" cap="none" spc="0" normalizeH="0" baseline="30000" noProof="0" dirty="0">
                  <a:ln>
                    <a:noFill/>
                  </a:ln>
                  <a:solidFill>
                    <a:srgbClr val="0000FF"/>
                  </a:solidFill>
                  <a:effectLst/>
                  <a:uLnTx/>
                  <a:uFillTx/>
                  <a:latin typeface="Trebuchet MS"/>
                  <a:ea typeface="+mn-ea"/>
                  <a:cs typeface="+mn-cs"/>
                </a:rPr>
                <a:t>th Oct 22 sunset</a:t>
              </a:r>
              <a:r>
                <a:rPr kumimoji="0" lang="en-CA" sz="2800" b="0" i="0" u="sng" strike="noStrike" kern="1200" cap="none" spc="0" normalizeH="0" baseline="0" noProof="0" dirty="0">
                  <a:ln>
                    <a:noFill/>
                  </a:ln>
                  <a:solidFill>
                    <a:srgbClr val="0000FF"/>
                  </a:solidFill>
                  <a:effectLst/>
                  <a:uLnTx/>
                  <a:uFillTx/>
                  <a:latin typeface="Trebuchet MS"/>
                  <a:ea typeface="+mn-ea"/>
                  <a:cs typeface="+mn-cs"/>
                </a:rPr>
                <a:t>		25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p>
          </p:txBody>
        </p:sp>
      </p:grpSp>
      <p:sp>
        <p:nvSpPr>
          <p:cNvPr id="5" name="Rectangle: Rounded Corners 4">
            <a:extLst>
              <a:ext uri="{FF2B5EF4-FFF2-40B4-BE49-F238E27FC236}">
                <a16:creationId xmlns:a16="http://schemas.microsoft.com/office/drawing/2014/main" id="{F39C3CE9-2BD9-4008-BED3-BCAEBE1B8280}"/>
              </a:ext>
            </a:extLst>
          </p:cNvPr>
          <p:cNvSpPr/>
          <p:nvPr/>
        </p:nvSpPr>
        <p:spPr>
          <a:xfrm>
            <a:off x="251811" y="205302"/>
            <a:ext cx="3915450" cy="6240796"/>
          </a:xfrm>
          <a:prstGeom prst="roundRect">
            <a:avLst>
              <a:gd name="adj" fmla="val 11477"/>
            </a:avLst>
          </a:prstGeom>
          <a:solidFill>
            <a:schemeClr val="bg1"/>
          </a:solidFill>
          <a:ln w="38100">
            <a:solidFill>
              <a:srgbClr val="34E9F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4000" dirty="0">
                <a:solidFill>
                  <a:srgbClr val="FF99FF"/>
                </a:solidFill>
              </a:rPr>
              <a:t>Will we recognize </a:t>
            </a:r>
            <a:r>
              <a:rPr lang="en-CA" sz="4000" b="1" dirty="0">
                <a:solidFill>
                  <a:srgbClr val="34E9FC"/>
                </a:solidFill>
              </a:rPr>
              <a:t>Yahusha</a:t>
            </a:r>
            <a:r>
              <a:rPr lang="en-CA" sz="4000" dirty="0">
                <a:solidFill>
                  <a:srgbClr val="FF99FF"/>
                </a:solidFill>
              </a:rPr>
              <a:t> </a:t>
            </a:r>
            <a:r>
              <a:rPr lang="en-CA" sz="4800" dirty="0">
                <a:ln w="19050">
                  <a:solidFill>
                    <a:srgbClr val="0000CC"/>
                  </a:solidFill>
                </a:ln>
                <a:solidFill>
                  <a:srgbClr val="34E9FC"/>
                </a:solidFill>
                <a:effectLst>
                  <a:glow rad="127000">
                    <a:srgbClr val="FFFF00"/>
                  </a:glow>
                  <a:outerShdw blurRad="50800" dist="50800" dir="5400000" sx="101000" sy="101000" algn="ctr" rotWithShape="0">
                    <a:srgbClr val="FF99FF"/>
                  </a:outerShdw>
                </a:effectLst>
                <a:latin typeface="Snap ITC" panose="04040A07060A02020202" pitchFamily="82" charset="0"/>
              </a:rPr>
              <a:t>IN ACTION,</a:t>
            </a:r>
            <a:r>
              <a:rPr lang="en-CA" sz="4800" dirty="0">
                <a:solidFill>
                  <a:srgbClr val="FF99FF"/>
                </a:solidFill>
                <a:effectLst>
                  <a:glow rad="127000">
                    <a:srgbClr val="FFFF00"/>
                  </a:glow>
                </a:effectLst>
              </a:rPr>
              <a:t> </a:t>
            </a:r>
            <a:br>
              <a:rPr lang="en-CA" sz="4000" dirty="0">
                <a:solidFill>
                  <a:srgbClr val="FF99FF"/>
                </a:solidFill>
              </a:rPr>
            </a:br>
            <a:r>
              <a:rPr lang="en-CA" sz="4000" dirty="0">
                <a:solidFill>
                  <a:srgbClr val="FF99FF"/>
                </a:solidFill>
              </a:rPr>
              <a:t>or, </a:t>
            </a:r>
            <a:r>
              <a:rPr lang="en-CA" sz="4000" b="1" u="sng" dirty="0">
                <a:solidFill>
                  <a:srgbClr val="00FF00"/>
                </a:solidFill>
              </a:rPr>
              <a:t>worshi</a:t>
            </a:r>
            <a:r>
              <a:rPr lang="en-CA" sz="4000" b="1" dirty="0">
                <a:solidFill>
                  <a:srgbClr val="00FF00"/>
                </a:solidFill>
              </a:rPr>
              <a:t>p </a:t>
            </a:r>
            <a:r>
              <a:rPr lang="en-CA" sz="2800" b="1" dirty="0">
                <a:solidFill>
                  <a:srgbClr val="00FF00"/>
                </a:solidFill>
              </a:rPr>
              <a:t>[?],</a:t>
            </a:r>
            <a:r>
              <a:rPr lang="en-CA" sz="4000" b="1" u="sng" dirty="0">
                <a:solidFill>
                  <a:srgbClr val="00FF00"/>
                </a:solidFill>
              </a:rPr>
              <a:t> </a:t>
            </a:r>
            <a:r>
              <a:rPr lang="en-CA" sz="4000" dirty="0">
                <a:solidFill>
                  <a:srgbClr val="FF99FF"/>
                </a:solidFill>
              </a:rPr>
              <a:t> </a:t>
            </a:r>
            <a:br>
              <a:rPr lang="en-CA" sz="4000" dirty="0">
                <a:solidFill>
                  <a:srgbClr val="FF99FF"/>
                </a:solidFill>
              </a:rPr>
            </a:br>
            <a:r>
              <a:rPr lang="en-CA" sz="4000" dirty="0">
                <a:solidFill>
                  <a:srgbClr val="FF99FF"/>
                </a:solidFill>
              </a:rPr>
              <a:t>in the </a:t>
            </a:r>
            <a:r>
              <a:rPr lang="en-CA" sz="4000" b="1" dirty="0">
                <a:ln w="19050">
                  <a:solidFill>
                    <a:schemeClr val="tx1"/>
                  </a:solidFill>
                </a:ln>
                <a:solidFill>
                  <a:srgbClr val="FF0000"/>
                </a:solidFill>
                <a:effectLst>
                  <a:outerShdw blurRad="50800" dist="50800" dir="5400000" algn="ctr" rotWithShape="0">
                    <a:srgbClr val="00FF00"/>
                  </a:outerShdw>
                </a:effectLst>
                <a:latin typeface="Showcard Gothic" panose="04020904020102020604" pitchFamily="82" charset="0"/>
              </a:rPr>
              <a:t>vain lunar  based lies  of tradition?</a:t>
            </a:r>
          </a:p>
        </p:txBody>
      </p:sp>
      <p:pic>
        <p:nvPicPr>
          <p:cNvPr id="13" name="Picture 12" descr="F:\Art on Desktop - 1\All white man clip art\agree - thunbs up clear.png">
            <a:extLst>
              <a:ext uri="{FF2B5EF4-FFF2-40B4-BE49-F238E27FC236}">
                <a16:creationId xmlns:a16="http://schemas.microsoft.com/office/drawing/2014/main" id="{1A356A78-FEE2-4A00-9C08-CB0EC54B09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0800000">
            <a:off x="10820656" y="4271573"/>
            <a:ext cx="1371344" cy="1246544"/>
          </a:xfrm>
          <a:prstGeom prst="rect">
            <a:avLst/>
          </a:prstGeom>
          <a:noFill/>
          <a:effectLst>
            <a:glow rad="228600">
              <a:srgbClr val="A379BB">
                <a:satMod val="175000"/>
                <a:alpha val="40000"/>
              </a:srgbClr>
            </a:glow>
          </a:effectLst>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8A98F2B-79B0-4B7A-97EA-8AF473C4C6E2}"/>
              </a:ext>
            </a:extLst>
          </p:cNvPr>
          <p:cNvSpPr/>
          <p:nvPr/>
        </p:nvSpPr>
        <p:spPr>
          <a:xfrm>
            <a:off x="4589625" y="318762"/>
            <a:ext cx="3195382" cy="2638927"/>
          </a:xfrm>
          <a:prstGeom prst="roundRect">
            <a:avLst/>
          </a:prstGeom>
          <a:solidFill>
            <a:schemeClr val="accent4">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b="1" dirty="0">
                <a:ln>
                  <a:solidFill>
                    <a:srgbClr val="002060"/>
                  </a:solidFill>
                </a:ln>
              </a:rPr>
              <a:t>What did </a:t>
            </a:r>
            <a:r>
              <a:rPr lang="en-CA" sz="3600" b="1" dirty="0">
                <a:ln>
                  <a:solidFill>
                    <a:srgbClr val="002060"/>
                  </a:solidFill>
                </a:ln>
                <a:solidFill>
                  <a:srgbClr val="0070C0"/>
                </a:solidFill>
              </a:rPr>
              <a:t>Yahusha</a:t>
            </a:r>
            <a:r>
              <a:rPr lang="en-CA" sz="3600" b="1" dirty="0">
                <a:ln>
                  <a:solidFill>
                    <a:srgbClr val="002060"/>
                  </a:solidFill>
                </a:ln>
              </a:rPr>
              <a:t> do at this </a:t>
            </a:r>
            <a:r>
              <a:rPr lang="en-CA" sz="3600" b="1" u="sng" dirty="0">
                <a:ln>
                  <a:solidFill>
                    <a:srgbClr val="002060"/>
                  </a:solidFill>
                </a:ln>
                <a:solidFill>
                  <a:srgbClr val="FF0000"/>
                </a:solidFill>
              </a:rPr>
              <a:t>water ceremon</a:t>
            </a:r>
            <a:r>
              <a:rPr lang="en-CA" sz="3600" b="1" dirty="0">
                <a:ln>
                  <a:solidFill>
                    <a:srgbClr val="002060"/>
                  </a:solidFill>
                </a:ln>
                <a:solidFill>
                  <a:srgbClr val="FF0000"/>
                </a:solidFill>
              </a:rPr>
              <a:t>y?</a:t>
            </a:r>
            <a:endParaRPr lang="en-CA" sz="3600" b="1" dirty="0">
              <a:ln>
                <a:solidFill>
                  <a:srgbClr val="002060"/>
                </a:solidFill>
              </a:ln>
            </a:endParaRPr>
          </a:p>
        </p:txBody>
      </p:sp>
      <p:sp>
        <p:nvSpPr>
          <p:cNvPr id="4" name="Rectangle: Top Corners Snipped 3">
            <a:extLst>
              <a:ext uri="{FF2B5EF4-FFF2-40B4-BE49-F238E27FC236}">
                <a16:creationId xmlns:a16="http://schemas.microsoft.com/office/drawing/2014/main" id="{2E2C4680-715A-47AC-BA6F-0700C32121D6}"/>
              </a:ext>
            </a:extLst>
          </p:cNvPr>
          <p:cNvSpPr/>
          <p:nvPr/>
        </p:nvSpPr>
        <p:spPr>
          <a:xfrm>
            <a:off x="4064380" y="3063131"/>
            <a:ext cx="4222740" cy="1400900"/>
          </a:xfrm>
          <a:prstGeom prst="snip2SameRect">
            <a:avLst>
              <a:gd name="adj1" fmla="val 0"/>
              <a:gd name="adj2"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4000" b="1" dirty="0">
                <a:ln>
                  <a:solidFill>
                    <a:srgbClr val="222BDC"/>
                  </a:solidFill>
                </a:ln>
                <a:effectLst>
                  <a:outerShdw blurRad="50800" dist="50800" dir="5400000" algn="ctr" rotWithShape="0">
                    <a:srgbClr val="00FF00"/>
                  </a:outerShdw>
                </a:effectLst>
                <a:latin typeface="Berlin Sans FB Demi" panose="020E0802020502020306" pitchFamily="34" charset="0"/>
              </a:rPr>
              <a:t>Is it </a:t>
            </a:r>
            <a:r>
              <a:rPr lang="en-CA" sz="4000" b="1" u="sng" dirty="0">
                <a:ln>
                  <a:solidFill>
                    <a:srgbClr val="222BDC"/>
                  </a:solidFill>
                </a:ln>
                <a:effectLst>
                  <a:outerShdw blurRad="50800" dist="50800" dir="5400000" algn="ctr" rotWithShape="0">
                    <a:srgbClr val="00FF00"/>
                  </a:outerShdw>
                </a:effectLst>
                <a:latin typeface="Berlin Sans FB Demi" panose="020E0802020502020306" pitchFamily="34" charset="0"/>
              </a:rPr>
              <a:t>POSSIBLE</a:t>
            </a:r>
            <a:r>
              <a:rPr lang="en-CA" sz="4000" b="1" dirty="0">
                <a:ln>
                  <a:solidFill>
                    <a:srgbClr val="222BDC"/>
                  </a:solidFill>
                </a:ln>
                <a:effectLst>
                  <a:outerShdw blurRad="50800" dist="50800" dir="5400000" algn="ctr" rotWithShape="0">
                    <a:srgbClr val="00FF00"/>
                  </a:outerShdw>
                </a:effectLst>
                <a:latin typeface="Berlin Sans FB Demi" panose="020E0802020502020306" pitchFamily="34" charset="0"/>
              </a:rPr>
              <a:t>  </a:t>
            </a:r>
            <a:r>
              <a:rPr lang="en-CA" sz="4000" b="1" dirty="0">
                <a:ln>
                  <a:solidFill>
                    <a:srgbClr val="002060"/>
                  </a:solidFill>
                </a:ln>
                <a:solidFill>
                  <a:srgbClr val="0070C0"/>
                </a:solidFill>
                <a:effectLst>
                  <a:outerShdw blurRad="50800" dist="50800" dir="5400000" algn="ctr" rotWithShape="0">
                    <a:srgbClr val="00FF00"/>
                  </a:outerShdw>
                </a:effectLst>
                <a:latin typeface="Berlin Sans FB Demi" panose="020E0802020502020306" pitchFamily="34" charset="0"/>
              </a:rPr>
              <a:t>YAHUSHA </a:t>
            </a:r>
            <a:r>
              <a:rPr lang="en-CA" sz="4000" b="1" dirty="0">
                <a:ln>
                  <a:solidFill>
                    <a:srgbClr val="222BDC"/>
                  </a:solidFill>
                </a:ln>
                <a:effectLst>
                  <a:outerShdw blurRad="50800" dist="50800" dir="5400000" algn="ctr" rotWithShape="0">
                    <a:srgbClr val="00FF00"/>
                  </a:outerShdw>
                </a:effectLst>
                <a:latin typeface="Berlin Sans FB Demi" panose="020E0802020502020306" pitchFamily="34" charset="0"/>
              </a:rPr>
              <a:t>WAS</a:t>
            </a:r>
            <a:endParaRPr lang="en-CA" sz="4000" dirty="0">
              <a:ln w="19050">
                <a:solidFill>
                  <a:schemeClr val="accent6">
                    <a:lumMod val="75000"/>
                  </a:schemeClr>
                </a:solidFill>
              </a:ln>
              <a:solidFill>
                <a:schemeClr val="accent5">
                  <a:lumMod val="75000"/>
                </a:schemeClr>
              </a:solidFill>
              <a:effectLst>
                <a:glow rad="127000">
                  <a:srgbClr val="00FFFF"/>
                </a:glow>
                <a:outerShdw blurRad="50800" dist="50800" dir="5400000" sx="102000" sy="102000" algn="ctr" rotWithShape="0">
                  <a:srgbClr val="FFFF00"/>
                </a:outerShdw>
              </a:effectLst>
              <a:latin typeface="Snap ITC" panose="04040A07060A02020202" pitchFamily="82" charset="0"/>
            </a:endParaRPr>
          </a:p>
        </p:txBody>
      </p:sp>
      <p:sp>
        <p:nvSpPr>
          <p:cNvPr id="7" name="Rectangle: Top Corners Snipped 6">
            <a:extLst>
              <a:ext uri="{FF2B5EF4-FFF2-40B4-BE49-F238E27FC236}">
                <a16:creationId xmlns:a16="http://schemas.microsoft.com/office/drawing/2014/main" id="{A02A0E53-B98B-DB7A-8820-24CB4DB14207}"/>
              </a:ext>
            </a:extLst>
          </p:cNvPr>
          <p:cNvSpPr/>
          <p:nvPr/>
        </p:nvSpPr>
        <p:spPr>
          <a:xfrm>
            <a:off x="5278121" y="5356907"/>
            <a:ext cx="6017998" cy="1275941"/>
          </a:xfrm>
          <a:prstGeom prst="snip2SameRect">
            <a:avLst>
              <a:gd name="adj1" fmla="val 0"/>
              <a:gd name="adj2"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SlantUp">
              <a:avLst/>
            </a:prstTxWarp>
            <a:scene3d>
              <a:camera prst="orthographicFront"/>
              <a:lightRig rig="threePt" dir="t"/>
            </a:scene3d>
            <a:sp3d extrusionH="57150">
              <a:bevelT w="82550" h="38100" prst="coolSlant"/>
            </a:sp3d>
          </a:bodyPr>
          <a:lstStyle/>
          <a:p>
            <a:pPr algn="ctr"/>
            <a:r>
              <a:rPr lang="en-CA" sz="4400" b="1" dirty="0">
                <a:ln>
                  <a:solidFill>
                    <a:srgbClr val="222BDC"/>
                  </a:solidFill>
                </a:ln>
                <a:effectLst>
                  <a:outerShdw blurRad="50800" dist="50800" dir="5400000" algn="ctr" rotWithShape="0">
                    <a:srgbClr val="00FF00"/>
                  </a:outerShdw>
                </a:effectLst>
                <a:latin typeface="Berlin Sans FB Demi" panose="020E0802020502020306" pitchFamily="34" charset="0"/>
              </a:rPr>
              <a:t>What Did He Say?</a:t>
            </a:r>
            <a:endParaRPr lang="en-CA" sz="4400" dirty="0">
              <a:ln w="19050">
                <a:solidFill>
                  <a:schemeClr val="accent6">
                    <a:lumMod val="75000"/>
                  </a:schemeClr>
                </a:solidFill>
              </a:ln>
              <a:solidFill>
                <a:schemeClr val="accent5">
                  <a:lumMod val="75000"/>
                </a:schemeClr>
              </a:solidFill>
              <a:effectLst>
                <a:glow rad="127000">
                  <a:srgbClr val="00FFFF"/>
                </a:glow>
                <a:outerShdw blurRad="50800" dist="50800" dir="5400000" sx="102000" sy="102000" algn="ctr" rotWithShape="0">
                  <a:srgbClr val="FFFF00"/>
                </a:outerShdw>
              </a:effectLst>
              <a:latin typeface="Snap ITC" panose="04040A07060A02020202" pitchFamily="82" charset="0"/>
            </a:endParaRPr>
          </a:p>
        </p:txBody>
      </p:sp>
      <p:sp>
        <p:nvSpPr>
          <p:cNvPr id="11" name="TextBox 10">
            <a:extLst>
              <a:ext uri="{FF2B5EF4-FFF2-40B4-BE49-F238E27FC236}">
                <a16:creationId xmlns:a16="http://schemas.microsoft.com/office/drawing/2014/main" id="{D8672DD9-5B16-9F3C-99B0-5FCCDB4F16CD}"/>
              </a:ext>
            </a:extLst>
          </p:cNvPr>
          <p:cNvSpPr txBox="1"/>
          <p:nvPr/>
        </p:nvSpPr>
        <p:spPr>
          <a:xfrm>
            <a:off x="4544929" y="4503706"/>
            <a:ext cx="6017999" cy="1246545"/>
          </a:xfrm>
          <a:prstGeom prst="rect">
            <a:avLst/>
          </a:prstGeom>
          <a:noFill/>
        </p:spPr>
        <p:txBody>
          <a:bodyPr wrap="square">
            <a:prstTxWarp prst="textCascadeUp">
              <a:avLst/>
            </a:prstTxWarp>
            <a:spAutoFit/>
            <a:scene3d>
              <a:camera prst="orthographicFront"/>
              <a:lightRig rig="threePt" dir="t"/>
            </a:scene3d>
            <a:sp3d extrusionH="57150">
              <a:bevelT w="82550" h="38100" prst="coolSlant"/>
            </a:sp3d>
          </a:bodyPr>
          <a:lstStyle/>
          <a:p>
            <a:pPr algn="ctr"/>
            <a:r>
              <a:rPr lang="en-CA" sz="4400" dirty="0">
                <a:ln w="19050">
                  <a:solidFill>
                    <a:schemeClr val="accent6">
                      <a:lumMod val="75000"/>
                    </a:schemeClr>
                  </a:solidFill>
                </a:ln>
                <a:solidFill>
                  <a:schemeClr val="accent5">
                    <a:lumMod val="75000"/>
                  </a:schemeClr>
                </a:solidFill>
                <a:effectLst>
                  <a:glow rad="127000">
                    <a:srgbClr val="00FFFF"/>
                  </a:glow>
                  <a:outerShdw blurRad="50800" dist="50800" dir="5400000" sx="102000" sy="102000" algn="ctr" rotWithShape="0">
                    <a:srgbClr val="FFFF00"/>
                  </a:outerShdw>
                </a:effectLst>
                <a:latin typeface="Snap ITC" panose="04040A07060A02020202" pitchFamily="82" charset="0"/>
              </a:rPr>
              <a:t>WITNESSING?</a:t>
            </a:r>
            <a:endParaRPr lang="en-US" sz="4400" dirty="0"/>
          </a:p>
        </p:txBody>
      </p:sp>
      <p:sp>
        <p:nvSpPr>
          <p:cNvPr id="24" name="Rounded Rectangle 21">
            <a:extLst>
              <a:ext uri="{FF2B5EF4-FFF2-40B4-BE49-F238E27FC236}">
                <a16:creationId xmlns:a16="http://schemas.microsoft.com/office/drawing/2014/main" id="{2D9FEB75-A75C-F8E0-A6CA-056C8753A386}"/>
              </a:ext>
            </a:extLst>
          </p:cNvPr>
          <p:cNvSpPr/>
          <p:nvPr/>
        </p:nvSpPr>
        <p:spPr>
          <a:xfrm>
            <a:off x="9072716" y="153243"/>
            <a:ext cx="1881688" cy="381064"/>
          </a:xfrm>
          <a:prstGeom prst="roundRect">
            <a:avLst>
              <a:gd name="adj" fmla="val 50000"/>
            </a:avLst>
          </a:prstGeom>
          <a:effectLst>
            <a:glow rad="228600">
              <a:schemeClr val="accent3">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02060"/>
                </a:solidFill>
                <a:effectLst/>
                <a:uLnTx/>
                <a:uFillTx/>
                <a:latin typeface="Trebuchet MS"/>
                <a:ea typeface="+mn-ea"/>
                <a:cs typeface="+mn-cs"/>
              </a:rPr>
              <a:t>7</a:t>
            </a:r>
            <a:r>
              <a:rPr kumimoji="0" lang="en-CA" sz="2800" b="0" i="0" u="none" strike="noStrike" kern="1200" cap="none" spc="0" normalizeH="0" baseline="30000" noProof="0" dirty="0">
                <a:ln>
                  <a:noFill/>
                </a:ln>
                <a:solidFill>
                  <a:srgbClr val="002060"/>
                </a:solidFill>
                <a:effectLst/>
                <a:uLnTx/>
                <a:uFillTx/>
                <a:latin typeface="Trebuchet MS"/>
                <a:ea typeface="+mn-ea"/>
                <a:cs typeface="+mn-cs"/>
              </a:rPr>
              <a:t>th</a:t>
            </a:r>
            <a:r>
              <a:rPr kumimoji="0" lang="en-CA" sz="2800" b="0" i="0" u="none" strike="noStrike" kern="1200" cap="none" spc="0" normalizeH="0" baseline="0" noProof="0" dirty="0">
                <a:ln>
                  <a:noFill/>
                </a:ln>
                <a:solidFill>
                  <a:srgbClr val="002060"/>
                </a:solidFill>
                <a:effectLst/>
                <a:uLnTx/>
                <a:uFillTx/>
                <a:latin typeface="Trebuchet MS"/>
                <a:ea typeface="+mn-ea"/>
                <a:cs typeface="+mn-cs"/>
              </a:rPr>
              <a:t> Month</a:t>
            </a:r>
          </a:p>
        </p:txBody>
      </p:sp>
      <p:sp>
        <p:nvSpPr>
          <p:cNvPr id="6" name="Sun 5">
            <a:extLst>
              <a:ext uri="{FF2B5EF4-FFF2-40B4-BE49-F238E27FC236}">
                <a16:creationId xmlns:a16="http://schemas.microsoft.com/office/drawing/2014/main" id="{39777531-1F4D-13E2-6265-6461D9B4DD24}"/>
              </a:ext>
            </a:extLst>
          </p:cNvPr>
          <p:cNvSpPr/>
          <p:nvPr/>
        </p:nvSpPr>
        <p:spPr>
          <a:xfrm>
            <a:off x="11607800" y="49369"/>
            <a:ext cx="508000" cy="473193"/>
          </a:xfrm>
          <a:prstGeom prst="sun">
            <a:avLst/>
          </a:prstGeom>
          <a:solidFill>
            <a:schemeClr val="bg2">
              <a:lumMod val="40000"/>
              <a:lumOff val="60000"/>
            </a:schemeClr>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02195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000"/>
                                        <p:tgtEl>
                                          <p:spTgt spid="11"/>
                                        </p:tgtEl>
                                      </p:cBhvr>
                                    </p:animEffect>
                                  </p:childTnLst>
                                </p:cTn>
                              </p:par>
                            </p:childTnLst>
                          </p:cTn>
                        </p:par>
                        <p:par>
                          <p:cTn id="17" fill="hold">
                            <p:stCondLst>
                              <p:cond delay="2250"/>
                            </p:stCondLst>
                            <p:childTnLst>
                              <p:par>
                                <p:cTn id="18" presetID="6"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75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3000"/>
            <a:lum/>
          </a:blip>
          <a:srcRect/>
          <a:tile tx="0" ty="0" sx="100000" sy="100000" flip="none" algn="tl"/>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6FA638-E6EB-CE53-F2AF-9D8EDC457F63}"/>
              </a:ext>
            </a:extLst>
          </p:cNvPr>
          <p:cNvSpPr>
            <a:spLocks noGrp="1"/>
          </p:cNvSpPr>
          <p:nvPr>
            <p:ph type="title"/>
          </p:nvPr>
        </p:nvSpPr>
        <p:spPr>
          <a:xfrm>
            <a:off x="838200" y="136525"/>
            <a:ext cx="10515600" cy="900257"/>
          </a:xfrm>
        </p:spPr>
        <p:txBody>
          <a:bodyPr>
            <a:normAutofit fontScale="90000"/>
            <a:scene3d>
              <a:camera prst="orthographicFront"/>
              <a:lightRig rig="threePt" dir="t"/>
            </a:scene3d>
            <a:sp3d extrusionH="57150">
              <a:bevelT w="82550" h="38100" prst="coolSlant"/>
            </a:sp3d>
          </a:bodyPr>
          <a:lstStyle/>
          <a:p>
            <a:pPr algn="ctr"/>
            <a:r>
              <a:rPr lang="en-US" sz="6000" b="1" dirty="0">
                <a:ln>
                  <a:solidFill>
                    <a:srgbClr val="002060"/>
                  </a:solidFill>
                </a:ln>
                <a:solidFill>
                  <a:srgbClr val="00FFFF"/>
                </a:solidFill>
                <a:effectLst/>
                <a:latin typeface="Berlin Sans FB Demi" panose="020E0802020502020306" pitchFamily="34" charset="0"/>
                <a:ea typeface="Times New Roman" panose="02020603050405020304" pitchFamily="18" charset="0"/>
              </a:rPr>
              <a:t>Water Libation Ceremony</a:t>
            </a:r>
            <a:endParaRPr lang="en-US" sz="6000" dirty="0"/>
          </a:p>
        </p:txBody>
      </p:sp>
      <p:sp>
        <p:nvSpPr>
          <p:cNvPr id="9" name="Content Placeholder 8">
            <a:extLst>
              <a:ext uri="{FF2B5EF4-FFF2-40B4-BE49-F238E27FC236}">
                <a16:creationId xmlns:a16="http://schemas.microsoft.com/office/drawing/2014/main" id="{A2EAA030-564F-A9C0-9128-6A26CAF77AD8}"/>
              </a:ext>
            </a:extLst>
          </p:cNvPr>
          <p:cNvSpPr>
            <a:spLocks noGrp="1"/>
          </p:cNvSpPr>
          <p:nvPr>
            <p:ph sz="half" idx="1"/>
          </p:nvPr>
        </p:nvSpPr>
        <p:spPr>
          <a:xfrm>
            <a:off x="614795" y="1087248"/>
            <a:ext cx="5255571" cy="5770751"/>
          </a:xfrm>
        </p:spPr>
        <p:txBody>
          <a:bodyPr>
            <a:normAutofit fontScale="62500" lnSpcReduction="20000"/>
          </a:bodyPr>
          <a:lstStyle/>
          <a:p>
            <a:pPr marL="0" indent="0">
              <a:lnSpc>
                <a:spcPct val="120000"/>
              </a:lnSpc>
              <a:buNone/>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John 7 chronicles the Feast of Tabernacles of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Yahusha’s</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earthly ministry.  </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 had arrived “about </a:t>
            </a:r>
            <a:b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midst of the week” – determined to be “on time” and “very visible” (in a teaching format), for the Last Great Day of the Jews’ festival.  </a:t>
            </a:r>
          </a:p>
          <a:p>
            <a:pPr>
              <a:lnSpc>
                <a:spcPct val="120000"/>
              </a:lnSpc>
            </a:pP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was typical for Jewish teachers in those days to </a:t>
            </a:r>
            <a:r>
              <a:rPr lang="en-US" sz="2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instruct</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their disciples </a:t>
            </a:r>
            <a:r>
              <a:rPr lang="en-US" sz="2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from a seated </a:t>
            </a: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
            </a:r>
            <a:r>
              <a:rPr lang="en-US" sz="2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osition</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Yahusha</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must take advantage at this great gathering to reach the multitudes in the hearing </a:t>
            </a:r>
            <a:b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 the priests and leaders that were intent on </a:t>
            </a:r>
            <a:b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killing Him. How did He do this?  </a:t>
            </a:r>
            <a:b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a very remarkable way!</a:t>
            </a:r>
          </a:p>
          <a:p>
            <a:pPr>
              <a:lnSpc>
                <a:spcPct val="120000"/>
              </a:lnSpc>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Yahusha</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delivered His words </a:t>
            </a:r>
            <a:r>
              <a:rPr lang="en-US" sz="3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y </a:t>
            </a:r>
            <a:r>
              <a:rPr lang="en-US" sz="3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standin</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 </a:t>
            </a:r>
            <a:r>
              <a:rPr lang="en-US" sz="3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u</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Yahusha</a:t>
            </a: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indicated that He was making an important announcement that everyone must hear, </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even though He knew that it would anger some of those present who sought to take His life.</a:t>
            </a:r>
            <a:endPar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10" name="Content Placeholder 9">
            <a:extLst>
              <a:ext uri="{FF2B5EF4-FFF2-40B4-BE49-F238E27FC236}">
                <a16:creationId xmlns:a16="http://schemas.microsoft.com/office/drawing/2014/main" id="{1189AD36-3406-B283-47CB-C3B4C869857B}"/>
              </a:ext>
            </a:extLst>
          </p:cNvPr>
          <p:cNvSpPr>
            <a:spLocks noGrp="1"/>
          </p:cNvSpPr>
          <p:nvPr>
            <p:ph sz="half" idx="2"/>
          </p:nvPr>
        </p:nvSpPr>
        <p:spPr>
          <a:xfrm>
            <a:off x="6095999" y="1087248"/>
            <a:ext cx="5652655" cy="5770751"/>
          </a:xfrm>
        </p:spPr>
        <p:txBody>
          <a:bodyPr>
            <a:normAutofit fontScale="62500" lnSpcReduction="20000"/>
          </a:bodyPr>
          <a:lstStyle/>
          <a:p>
            <a:pPr>
              <a:lnSpc>
                <a:spcPct val="120000"/>
              </a:lnSpc>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Verses 37-38 record:  “In the last day, that great day of the feast, </a:t>
            </a:r>
            <a:r>
              <a:rPr lang="en-US" sz="3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Yahusha</a:t>
            </a:r>
            <a:r>
              <a:rPr lang="en-US"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800" b="1" dirty="0">
                <a:solidFill>
                  <a:srgbClr val="000000"/>
                </a:solidFill>
                <a:effectLst>
                  <a:glow rad="127000">
                    <a:srgbClr val="FF66CC"/>
                  </a:glow>
                </a:effectLst>
                <a:latin typeface="Calibri" panose="020F0502020204030204" pitchFamily="34" charset="0"/>
                <a:ea typeface="Times New Roman" panose="02020603050405020304" pitchFamily="18" charset="0"/>
                <a:cs typeface="Calibri" panose="020F0502020204030204" pitchFamily="34" charset="0"/>
              </a:rPr>
              <a:t>stood</a:t>
            </a:r>
            <a:r>
              <a:rPr lang="en-US"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a:t>
            </a:r>
            <a:r>
              <a:rPr lang="en-US" sz="3800" b="1" dirty="0">
                <a:solidFill>
                  <a:srgbClr val="000000"/>
                </a:solidFill>
                <a:effectLst>
                  <a:glow rad="127000">
                    <a:srgbClr val="FF66CC"/>
                  </a:glow>
                </a:effectLst>
                <a:latin typeface="Calibri" panose="020F0502020204030204" pitchFamily="34" charset="0"/>
                <a:ea typeface="Times New Roman" panose="02020603050405020304" pitchFamily="18" charset="0"/>
                <a:cs typeface="Calibri" panose="020F0502020204030204" pitchFamily="34" charset="0"/>
              </a:rPr>
              <a:t>cried,</a:t>
            </a:r>
            <a:r>
              <a:rPr lang="en-US"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saying, </a:t>
            </a:r>
            <a:br>
              <a:rPr lang="en-US"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if any man thirst, let him come unto me, and drink.  </a:t>
            </a:r>
            <a:br>
              <a:rPr lang="en-US"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br>
            <a:r>
              <a:rPr lang="en-US"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He that believeth on me, as the scripture hath said, </a:t>
            </a:r>
            <a:br>
              <a:rPr lang="en-US"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br>
            <a:r>
              <a:rPr lang="en-US"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out of his belly shall flow rivers of living water.</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a:lnSpc>
                <a:spcPct val="120000"/>
              </a:lnSpc>
            </a:pPr>
            <a:r>
              <a:rPr lang="en-US" sz="3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a:t>
            </a:r>
            <a:r>
              <a:rPr lang="en-US" sz="3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a:t>
            </a:r>
            <a:r>
              <a:rPr lang="en-US" sz="3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eakin</a:t>
            </a:r>
            <a:r>
              <a:rPr lang="en-US" sz="3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 </a:t>
            </a:r>
            <a:r>
              <a:rPr lang="en-US" sz="3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in a loud voice</a:t>
            </a:r>
            <a:r>
              <a:rPr lang="en-US" sz="3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Yahusha’s</a:t>
            </a:r>
            <a:r>
              <a:rPr lang="en-US"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statements caused great amazement and controversy among His audience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 40-53). </a:t>
            </a:r>
          </a:p>
          <a:p>
            <a:pPr>
              <a:lnSpc>
                <a:spcPct val="120000"/>
              </a:lnSpc>
            </a:pPr>
            <a:r>
              <a:rPr lang="en-US" sz="3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stunned crowd </a:t>
            </a:r>
            <a:r>
              <a:rPr lang="en-US" sz="3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did hear</a:t>
            </a:r>
            <a:r>
              <a:rPr lang="en-US" sz="3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a:t>
            </a:r>
            <a:r>
              <a:rPr lang="en-US" sz="3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man</a:t>
            </a:r>
            <a:r>
              <a:rPr lang="en-US" sz="3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y</a:t>
            </a:r>
            <a:r>
              <a:rPr lang="en-US" sz="3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800" b="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asserted</a:t>
            </a:r>
            <a:r>
              <a:rPr lang="en-US" sz="3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He must be the Messiah, </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spoken of by Moses in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Deut</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18:15, 18.  Officers who had been ordered by religious authorities to arrest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Yahusha</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 32) returned to their superiors emptyhanded.   </a:t>
            </a:r>
            <a:b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asked why they had not seized Him, they answered, “No one ever spoke the way this man does” (v. 46).</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C7215623-9220-465C-A4D3-E4D0AE09A546}"/>
              </a:ext>
            </a:extLst>
          </p:cNvPr>
          <p:cNvSpPr>
            <a:spLocks noGrp="1"/>
          </p:cNvSpPr>
          <p:nvPr>
            <p:ph type="sldNum" sz="quarter" idx="12"/>
          </p:nvPr>
        </p:nvSpPr>
        <p:spPr>
          <a:xfrm>
            <a:off x="8610600" y="6356350"/>
            <a:ext cx="3363686" cy="365125"/>
          </a:xfrm>
        </p:spPr>
        <p:txBody>
          <a:bodyPr/>
          <a:lstStyle/>
          <a:p>
            <a:fld id="{6D22F896-40B5-4ADD-8801-0D06FADFA095}" type="slidenum">
              <a:rPr lang="en-US" sz="1600" smtClean="0">
                <a:solidFill>
                  <a:schemeClr val="tx1"/>
                </a:solidFill>
              </a:rPr>
              <a:pPr/>
              <a:t>34</a:t>
            </a:fld>
            <a:endParaRPr lang="en-US" sz="1400" dirty="0">
              <a:solidFill>
                <a:schemeClr val="tx1"/>
              </a:solidFill>
            </a:endParaRPr>
          </a:p>
        </p:txBody>
      </p:sp>
    </p:spTree>
    <p:extLst>
      <p:ext uri="{BB962C8B-B14F-4D97-AF65-F5344CB8AC3E}">
        <p14:creationId xmlns:p14="http://schemas.microsoft.com/office/powerpoint/2010/main" val="289535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000"/>
                                        <p:tgtEl>
                                          <p:spTgt spid="10">
                                            <p:txEl>
                                              <p:pRg st="0" end="0"/>
                                            </p:txEl>
                                          </p:spTgt>
                                        </p:tgtEl>
                                      </p:cBhvr>
                                    </p:animEffect>
                                    <p:anim calcmode="lin" valueType="num">
                                      <p:cBhvr>
                                        <p:cTn id="2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3000"/>
            <a:lum/>
          </a:blip>
          <a:srcRect/>
          <a:tile tx="0" ty="0" sx="100000" sy="100000" flip="none" algn="tl"/>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6FA638-E6EB-CE53-F2AF-9D8EDC457F63}"/>
              </a:ext>
            </a:extLst>
          </p:cNvPr>
          <p:cNvSpPr>
            <a:spLocks noGrp="1"/>
          </p:cNvSpPr>
          <p:nvPr>
            <p:ph type="title"/>
          </p:nvPr>
        </p:nvSpPr>
        <p:spPr>
          <a:xfrm>
            <a:off x="838200" y="136525"/>
            <a:ext cx="10515600" cy="900257"/>
          </a:xfrm>
        </p:spPr>
        <p:txBody>
          <a:bodyPr>
            <a:normAutofit fontScale="90000"/>
            <a:scene3d>
              <a:camera prst="orthographicFront"/>
              <a:lightRig rig="threePt" dir="t"/>
            </a:scene3d>
            <a:sp3d extrusionH="57150">
              <a:bevelT w="82550" h="38100" prst="coolSlant"/>
            </a:sp3d>
          </a:bodyPr>
          <a:lstStyle/>
          <a:p>
            <a:pPr algn="ctr"/>
            <a:r>
              <a:rPr lang="en-US" sz="6000" b="1" dirty="0">
                <a:ln>
                  <a:solidFill>
                    <a:srgbClr val="002060"/>
                  </a:solidFill>
                </a:ln>
                <a:solidFill>
                  <a:srgbClr val="00FFFF"/>
                </a:solidFill>
                <a:effectLst/>
                <a:latin typeface="Berlin Sans FB Demi" panose="020E0802020502020306" pitchFamily="34" charset="0"/>
                <a:ea typeface="Times New Roman" panose="02020603050405020304" pitchFamily="18" charset="0"/>
              </a:rPr>
              <a:t>Water Libation Ceremony </a:t>
            </a:r>
            <a:r>
              <a:rPr lang="en-US" sz="4000" b="1" dirty="0">
                <a:ln>
                  <a:solidFill>
                    <a:srgbClr val="002060"/>
                  </a:solidFill>
                </a:ln>
                <a:solidFill>
                  <a:schemeClr val="accent4"/>
                </a:solidFill>
                <a:effectLst/>
                <a:latin typeface="Berlin Sans FB Demi" panose="020E0802020502020306" pitchFamily="34" charset="0"/>
                <a:ea typeface="Times New Roman" panose="02020603050405020304" pitchFamily="18" charset="0"/>
              </a:rPr>
              <a:t>(</a:t>
            </a:r>
            <a:r>
              <a:rPr lang="en-US" sz="4000" b="1" dirty="0" err="1">
                <a:ln>
                  <a:solidFill>
                    <a:srgbClr val="002060"/>
                  </a:solidFill>
                </a:ln>
                <a:solidFill>
                  <a:schemeClr val="accent4"/>
                </a:solidFill>
                <a:effectLst/>
                <a:latin typeface="Berlin Sans FB Demi" panose="020E0802020502020306" pitchFamily="34" charset="0"/>
                <a:ea typeface="Times New Roman" panose="02020603050405020304" pitchFamily="18" charset="0"/>
              </a:rPr>
              <a:t>con’t</a:t>
            </a:r>
            <a:r>
              <a:rPr lang="en-US" sz="4000" b="1" dirty="0">
                <a:ln>
                  <a:solidFill>
                    <a:srgbClr val="002060"/>
                  </a:solidFill>
                </a:ln>
                <a:solidFill>
                  <a:schemeClr val="accent4"/>
                </a:solidFill>
                <a:effectLst/>
                <a:latin typeface="Berlin Sans FB Demi" panose="020E0802020502020306" pitchFamily="34" charset="0"/>
                <a:ea typeface="Times New Roman" panose="02020603050405020304" pitchFamily="18" charset="0"/>
              </a:rPr>
              <a:t>)</a:t>
            </a:r>
            <a:endParaRPr lang="en-US" sz="6000" dirty="0">
              <a:solidFill>
                <a:schemeClr val="accent4"/>
              </a:solidFill>
            </a:endParaRPr>
          </a:p>
        </p:txBody>
      </p:sp>
      <p:sp>
        <p:nvSpPr>
          <p:cNvPr id="9" name="Content Placeholder 8">
            <a:extLst>
              <a:ext uri="{FF2B5EF4-FFF2-40B4-BE49-F238E27FC236}">
                <a16:creationId xmlns:a16="http://schemas.microsoft.com/office/drawing/2014/main" id="{A2EAA030-564F-A9C0-9128-6A26CAF77AD8}"/>
              </a:ext>
            </a:extLst>
          </p:cNvPr>
          <p:cNvSpPr>
            <a:spLocks noGrp="1"/>
          </p:cNvSpPr>
          <p:nvPr>
            <p:ph sz="half" idx="1"/>
          </p:nvPr>
        </p:nvSpPr>
        <p:spPr>
          <a:xfrm>
            <a:off x="614796" y="1227113"/>
            <a:ext cx="4890654" cy="5541818"/>
          </a:xfrm>
        </p:spPr>
        <p:txBody>
          <a:bodyPr>
            <a:normAutofit fontScale="77500" lnSpcReduction="20000"/>
          </a:bodyPr>
          <a:lstStyle/>
          <a:p>
            <a:pPr marL="0" marR="0" indent="0">
              <a:lnSpc>
                <a:spcPct val="107000"/>
              </a:lnSpc>
              <a:spcBef>
                <a:spcPts val="0"/>
              </a:spcBef>
              <a:spcAft>
                <a:spcPts val="0"/>
              </a:spcAft>
              <a:buNone/>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Even though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Yahusha’s</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proclamation in John 7 elicited a strong response, His words also aligned well with the customs of the </a:t>
            </a:r>
            <a:r>
              <a:rPr lang="en-US" sz="2800" b="1" dirty="0">
                <a:ln>
                  <a:solidFill>
                    <a:srgbClr val="002060"/>
                  </a:solidFill>
                </a:ln>
                <a:solidFill>
                  <a:srgbClr val="00FFFF"/>
                </a:solidFill>
                <a:effectLst/>
                <a:latin typeface="Calibri" panose="020F0502020204030204" pitchFamily="34" charset="0"/>
                <a:ea typeface="Times New Roman" panose="02020603050405020304" pitchFamily="18" charset="0"/>
                <a:cs typeface="Calibri" panose="020F0502020204030204" pitchFamily="34" charset="0"/>
              </a:rPr>
              <a:t>water libation ceremony,</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where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water</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a:t>
            </a:r>
            <a:r>
              <a:rPr lang="en-US" sz="2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wine</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were poured before the altar.  </a:t>
            </a:r>
          </a:p>
          <a:p>
            <a:pPr>
              <a:lnSpc>
                <a:spcPct val="107000"/>
              </a:lnSpc>
              <a:spcBef>
                <a:spcPts val="0"/>
              </a:spcBef>
            </a:pPr>
            <a:r>
              <a:rPr lang="en-US" sz="2800" b="1" u="sng" dirty="0">
                <a:ln>
                  <a:solidFill>
                    <a:srgbClr val="002060"/>
                  </a:solidFill>
                </a:ln>
                <a:solidFill>
                  <a:srgbClr val="0070C0"/>
                </a:solidFill>
                <a:effectLst/>
                <a:latin typeface="Comic Sans MS" panose="030F0702030302020204" pitchFamily="66" charset="0"/>
                <a:ea typeface="Times New Roman" panose="02020603050405020304" pitchFamily="18" charset="0"/>
                <a:cs typeface="Calibri" panose="020F0502020204030204" pitchFamily="34" charset="0"/>
              </a:rPr>
              <a:t>He inferred</a:t>
            </a:r>
            <a:r>
              <a:rPr lang="en-US" sz="2800" b="1" dirty="0">
                <a:ln>
                  <a:solidFill>
                    <a:srgbClr val="002060"/>
                  </a:solidFill>
                </a:ln>
                <a:solidFill>
                  <a:srgbClr val="0070C0"/>
                </a:solidFill>
                <a:effectLst/>
                <a:latin typeface="Comic Sans MS" panose="030F0702030302020204" pitchFamily="66" charset="0"/>
                <a:ea typeface="Times New Roman" panose="02020603050405020304" pitchFamily="18" charset="0"/>
                <a:cs typeface="Calibri" panose="020F0502020204030204" pitchFamily="34" charset="0"/>
              </a:rPr>
              <a:t>: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He was the fulfillment of the typology of the </a:t>
            </a:r>
            <a:b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Exo 17 miracle when “Living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W</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ater” came from the rock at Horeb. </a:t>
            </a:r>
            <a:b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endPar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0"/>
              </a:spcBef>
            </a:pPr>
            <a:r>
              <a:rPr lang="en-US" sz="2800" b="1" u="sng" dirty="0">
                <a:ln>
                  <a:solidFill>
                    <a:srgbClr val="002060"/>
                  </a:solidFill>
                </a:ln>
                <a:solidFill>
                  <a:srgbClr val="0070C0"/>
                </a:solidFill>
                <a:effectLst/>
                <a:latin typeface="Comic Sans MS" panose="030F0702030302020204" pitchFamily="66" charset="0"/>
                <a:ea typeface="Times New Roman" panose="02020603050405020304" pitchFamily="18" charset="0"/>
                <a:cs typeface="Calibri" panose="020F0502020204030204" pitchFamily="34" charset="0"/>
              </a:rPr>
              <a:t>He also meant</a:t>
            </a:r>
            <a:r>
              <a:rPr lang="en-US" sz="2800" b="1" dirty="0">
                <a:ln>
                  <a:solidFill>
                    <a:srgbClr val="002060"/>
                  </a:solidFill>
                </a:ln>
                <a:solidFill>
                  <a:srgbClr val="0070C0"/>
                </a:solidFill>
                <a:effectLst/>
                <a:latin typeface="Comic Sans MS" panose="030F0702030302020204" pitchFamily="66" charset="0"/>
                <a:ea typeface="Times New Roman" panose="02020603050405020304" pitchFamily="18" charset="0"/>
                <a:cs typeface="Calibri" panose="020F0502020204030204" pitchFamily="34" charset="0"/>
              </a:rPr>
              <a:t>: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the pouring </a:t>
            </a:r>
            <a:b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 the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water</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a:t>
            </a:r>
            <a:r>
              <a:rPr lang="en-US" sz="2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wine</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typified the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water</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a:t>
            </a:r>
            <a:r>
              <a:rPr lang="en-US" sz="2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blood</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that would pour forth from His pierced “side” at His crucifixion – the very next festival.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ontent Placeholder 9">
            <a:extLst>
              <a:ext uri="{FF2B5EF4-FFF2-40B4-BE49-F238E27FC236}">
                <a16:creationId xmlns:a16="http://schemas.microsoft.com/office/drawing/2014/main" id="{1189AD36-3406-B283-47CB-C3B4C869857B}"/>
              </a:ext>
            </a:extLst>
          </p:cNvPr>
          <p:cNvSpPr>
            <a:spLocks noGrp="1"/>
          </p:cNvSpPr>
          <p:nvPr>
            <p:ph sz="half" idx="2"/>
          </p:nvPr>
        </p:nvSpPr>
        <p:spPr>
          <a:xfrm>
            <a:off x="5728855" y="1227113"/>
            <a:ext cx="6019800" cy="5541818"/>
          </a:xfrm>
        </p:spPr>
        <p:txBody>
          <a:bodyPr>
            <a:normAutofit fontScale="77500" lnSpcReduction="20000"/>
          </a:bodyPr>
          <a:lstStyle/>
          <a:p>
            <a:pPr>
              <a:lnSpc>
                <a:spcPct val="110000"/>
              </a:lnSpc>
            </a:pP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is no coincidence that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Yahusha</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chose the </a:t>
            </a:r>
            <a:b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last and greatest day of Sukkot to make this declaration proclaiming Himself to be the Great Provider in the wilderness; the Great Light shining in the darkness up in Galilee; and His body as the great Temple to receive worship.</a:t>
            </a:r>
          </a:p>
          <a:p>
            <a:pPr>
              <a:lnSpc>
                <a:spcPct val="110000"/>
              </a:lnSpc>
            </a:pPr>
            <a:r>
              <a:rPr lang="en-US" sz="3300" b="1" dirty="0">
                <a:solidFill>
                  <a:srgbClr val="0070C0"/>
                </a:solidFill>
                <a:latin typeface="Calibri" panose="020F0502020204030204" pitchFamily="34" charset="0"/>
                <a:ea typeface="Calibri" panose="020F0502020204030204" pitchFamily="34" charset="0"/>
                <a:cs typeface="Calibri" panose="020F0502020204030204" pitchFamily="34" charset="0"/>
              </a:rPr>
              <a:t>Yahusha</a:t>
            </a:r>
            <a:r>
              <a:rPr lang="en-US" sz="33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300" b="1" dirty="0">
                <a:solidFill>
                  <a:srgbClr val="C00000"/>
                </a:solidFill>
                <a:latin typeface="Calibri" panose="020F0502020204030204" pitchFamily="34" charset="0"/>
                <a:ea typeface="Calibri" panose="020F0502020204030204" pitchFamily="34" charset="0"/>
                <a:cs typeface="Calibri" panose="020F0502020204030204" pitchFamily="34" charset="0"/>
              </a:rPr>
              <a:t>did NOT attend to “worship” </a:t>
            </a:r>
            <a:r>
              <a:rPr lang="en-US" sz="3300" b="1" dirty="0">
                <a:ln>
                  <a:solidFill>
                    <a:srgbClr val="002060"/>
                  </a:solidFill>
                </a:ln>
                <a:solidFill>
                  <a:srgbClr val="00B0F0"/>
                </a:solidFill>
                <a:latin typeface="Comic Sans MS" panose="030F0702030302020204" pitchFamily="66" charset="0"/>
                <a:ea typeface="Calibri" panose="020F0502020204030204" pitchFamily="34" charset="0"/>
                <a:cs typeface="Calibri" panose="020F0502020204030204" pitchFamily="34" charset="0"/>
              </a:rPr>
              <a:t>but to declare “WHO” He was, </a:t>
            </a:r>
            <a:br>
              <a:rPr lang="en-US" sz="3300" b="1" dirty="0">
                <a:ln>
                  <a:solidFill>
                    <a:srgbClr val="002060"/>
                  </a:solidFill>
                </a:ln>
                <a:solidFill>
                  <a:srgbClr val="00B0F0"/>
                </a:solidFill>
                <a:latin typeface="Comic Sans MS" panose="030F0702030302020204" pitchFamily="66" charset="0"/>
                <a:ea typeface="Calibri" panose="020F0502020204030204" pitchFamily="34" charset="0"/>
                <a:cs typeface="Calibri" panose="020F0502020204030204" pitchFamily="34" charset="0"/>
              </a:rPr>
            </a:b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and to receive worship from those who believed in Him. He was</a:t>
            </a:r>
            <a:b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600" b="1" u="sng" dirty="0">
                <a:solidFill>
                  <a:srgbClr val="0000FF"/>
                </a:solidFill>
                <a:latin typeface="Calibri" panose="020F0502020204030204" pitchFamily="34" charset="0"/>
                <a:ea typeface="Calibri" panose="020F0502020204030204" pitchFamily="34" charset="0"/>
                <a:cs typeface="Calibri" panose="020F0502020204030204" pitchFamily="34" charset="0"/>
              </a:rPr>
              <a:t>DIRECTLY </a:t>
            </a:r>
            <a:r>
              <a:rPr lang="en-US" sz="3600" b="1" u="sng" dirty="0">
                <a:solidFill>
                  <a:srgbClr val="0000FF"/>
                </a:solidFill>
                <a:latin typeface="Bodoni MT Black" panose="02070A03080606020203" pitchFamily="18" charset="0"/>
                <a:ea typeface="Calibri" panose="020F0502020204030204" pitchFamily="34" charset="0"/>
                <a:cs typeface="Calibri" panose="020F0502020204030204" pitchFamily="34" charset="0"/>
              </a:rPr>
              <a:t>WITNESSING</a:t>
            </a:r>
            <a:r>
              <a:rPr lang="en-US" sz="3600" b="1" dirty="0">
                <a:solidFill>
                  <a:srgbClr val="0000FF"/>
                </a:solidFill>
                <a:latin typeface="Calibri" panose="020F0502020204030204" pitchFamily="34" charset="0"/>
                <a:ea typeface="Calibri" panose="020F0502020204030204" pitchFamily="34" charset="0"/>
                <a:cs typeface="Calibri" panose="020F0502020204030204" pitchFamily="34" charset="0"/>
              </a:rPr>
              <a:t> </a:t>
            </a:r>
            <a:br>
              <a:rPr lang="en-US" b="1" dirty="0">
                <a:solidFill>
                  <a:srgbClr val="0000FF"/>
                </a:solidFill>
                <a:latin typeface="Calibri" panose="020F0502020204030204" pitchFamily="34" charset="0"/>
                <a:ea typeface="Calibri" panose="020F0502020204030204" pitchFamily="34" charset="0"/>
                <a:cs typeface="Calibri" panose="020F0502020204030204" pitchFamily="34" charset="0"/>
              </a:rPr>
            </a:b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against the festival of the current counterfeit lunar calendar!</a:t>
            </a:r>
          </a:p>
          <a:p>
            <a:pPr>
              <a:lnSpc>
                <a:spcPct val="110000"/>
              </a:lnSpc>
            </a:pP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Let’s find out a bit more of what </a:t>
            </a:r>
            <a:r>
              <a:rPr lang="en-US" sz="3600" b="1" dirty="0">
                <a:solidFill>
                  <a:srgbClr val="0070C0"/>
                </a:solidFill>
                <a:latin typeface="Calibri" panose="020F0502020204030204" pitchFamily="34" charset="0"/>
                <a:ea typeface="Calibri" panose="020F0502020204030204" pitchFamily="34" charset="0"/>
                <a:cs typeface="Calibri" panose="020F0502020204030204" pitchFamily="34" charset="0"/>
              </a:rPr>
              <a:t>Yahusha</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said.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7215623-9220-465C-A4D3-E4D0AE09A546}"/>
              </a:ext>
            </a:extLst>
          </p:cNvPr>
          <p:cNvSpPr>
            <a:spLocks noGrp="1"/>
          </p:cNvSpPr>
          <p:nvPr>
            <p:ph type="sldNum" sz="quarter" idx="12"/>
          </p:nvPr>
        </p:nvSpPr>
        <p:spPr>
          <a:xfrm>
            <a:off x="8610600" y="6356350"/>
            <a:ext cx="3363686" cy="365125"/>
          </a:xfrm>
        </p:spPr>
        <p:txBody>
          <a:bodyPr/>
          <a:lstStyle/>
          <a:p>
            <a:fld id="{6D22F896-40B5-4ADD-8801-0D06FADFA095}" type="slidenum">
              <a:rPr lang="en-US" sz="1600" smtClean="0">
                <a:solidFill>
                  <a:schemeClr val="tx1"/>
                </a:solidFill>
              </a:rPr>
              <a:pPr/>
              <a:t>35</a:t>
            </a:fld>
            <a:endParaRPr lang="en-US" sz="1400" dirty="0">
              <a:solidFill>
                <a:schemeClr val="tx1"/>
              </a:solidFill>
            </a:endParaRPr>
          </a:p>
        </p:txBody>
      </p:sp>
    </p:spTree>
    <p:extLst>
      <p:ext uri="{BB962C8B-B14F-4D97-AF65-F5344CB8AC3E}">
        <p14:creationId xmlns:p14="http://schemas.microsoft.com/office/powerpoint/2010/main" val="231861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000"/>
                                        <p:tgtEl>
                                          <p:spTgt spid="10">
                                            <p:txEl>
                                              <p:pRg st="0" end="0"/>
                                            </p:txEl>
                                          </p:spTgt>
                                        </p:tgtEl>
                                      </p:cBhvr>
                                    </p:animEffect>
                                    <p:anim calcmode="lin" valueType="num">
                                      <p:cBhvr>
                                        <p:cTn id="2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3000"/>
            <a:lum/>
          </a:blip>
          <a:srcRect/>
          <a:tile tx="0" ty="0" sx="100000" sy="100000" flip="none" algn="tl"/>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6FA638-E6EB-CE53-F2AF-9D8EDC457F63}"/>
              </a:ext>
            </a:extLst>
          </p:cNvPr>
          <p:cNvSpPr>
            <a:spLocks noGrp="1"/>
          </p:cNvSpPr>
          <p:nvPr>
            <p:ph type="title"/>
          </p:nvPr>
        </p:nvSpPr>
        <p:spPr>
          <a:xfrm>
            <a:off x="254000" y="202025"/>
            <a:ext cx="11684000" cy="727075"/>
          </a:xfrm>
        </p:spPr>
        <p:txBody>
          <a:bodyPr>
            <a:normAutofit fontScale="90000"/>
            <a:scene3d>
              <a:camera prst="orthographicFront"/>
              <a:lightRig rig="threePt" dir="t"/>
            </a:scene3d>
            <a:sp3d extrusionH="57150">
              <a:bevelT w="82550" h="38100" prst="coolSlant"/>
            </a:sp3d>
          </a:bodyPr>
          <a:lstStyle/>
          <a:p>
            <a:pPr algn="ctr"/>
            <a:r>
              <a:rPr lang="en-US" sz="5400" b="1" dirty="0">
                <a:ln>
                  <a:solidFill>
                    <a:srgbClr val="002060"/>
                  </a:solidFill>
                </a:ln>
                <a:solidFill>
                  <a:srgbClr val="00B0F0"/>
                </a:solidFill>
                <a:effectLst/>
                <a:latin typeface="Berlin Sans FB Demi" panose="020E0802020502020306" pitchFamily="34" charset="0"/>
                <a:ea typeface="Times New Roman" panose="02020603050405020304" pitchFamily="18" charset="0"/>
              </a:rPr>
              <a:t>Yahusha</a:t>
            </a:r>
            <a:r>
              <a:rPr lang="en-US" sz="5400" b="1" dirty="0">
                <a:ln>
                  <a:solidFill>
                    <a:srgbClr val="002060"/>
                  </a:solidFill>
                </a:ln>
                <a:solidFill>
                  <a:srgbClr val="00FFFF"/>
                </a:solidFill>
                <a:effectLst/>
                <a:latin typeface="Berlin Sans FB Demi" panose="020E0802020502020306" pitchFamily="34" charset="0"/>
                <a:ea typeface="Times New Roman" panose="02020603050405020304" pitchFamily="18" charset="0"/>
              </a:rPr>
              <a:t> Must Declare Exactly Who He Is</a:t>
            </a:r>
            <a:endParaRPr lang="en-US" sz="5400" dirty="0"/>
          </a:p>
        </p:txBody>
      </p:sp>
      <p:sp>
        <p:nvSpPr>
          <p:cNvPr id="9" name="Content Placeholder 8">
            <a:extLst>
              <a:ext uri="{FF2B5EF4-FFF2-40B4-BE49-F238E27FC236}">
                <a16:creationId xmlns:a16="http://schemas.microsoft.com/office/drawing/2014/main" id="{A2EAA030-564F-A9C0-9128-6A26CAF77AD8}"/>
              </a:ext>
            </a:extLst>
          </p:cNvPr>
          <p:cNvSpPr>
            <a:spLocks noGrp="1"/>
          </p:cNvSpPr>
          <p:nvPr>
            <p:ph sz="half" idx="1"/>
          </p:nvPr>
        </p:nvSpPr>
        <p:spPr>
          <a:xfrm>
            <a:off x="254000" y="929099"/>
            <a:ext cx="4711700" cy="5928901"/>
          </a:xfrm>
        </p:spPr>
        <p:txBody>
          <a:bodyPr>
            <a:normAutofit fontScale="85000" lnSpcReduction="10000"/>
            <a:scene3d>
              <a:camera prst="orthographicFront"/>
              <a:lightRig rig="threePt" dir="t"/>
            </a:scene3d>
            <a:sp3d extrusionH="57150">
              <a:bevelT w="82550" h="38100" prst="coolSlant"/>
            </a:sp3d>
          </a:bodyPr>
          <a:lstStyle/>
          <a:p>
            <a:pPr marL="342900" marR="0" lvl="0" indent="-342900">
              <a:lnSpc>
                <a:spcPct val="107000"/>
              </a:lnSpc>
              <a:spcBef>
                <a:spcPts val="0"/>
              </a:spcBef>
              <a:spcAft>
                <a:spcPts val="0"/>
              </a:spcAft>
              <a:buFont typeface="+mj-lt"/>
              <a:buAutoNum type="arabicPeriod"/>
            </a:pP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Yahusha</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proclaims He is </a:t>
            </a:r>
            <a:r>
              <a:rPr lang="en-US" sz="2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Messiah:</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Everyone who would believe in Him would receive </a:t>
            </a:r>
            <a:b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indwelling of Himself, as </a:t>
            </a:r>
            <a:b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Ruach, the “Living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W</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ater," </a:t>
            </a:r>
            <a:b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true “Life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G</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iver” (John 7:39). </a:t>
            </a:r>
            <a:b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Yahusha</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is </a:t>
            </a:r>
            <a:r>
              <a:rPr lang="en-US" sz="2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Creator:</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b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Jer</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2:13, </a:t>
            </a:r>
            <a:r>
              <a:rPr lang="en-US" sz="2800"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Yahuah</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referred to Himself as “the fountain of Living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W</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aters.”  By calling Himself the source of </a:t>
            </a:r>
            <a:r>
              <a:rPr lang="en-US" sz="2800" dirty="0">
                <a:solidFill>
                  <a:srgbClr val="000000"/>
                </a:solidFill>
                <a:effectLst>
                  <a:outerShdw blurRad="50800" dist="50800" dir="5400000" sx="101000" sy="101000" algn="ctr" rotWithShape="0">
                    <a:srgbClr val="FF66CC"/>
                  </a:outerShdw>
                </a:effectLst>
                <a:latin typeface="Calibri" panose="020F0502020204030204" pitchFamily="34" charset="0"/>
                <a:ea typeface="Times New Roman" panose="02020603050405020304" pitchFamily="18" charset="0"/>
                <a:cs typeface="Calibri" panose="020F0502020204030204" pitchFamily="34" charset="0"/>
              </a:rPr>
              <a:t>Living Waters,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Yahusha</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was also indirectly asserting His divinity as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the One</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that moved across the waters in the Gen 1:2b restoration.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0" name="Content Placeholder 9">
            <a:extLst>
              <a:ext uri="{FF2B5EF4-FFF2-40B4-BE49-F238E27FC236}">
                <a16:creationId xmlns:a16="http://schemas.microsoft.com/office/drawing/2014/main" id="{1189AD36-3406-B283-47CB-C3B4C869857B}"/>
              </a:ext>
            </a:extLst>
          </p:cNvPr>
          <p:cNvSpPr>
            <a:spLocks noGrp="1"/>
          </p:cNvSpPr>
          <p:nvPr>
            <p:ph sz="half" idx="2"/>
          </p:nvPr>
        </p:nvSpPr>
        <p:spPr>
          <a:xfrm>
            <a:off x="5067300" y="929099"/>
            <a:ext cx="6870700" cy="5928901"/>
          </a:xfrm>
        </p:spPr>
        <p:txBody>
          <a:bodyPr>
            <a:normAutofit fontScale="85000" lnSpcReduction="10000"/>
            <a:scene3d>
              <a:camera prst="orthographicFront"/>
              <a:lightRig rig="threePt" dir="t"/>
            </a:scene3d>
            <a:sp3d extrusionH="57150">
              <a:bevelT w="82550" h="38100" prst="coolSlant"/>
            </a:sp3d>
          </a:bodyPr>
          <a:lstStyle/>
          <a:p>
            <a:pPr marL="514350" marR="0" lvl="0" indent="-514350">
              <a:lnSpc>
                <a:spcPct val="107000"/>
              </a:lnSpc>
              <a:spcBef>
                <a:spcPts val="0"/>
              </a:spcBef>
              <a:spcAft>
                <a:spcPts val="0"/>
              </a:spcAft>
              <a:buFont typeface="+mj-lt"/>
              <a:buAutoNum type="arabicPeriod" startAt="3"/>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Yahusha</a:t>
            </a: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a:t>
            </a:r>
            <a:r>
              <a:rPr lang="en-US" b="1" u="sng" dirty="0">
                <a:solidFill>
                  <a:srgbClr val="000000"/>
                </a:solidFill>
                <a:latin typeface="Calibri" panose="020F0502020204030204" pitchFamily="34" charset="0"/>
                <a:ea typeface="Calibri" panose="020F0502020204030204" pitchFamily="34" charset="0"/>
                <a:cs typeface="Calibri" panose="020F0502020204030204" pitchFamily="34" charset="0"/>
              </a:rPr>
              <a:t>T</a:t>
            </a:r>
            <a:r>
              <a:rPr lang="en-US" sz="2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a:t>
            </a: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b="1" dirty="0">
                <a:solidFill>
                  <a:srgbClr val="C00000"/>
                </a:solidFill>
                <a:latin typeface="Calibri" panose="020F0502020204030204" pitchFamily="34" charset="0"/>
                <a:ea typeface="Calibri" panose="020F0502020204030204" pitchFamily="34" charset="0"/>
                <a:cs typeface="Calibri" panose="020F0502020204030204" pitchFamily="34" charset="0"/>
              </a:rPr>
              <a:t>F</a:t>
            </a:r>
            <a:r>
              <a:rPr lang="en-US" sz="2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oundation </a:t>
            </a:r>
            <a:r>
              <a:rPr lang="en-US" b="1" dirty="0">
                <a:solidFill>
                  <a:srgbClr val="C00000"/>
                </a:solidFill>
                <a:latin typeface="Calibri" panose="020F0502020204030204" pitchFamily="34" charset="0"/>
                <a:ea typeface="Calibri" panose="020F0502020204030204" pitchFamily="34" charset="0"/>
                <a:cs typeface="Calibri" panose="020F0502020204030204" pitchFamily="34" charset="0"/>
              </a:rPr>
              <a:t>S</a:t>
            </a:r>
            <a:r>
              <a:rPr lang="en-US" sz="2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tone and Cornerstone: </a:t>
            </a: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Just as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Yahusha</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identified Himself with the temple in John 7, He also identified Himself with its Foundation Stone.  He was </a:t>
            </a: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Pierced Rock</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from which Living Waters would flow (Ps 78:20; John 19:34), </a:t>
            </a: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Stone that would be rejected and become the Chief Cornerstone</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b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(Ps 118:22-23; Matt 21:42, I Peter 2:7).  </a:t>
            </a:r>
            <a:b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lvl="0" indent="-514350">
              <a:lnSpc>
                <a:spcPct val="107000"/>
              </a:lnSpc>
              <a:spcBef>
                <a:spcPts val="0"/>
              </a:spcBef>
              <a:spcAft>
                <a:spcPts val="0"/>
              </a:spcAft>
              <a:buFont typeface="+mj-lt"/>
              <a:buAutoNum type="arabicPeriod" startAt="3"/>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Yahusha</a:t>
            </a: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a:t>
            </a:r>
            <a:r>
              <a:rPr lang="en-US" sz="2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a:t>
            </a: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new Temple:</a:t>
            </a:r>
            <a:r>
              <a:rPr lang="en-US" sz="28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Yahusha</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had previously referred to </a:t>
            </a: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H</a:t>
            </a: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body as a temple</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(John </a:t>
            </a:r>
            <a:r>
              <a:rPr lang="en-US" sz="2800" dirty="0">
                <a:effectLst/>
                <a:latin typeface="Calibri" panose="020F0502020204030204" pitchFamily="34" charset="0"/>
                <a:ea typeface="Calibri" panose="020F0502020204030204" pitchFamily="34" charset="0"/>
                <a:cs typeface="Calibri" panose="020F0502020204030204" pitchFamily="34" charset="0"/>
              </a:rPr>
              <a:t>2:19</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 and He finalizes this connection </a:t>
            </a:r>
            <a:b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John </a:t>
            </a:r>
            <a:r>
              <a:rPr lang="en-US" sz="2800" dirty="0">
                <a:effectLst/>
                <a:latin typeface="Calibri" panose="020F0502020204030204" pitchFamily="34" charset="0"/>
                <a:ea typeface="Calibri" panose="020F0502020204030204" pitchFamily="34" charset="0"/>
                <a:cs typeface="Calibri" panose="020F0502020204030204" pitchFamily="34" charset="0"/>
              </a:rPr>
              <a:t>7</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If Ezekiel’s temple had been built,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Yahusha</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would have been the fulfillment of the living waters that were to emanate from that temple as the Source of living waters.</a:t>
            </a:r>
            <a:endParaRPr lang="en-US" dirty="0"/>
          </a:p>
        </p:txBody>
      </p:sp>
      <p:sp>
        <p:nvSpPr>
          <p:cNvPr id="4" name="Slide Number Placeholder 3">
            <a:extLst>
              <a:ext uri="{FF2B5EF4-FFF2-40B4-BE49-F238E27FC236}">
                <a16:creationId xmlns:a16="http://schemas.microsoft.com/office/drawing/2014/main" id="{C7215623-9220-465C-A4D3-E4D0AE09A546}"/>
              </a:ext>
            </a:extLst>
          </p:cNvPr>
          <p:cNvSpPr>
            <a:spLocks noGrp="1"/>
          </p:cNvSpPr>
          <p:nvPr>
            <p:ph type="sldNum" sz="quarter" idx="12"/>
          </p:nvPr>
        </p:nvSpPr>
        <p:spPr>
          <a:xfrm>
            <a:off x="8610600" y="6356350"/>
            <a:ext cx="3363686" cy="365125"/>
          </a:xfrm>
        </p:spPr>
        <p:txBody>
          <a:bodyPr/>
          <a:lstStyle/>
          <a:p>
            <a:fld id="{6D22F896-40B5-4ADD-8801-0D06FADFA095}" type="slidenum">
              <a:rPr lang="en-US" sz="1600" smtClean="0">
                <a:solidFill>
                  <a:schemeClr val="tx1"/>
                </a:solidFill>
              </a:rPr>
              <a:pPr/>
              <a:t>36</a:t>
            </a:fld>
            <a:endParaRPr lang="en-US" sz="1400" dirty="0">
              <a:solidFill>
                <a:schemeClr val="tx1"/>
              </a:solidFill>
            </a:endParaRPr>
          </a:p>
        </p:txBody>
      </p:sp>
    </p:spTree>
    <p:extLst>
      <p:ext uri="{BB962C8B-B14F-4D97-AF65-F5344CB8AC3E}">
        <p14:creationId xmlns:p14="http://schemas.microsoft.com/office/powerpoint/2010/main" val="326095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8000">
              <a:schemeClr val="tx1">
                <a:lumMod val="85000"/>
              </a:schemeClr>
            </a:gs>
            <a:gs pos="69000">
              <a:srgbClr val="FFFF00"/>
            </a:gs>
          </a:gsLst>
          <a:lin ang="0" scaled="1"/>
          <a:tileRect/>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836688" y="6491554"/>
            <a:ext cx="355312" cy="36644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p:txBody>
      </p:sp>
      <p:grpSp>
        <p:nvGrpSpPr>
          <p:cNvPr id="10" name="Group 9">
            <a:extLst>
              <a:ext uri="{FF2B5EF4-FFF2-40B4-BE49-F238E27FC236}">
                <a16:creationId xmlns:a16="http://schemas.microsoft.com/office/drawing/2014/main" id="{D3AE036C-2953-E70D-158C-70752F40BCE6}"/>
              </a:ext>
            </a:extLst>
          </p:cNvPr>
          <p:cNvGrpSpPr/>
          <p:nvPr/>
        </p:nvGrpSpPr>
        <p:grpSpPr>
          <a:xfrm>
            <a:off x="3830895" y="119644"/>
            <a:ext cx="3452883" cy="3700699"/>
            <a:chOff x="4554795" y="119644"/>
            <a:chExt cx="3452883" cy="3700699"/>
          </a:xfrm>
        </p:grpSpPr>
        <p:sp>
          <p:nvSpPr>
            <p:cNvPr id="14" name="Rectangle 13"/>
            <p:cNvSpPr/>
            <p:nvPr/>
          </p:nvSpPr>
          <p:spPr>
            <a:xfrm>
              <a:off x="4554797" y="119644"/>
              <a:ext cx="3452881" cy="511460"/>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70C0"/>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C00000"/>
                  </a:solidFill>
                  <a:effectLst/>
                  <a:uLnTx/>
                  <a:uFillTx/>
                  <a:latin typeface="Footlight MT Light" panose="0204060206030A020304" pitchFamily="18" charset="0"/>
                  <a:ea typeface="+mn-ea"/>
                  <a:cs typeface="+mn-cs"/>
                </a:rPr>
                <a:t>Lunar</a:t>
              </a:r>
              <a:r>
                <a:rPr kumimoji="0" lang="en-CA" sz="2800" b="0" i="0" u="none" strike="noStrike" kern="1200" cap="none" spc="0" normalizeH="0" baseline="0" noProof="0" dirty="0">
                  <a:ln>
                    <a:noFill/>
                  </a:ln>
                  <a:solidFill>
                    <a:srgbClr val="C00000"/>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sp>
          <p:nvSpPr>
            <p:cNvPr id="15" name="Rectangle 14"/>
            <p:cNvSpPr/>
            <p:nvPr/>
          </p:nvSpPr>
          <p:spPr>
            <a:xfrm>
              <a:off x="4554795" y="624749"/>
              <a:ext cx="3452881" cy="3195594"/>
            </a:xfrm>
            <a:prstGeom prst="rect">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1</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st Oct 16</a:t>
              </a:r>
              <a:r>
                <a:rPr kumimoji="0" lang="en-CA" b="1" i="0" u="none" strike="noStrike" kern="1200" cap="none" spc="0" normalizeH="0" baseline="30000" noProof="0" dirty="0">
                  <a:ln>
                    <a:noFill/>
                  </a:ln>
                  <a:solidFill>
                    <a:srgbClr val="660033"/>
                  </a:solidFill>
                  <a:effectLst/>
                  <a:uLnTx/>
                  <a:uFillTx/>
                  <a:latin typeface="Trebuchet MS"/>
                  <a:ea typeface="+mn-ea"/>
                  <a:cs typeface="+mn-cs"/>
                </a:rPr>
                <a:t> </a:t>
              </a:r>
              <a:r>
                <a:rPr lang="en-CA" sz="2400" b="1" baseline="30000" dirty="0">
                  <a:solidFill>
                    <a:srgbClr val="660033"/>
                  </a:solidFill>
                  <a:latin typeface="Trebuchet MS"/>
                </a:rPr>
                <a:t>sunset</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5</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01600">
                      <a:srgbClr val="00FF00"/>
                    </a:glow>
                  </a:effectLst>
                  <a:uLnTx/>
                  <a:uFillTx/>
                  <a:latin typeface="Trebuchet MS"/>
                  <a:ea typeface="+mn-ea"/>
                  <a:cs typeface="+mn-cs"/>
                </a:rPr>
                <a:t>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2</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6</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01600">
                      <a:srgbClr val="00FF00"/>
                    </a:glow>
                  </a:effectLst>
                  <a:uLnTx/>
                  <a:uFillTx/>
                  <a:latin typeface="Trebuchet MS"/>
                  <a:ea typeface="+mn-ea"/>
                  <a:cs typeface="+mn-cs"/>
                </a:rPr>
                <a:t>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3</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7</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27000">
                      <a:srgbClr val="00FF00"/>
                    </a:glow>
                  </a:effectLst>
                  <a:uLnTx/>
                  <a:uFillTx/>
                  <a:latin typeface="Trebuchet MS"/>
                  <a:ea typeface="+mn-ea"/>
                  <a:cs typeface="+mn-cs"/>
                </a:rPr>
                <a:t>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4</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thOct 19LGDay</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8</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noFill/>
                  </a:ln>
                  <a:solidFill>
                    <a:prstClr val="black"/>
                  </a:solidFill>
                  <a:effectLst>
                    <a:glow rad="279400">
                      <a:srgbClr val="00FF00"/>
                    </a:glow>
                  </a:effectLst>
                  <a:uLnTx/>
                  <a:uFillTx/>
                  <a:latin typeface="Trebuchet MS"/>
                  <a:ea typeface="+mn-ea"/>
                  <a:cs typeface="+mn-cs"/>
                </a:rPr>
                <a:t>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5</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23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6</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 Oct 21 sunset</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sng" strike="noStrike" kern="1200" cap="none" spc="0" normalizeH="0" baseline="0" noProof="0" dirty="0">
                  <a:ln>
                    <a:noFill/>
                  </a:ln>
                  <a:solidFill>
                    <a:srgbClr val="0000FF"/>
                  </a:solidFill>
                  <a:effectLst/>
                  <a:uLnTx/>
                  <a:uFillTx/>
                  <a:latin typeface="Trebuchet MS"/>
                  <a:ea typeface="+mn-ea"/>
                  <a:cs typeface="+mn-cs"/>
                </a:rPr>
                <a:t>7</a:t>
              </a:r>
              <a:r>
                <a:rPr kumimoji="0" lang="en-CA" sz="2800" b="1" i="0" u="sng" strike="noStrike" kern="1200" cap="none" spc="0" normalizeH="0" baseline="30000" noProof="0" dirty="0">
                  <a:ln>
                    <a:noFill/>
                  </a:ln>
                  <a:solidFill>
                    <a:srgbClr val="0000FF"/>
                  </a:solidFill>
                  <a:effectLst/>
                  <a:uLnTx/>
                  <a:uFillTx/>
                  <a:latin typeface="Trebuchet MS"/>
                  <a:ea typeface="+mn-ea"/>
                  <a:cs typeface="+mn-cs"/>
                </a:rPr>
                <a:t>th Oct 22 sunset</a:t>
              </a:r>
              <a:r>
                <a:rPr kumimoji="0" lang="en-CA" sz="2800" b="0" i="0" u="sng" strike="noStrike" kern="1200" cap="none" spc="0" normalizeH="0" baseline="0" noProof="0" dirty="0">
                  <a:ln>
                    <a:noFill/>
                  </a:ln>
                  <a:solidFill>
                    <a:srgbClr val="0000FF"/>
                  </a:solidFill>
                  <a:effectLst/>
                  <a:uLnTx/>
                  <a:uFillTx/>
                  <a:latin typeface="Trebuchet MS"/>
                  <a:ea typeface="+mn-ea"/>
                  <a:cs typeface="+mn-cs"/>
                </a:rPr>
                <a:t>		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dirty="0">
                <a:ln>
                  <a:noFill/>
                </a:ln>
                <a:solidFill>
                  <a:prstClr val="black"/>
                </a:solidFill>
                <a:effectLst/>
                <a:uLnTx/>
                <a:uFillTx/>
                <a:latin typeface="Trebuchet MS"/>
                <a:ea typeface="+mn-ea"/>
                <a:cs typeface="+mn-cs"/>
              </a:endParaRPr>
            </a:p>
          </p:txBody>
        </p:sp>
      </p:grpSp>
      <p:sp>
        <p:nvSpPr>
          <p:cNvPr id="5" name="Rectangle: Rounded Corners 4">
            <a:extLst>
              <a:ext uri="{FF2B5EF4-FFF2-40B4-BE49-F238E27FC236}">
                <a16:creationId xmlns:a16="http://schemas.microsoft.com/office/drawing/2014/main" id="{F39C3CE9-2BD9-4008-BED3-BCAEBE1B8280}"/>
              </a:ext>
            </a:extLst>
          </p:cNvPr>
          <p:cNvSpPr/>
          <p:nvPr/>
        </p:nvSpPr>
        <p:spPr>
          <a:xfrm>
            <a:off x="231914" y="4492212"/>
            <a:ext cx="11727048" cy="1846183"/>
          </a:xfrm>
          <a:prstGeom prst="roundRect">
            <a:avLst/>
          </a:prstGeom>
          <a:solidFill>
            <a:schemeClr val="bg2">
              <a:lumMod val="75000"/>
            </a:schemeClr>
          </a:solidFill>
          <a:ln w="38100">
            <a:solidFill>
              <a:srgbClr val="34E9F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4400" dirty="0">
                <a:ln w="19050">
                  <a:solidFill>
                    <a:srgbClr val="0000CC"/>
                  </a:solidFill>
                </a:ln>
                <a:solidFill>
                  <a:srgbClr val="34E9FC"/>
                </a:solidFill>
                <a:effectLst>
                  <a:glow rad="127000">
                    <a:srgbClr val="FFFF00"/>
                  </a:glow>
                  <a:outerShdw blurRad="50800" dist="50800" dir="5400000" sx="101000" sy="101000" algn="ctr" rotWithShape="0">
                    <a:srgbClr val="FF99FF"/>
                  </a:outerShdw>
                </a:effectLst>
                <a:latin typeface="Snap ITC" panose="04040A07060A02020202" pitchFamily="82" charset="0"/>
              </a:rPr>
              <a:t>What is happening on the exact same dates of these 2 calendars? </a:t>
            </a:r>
            <a:endParaRPr lang="en-CA" sz="3600" b="1" dirty="0">
              <a:ln w="19050">
                <a:solidFill>
                  <a:srgbClr val="CC00FF"/>
                </a:solidFill>
              </a:ln>
              <a:solidFill>
                <a:srgbClr val="FF0000"/>
              </a:solidFill>
              <a:effectLst>
                <a:outerShdw blurRad="50800" dist="50800" dir="5400000" algn="ctr" rotWithShape="0">
                  <a:srgbClr val="00FF00"/>
                </a:outerShdw>
              </a:effectLst>
              <a:latin typeface="Showcard Gothic" panose="04020904020102020604" pitchFamily="82" charset="0"/>
            </a:endParaRPr>
          </a:p>
        </p:txBody>
      </p:sp>
      <p:grpSp>
        <p:nvGrpSpPr>
          <p:cNvPr id="11" name="Group 10">
            <a:extLst>
              <a:ext uri="{FF2B5EF4-FFF2-40B4-BE49-F238E27FC236}">
                <a16:creationId xmlns:a16="http://schemas.microsoft.com/office/drawing/2014/main" id="{D82E4AB8-19AA-5989-8B26-27665DAD2B6D}"/>
              </a:ext>
            </a:extLst>
          </p:cNvPr>
          <p:cNvGrpSpPr/>
          <p:nvPr/>
        </p:nvGrpSpPr>
        <p:grpSpPr>
          <a:xfrm>
            <a:off x="8091905" y="91925"/>
            <a:ext cx="3368671" cy="3715718"/>
            <a:chOff x="8091905" y="91925"/>
            <a:chExt cx="3368671" cy="3715718"/>
          </a:xfrm>
        </p:grpSpPr>
        <p:sp>
          <p:nvSpPr>
            <p:cNvPr id="18" name="Rectangle 17"/>
            <p:cNvSpPr/>
            <p:nvPr/>
          </p:nvSpPr>
          <p:spPr>
            <a:xfrm>
              <a:off x="8094321" y="91925"/>
              <a:ext cx="3366255" cy="542754"/>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70C0"/>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0000FF"/>
                  </a:solidFill>
                  <a:effectLst>
                    <a:glow rad="127000">
                      <a:srgbClr val="00B0F0"/>
                    </a:glow>
                  </a:effectLst>
                  <a:uLnTx/>
                  <a:uFillTx/>
                  <a:latin typeface="Footlight MT Light" panose="0204060206030A020304" pitchFamily="18" charset="0"/>
                  <a:ea typeface="+mn-ea"/>
                  <a:cs typeface="+mn-cs"/>
                </a:rPr>
                <a:t>C C</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sp>
          <p:nvSpPr>
            <p:cNvPr id="17" name="Rectangle 16"/>
            <p:cNvSpPr/>
            <p:nvPr/>
          </p:nvSpPr>
          <p:spPr>
            <a:xfrm>
              <a:off x="8091905" y="1961460"/>
              <a:ext cx="3363679" cy="1846183"/>
            </a:xfrm>
            <a:prstGeom prst="rect">
              <a:avLst/>
            </a:prstGeom>
            <a:solidFill>
              <a:schemeClr val="accent4">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82550" h="38100" prst="coolSlant"/>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4</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 Oct 19</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lang="en-CA" sz="2800" b="1" dirty="0">
                  <a:ln>
                    <a:solidFill>
                      <a:srgbClr val="0000FF"/>
                    </a:solidFill>
                  </a:ln>
                  <a:solidFill>
                    <a:srgbClr val="FF0000"/>
                  </a:solidFill>
                  <a:effectLst>
                    <a:glow rad="241300">
                      <a:srgbClr val="FFFF00"/>
                    </a:glow>
                  </a:effectLst>
                  <a:latin typeface="Trebuchet MS"/>
                </a:rPr>
                <a: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5</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lang="en-CA" sz="2800" dirty="0">
                  <a:solidFill>
                    <a:srgbClr val="0000FF"/>
                  </a:solidFill>
                  <a:latin typeface="Trebuchet MS"/>
                </a:rPr>
                <a:t>2</a:t>
              </a:r>
              <a:endParaRPr kumimoji="0" lang="en-CA" sz="2800" b="0" i="0" u="none" strike="noStrike" kern="1200" cap="none" spc="0" normalizeH="0" baseline="0" noProof="0" dirty="0">
                <a:ln>
                  <a:noFill/>
                </a:ln>
                <a:solidFill>
                  <a:srgbClr val="0000FF"/>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6</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 Oct 21</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0" i="0" u="none" strike="noStrike" kern="1200" cap="none" spc="0" normalizeH="0" baseline="0" noProof="0" dirty="0">
                  <a:ln>
                    <a:noFill/>
                  </a:ln>
                  <a:solidFill>
                    <a:srgbClr val="0000FF"/>
                  </a:solidFill>
                  <a:effectLst/>
                  <a:uLnTx/>
                  <a:uFillTx/>
                  <a:latin typeface="Trebuchet MS"/>
                  <a:ea typeface="+mn-ea"/>
                  <a:cs typeface="+mn-cs"/>
                </a:rPr>
                <a:t>3</a:t>
              </a:r>
            </a:p>
            <a:p>
              <a:pPr defTabSz="457200">
                <a:defRPr/>
              </a:pPr>
              <a:r>
                <a:rPr kumimoji="0" lang="en-CA" sz="2800" b="1" i="0" u="sng" strike="noStrike" kern="1200" cap="none" spc="0" normalizeH="0" baseline="0" noProof="0" dirty="0">
                  <a:ln>
                    <a:noFill/>
                  </a:ln>
                  <a:solidFill>
                    <a:srgbClr val="0000FF"/>
                  </a:solidFill>
                  <a:effectLst/>
                  <a:uLnTx/>
                  <a:uFillTx/>
                  <a:latin typeface="Trebuchet MS"/>
                  <a:ea typeface="+mn-ea"/>
                  <a:cs typeface="+mn-cs"/>
                </a:rPr>
                <a:t>7</a:t>
              </a:r>
              <a:r>
                <a:rPr kumimoji="0" lang="en-CA" sz="2800" b="1" i="0" u="sng" strike="noStrike" kern="1200" cap="none" spc="0" normalizeH="0" baseline="30000" noProof="0" dirty="0">
                  <a:ln>
                    <a:noFill/>
                  </a:ln>
                  <a:solidFill>
                    <a:srgbClr val="0000FF"/>
                  </a:solidFill>
                  <a:effectLst/>
                  <a:uLnTx/>
                  <a:uFillTx/>
                  <a:latin typeface="Trebuchet MS"/>
                  <a:ea typeface="+mn-ea"/>
                  <a:cs typeface="+mn-cs"/>
                </a:rPr>
                <a:t>th  </a:t>
              </a:r>
              <a:r>
                <a:rPr lang="en-CA" sz="2800" u="sng" dirty="0">
                  <a:solidFill>
                    <a:srgbClr val="0000FF"/>
                  </a:solidFill>
                  <a:latin typeface="Trebuchet MS"/>
                </a:rPr>
                <a:t> </a:t>
              </a:r>
              <a:r>
                <a:rPr kumimoji="0" lang="en-CA" sz="2800" b="1" i="0" u="sng" strike="noStrike" kern="1200" cap="none" spc="0" normalizeH="0" baseline="0" noProof="0" dirty="0">
                  <a:ln>
                    <a:solidFill>
                      <a:srgbClr val="0000FF"/>
                    </a:solidFill>
                  </a:ln>
                  <a:solidFill>
                    <a:srgbClr val="FF0000"/>
                  </a:solidFill>
                  <a:effectLst>
                    <a:glow rad="241300">
                      <a:srgbClr val="FFFF00"/>
                    </a:glow>
                  </a:effectLst>
                  <a:uLnTx/>
                  <a:uFillTx/>
                  <a:latin typeface="Trebuchet MS"/>
                  <a:ea typeface="+mn-ea"/>
                  <a:cs typeface="+mn-cs"/>
                </a:rPr>
                <a:t>SHABBAT!</a:t>
              </a:r>
              <a:r>
                <a:rPr lang="en-CA" sz="2800" b="1" u="sng" dirty="0">
                  <a:solidFill>
                    <a:srgbClr val="0000FF"/>
                  </a:solidFill>
                </a:rPr>
                <a:t>    </a:t>
              </a:r>
              <a:r>
                <a:rPr lang="en-CA" sz="2800" u="sng" dirty="0">
                  <a:solidFill>
                    <a:srgbClr val="0000FF"/>
                  </a:solidFill>
                  <a:effectLst>
                    <a:glow rad="304800">
                      <a:srgbClr val="34E9FC"/>
                    </a:glow>
                    <a:outerShdw blurRad="50800" dist="50800" dir="5400000" algn="ctr" rotWithShape="0">
                      <a:srgbClr val="34E9FC"/>
                    </a:outerShdw>
                  </a:effectLst>
                </a:rPr>
                <a:t>4</a:t>
              </a:r>
              <a:endParaRPr kumimoji="0" lang="en-CA" sz="2800" b="0" i="0" u="sng" strike="noStrike" kern="1200" cap="none" spc="0" normalizeH="0" baseline="0" noProof="0" dirty="0">
                <a:ln>
                  <a:noFill/>
                </a:ln>
                <a:solidFill>
                  <a:srgbClr val="0000FF"/>
                </a:solidFill>
                <a:effectLst/>
                <a:uLnTx/>
                <a:uFillTx/>
                <a:latin typeface="Trebuchet MS"/>
                <a:ea typeface="+mn-ea"/>
                <a:cs typeface="+mn-cs"/>
              </a:endParaRPr>
            </a:p>
          </p:txBody>
        </p:sp>
        <p:sp>
          <p:nvSpPr>
            <p:cNvPr id="28" name="Rounded Rectangle 27"/>
            <p:cNvSpPr/>
            <p:nvPr/>
          </p:nvSpPr>
          <p:spPr>
            <a:xfrm>
              <a:off x="8943566" y="2453190"/>
              <a:ext cx="1617246" cy="380999"/>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black"/>
                  </a:solidFill>
                  <a:effectLst>
                    <a:glow rad="177800">
                      <a:srgbClr val="FFFF00"/>
                    </a:glow>
                  </a:effectLst>
                  <a:uLnTx/>
                  <a:uFillTx/>
                  <a:latin typeface="Trebuchet MS"/>
                  <a:ea typeface="+mn-ea"/>
                  <a:cs typeface="+mn-cs"/>
                </a:rPr>
                <a:t>8</a:t>
              </a:r>
              <a:r>
                <a:rPr kumimoji="0" lang="en-CA" sz="2000" b="0" i="0" u="none" strike="noStrike" kern="1200" cap="none" spc="0" normalizeH="0" baseline="30000" noProof="0" dirty="0">
                  <a:ln>
                    <a:noFill/>
                  </a:ln>
                  <a:solidFill>
                    <a:prstClr val="black"/>
                  </a:solidFill>
                  <a:effectLst>
                    <a:glow rad="177800">
                      <a:srgbClr val="FFFF00"/>
                    </a:glow>
                  </a:effectLst>
                  <a:uLnTx/>
                  <a:uFillTx/>
                  <a:latin typeface="Trebuchet MS"/>
                  <a:ea typeface="+mn-ea"/>
                  <a:cs typeface="+mn-cs"/>
                </a:rPr>
                <a:t>th</a:t>
              </a:r>
              <a:r>
                <a:rPr kumimoji="0" lang="en-CA" sz="2000" b="0" i="0" u="none" strike="noStrike" kern="1200" cap="none" spc="0" normalizeH="0" baseline="0" noProof="0" dirty="0">
                  <a:ln>
                    <a:noFill/>
                  </a:ln>
                  <a:solidFill>
                    <a:prstClr val="black"/>
                  </a:solidFill>
                  <a:effectLst>
                    <a:glow rad="177800">
                      <a:srgbClr val="FFFF00"/>
                    </a:glow>
                  </a:effectLst>
                  <a:uLnTx/>
                  <a:uFillTx/>
                  <a:latin typeface="Trebuchet MS"/>
                  <a:ea typeface="+mn-ea"/>
                  <a:cs typeface="+mn-cs"/>
                </a:rPr>
                <a:t> </a:t>
              </a:r>
              <a:r>
                <a:rPr kumimoji="0" lang="en-CA" sz="2000" b="0" i="0" u="none" strike="noStrike" kern="1200" cap="none" spc="0" normalizeH="0" baseline="0" noProof="0" dirty="0">
                  <a:ln>
                    <a:noFill/>
                  </a:ln>
                  <a:solidFill>
                    <a:prstClr val="black"/>
                  </a:solidFill>
                  <a:effectLst/>
                  <a:uLnTx/>
                  <a:uFillTx/>
                  <a:latin typeface="Trebuchet MS"/>
                  <a:ea typeface="+mn-ea"/>
                  <a:cs typeface="+mn-cs"/>
                </a:rPr>
                <a:t>Month</a:t>
              </a:r>
            </a:p>
          </p:txBody>
        </p:sp>
        <p:sp>
          <p:nvSpPr>
            <p:cNvPr id="21" name="Rectangle 20">
              <a:extLst>
                <a:ext uri="{FF2B5EF4-FFF2-40B4-BE49-F238E27FC236}">
                  <a16:creationId xmlns:a16="http://schemas.microsoft.com/office/drawing/2014/main" id="{39AEDB94-4E5C-45D1-9190-02752B66DE8A}"/>
                </a:ext>
              </a:extLst>
            </p:cNvPr>
            <p:cNvSpPr/>
            <p:nvPr/>
          </p:nvSpPr>
          <p:spPr>
            <a:xfrm>
              <a:off x="8095993" y="658812"/>
              <a:ext cx="3363679" cy="1354715"/>
            </a:xfrm>
            <a:prstGeom prst="rect">
              <a:avLst/>
            </a:prstGeom>
            <a:solidFill>
              <a:schemeClr val="accent5">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82550" h="38100" prst="coolSlant"/>
              </a:sp3d>
            </a:bodyPr>
            <a:lstStyle/>
            <a:p>
              <a:pPr lvl="0" defTabSz="457200">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1</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st Oct 16</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lang="en-CA" sz="2800" dirty="0">
                  <a:solidFill>
                    <a:srgbClr val="0000FF"/>
                  </a:solidFill>
                </a:rPr>
                <a:t>28</a:t>
              </a:r>
              <a:endParaRPr kumimoji="0" lang="en-CA" sz="2800" b="1" i="0" u="none" strike="noStrike" kern="1200" cap="none" spc="0" normalizeH="0" baseline="0" noProof="0" dirty="0">
                <a:ln>
                  <a:noFill/>
                </a:ln>
                <a:solidFill>
                  <a:srgbClr val="0000FF"/>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2</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solidFill>
                      <a:srgbClr val="0000FF"/>
                    </a:solidFill>
                  </a:ln>
                  <a:solidFill>
                    <a:srgbClr val="FF0000"/>
                  </a:solidFill>
                  <a:effectLst>
                    <a:glow rad="241300">
                      <a:srgbClr val="FFFF00"/>
                    </a:glow>
                  </a:effectLst>
                  <a:uLnTx/>
                  <a:uFillTx/>
                  <a:latin typeface="Trebuchet MS"/>
                  <a:ea typeface="+mn-ea"/>
                  <a:cs typeface="+mn-cs"/>
                </a:rPr>
                <a:t> 					</a:t>
              </a:r>
              <a:r>
                <a:rPr lang="en-CA" sz="2800" dirty="0">
                  <a:solidFill>
                    <a:srgbClr val="0000FF"/>
                  </a:solidFill>
                </a:rPr>
                <a:t>29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3</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i="0" u="none" strike="noStrike" kern="1200" cap="none" spc="0" normalizeH="0" baseline="0" noProof="0" dirty="0">
                  <a:ln>
                    <a:noFill/>
                  </a:ln>
                  <a:solidFill>
                    <a:srgbClr val="0000FF"/>
                  </a:solidFill>
                  <a:effectLst/>
                  <a:uLnTx/>
                  <a:uFillTx/>
                  <a:latin typeface="Trebuchet MS"/>
                  <a:ea typeface="+mn-ea"/>
                  <a:cs typeface="+mn-cs"/>
                </a:rPr>
                <a:t>30</a:t>
              </a:r>
              <a:endParaRPr kumimoji="0" lang="en-CA" sz="2800" b="0" i="0" u="none" strike="noStrike" kern="1200" cap="none" spc="0" normalizeH="0" baseline="0" noProof="0" dirty="0">
                <a:ln>
                  <a:noFill/>
                </a:ln>
                <a:solidFill>
                  <a:srgbClr val="0000FF"/>
                </a:solidFill>
                <a:effectLst/>
                <a:uLnTx/>
                <a:uFillTx/>
                <a:latin typeface="Trebuchet MS"/>
                <a:ea typeface="+mn-ea"/>
                <a:cs typeface="+mn-cs"/>
              </a:endParaRPr>
            </a:p>
          </p:txBody>
        </p:sp>
        <p:sp>
          <p:nvSpPr>
            <p:cNvPr id="16" name="Rounded Rectangle 63">
              <a:extLst>
                <a:ext uri="{FF2B5EF4-FFF2-40B4-BE49-F238E27FC236}">
                  <a16:creationId xmlns:a16="http://schemas.microsoft.com/office/drawing/2014/main" id="{DCBAC556-79FB-4804-87EF-5DDAD8A36637}"/>
                </a:ext>
              </a:extLst>
            </p:cNvPr>
            <p:cNvSpPr/>
            <p:nvPr/>
          </p:nvSpPr>
          <p:spPr>
            <a:xfrm>
              <a:off x="8899844" y="1131793"/>
              <a:ext cx="1660968" cy="356686"/>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b="0" i="0" u="none" strike="noStrike" kern="1200" cap="none" spc="0" normalizeH="0" baseline="0" noProof="0" dirty="0">
                  <a:ln>
                    <a:solidFill>
                      <a:schemeClr val="bg1"/>
                    </a:solidFill>
                  </a:ln>
                  <a:solidFill>
                    <a:schemeClr val="accent5">
                      <a:lumMod val="75000"/>
                    </a:schemeClr>
                  </a:solidFill>
                  <a:effectLst>
                    <a:glow rad="177800">
                      <a:srgbClr val="FFFF00"/>
                    </a:glow>
                  </a:effectLst>
                  <a:uLnTx/>
                  <a:uFillTx/>
                  <a:latin typeface="Snap ITC" panose="04040A07060A02020202" pitchFamily="82" charset="0"/>
                </a:rPr>
                <a:t>7</a:t>
              </a:r>
              <a:r>
                <a:rPr kumimoji="0" lang="en-CA" b="0" i="0" u="none" strike="noStrike" kern="1200" cap="none" spc="0" normalizeH="0" baseline="30000" noProof="0" dirty="0">
                  <a:ln>
                    <a:solidFill>
                      <a:schemeClr val="bg1"/>
                    </a:solidFill>
                  </a:ln>
                  <a:solidFill>
                    <a:schemeClr val="accent5">
                      <a:lumMod val="75000"/>
                    </a:schemeClr>
                  </a:solidFill>
                  <a:effectLst>
                    <a:glow rad="177800">
                      <a:srgbClr val="FFFF00"/>
                    </a:glow>
                  </a:effectLst>
                  <a:uLnTx/>
                  <a:uFillTx/>
                  <a:latin typeface="Snap ITC" panose="04040A07060A02020202" pitchFamily="82" charset="0"/>
                </a:rPr>
                <a:t>th</a:t>
              </a:r>
              <a:r>
                <a:rPr kumimoji="0" lang="en-CA" b="0" i="0" u="none" strike="noStrike" kern="1200" cap="none" spc="0" normalizeH="0" baseline="0" noProof="0" dirty="0">
                  <a:ln>
                    <a:solidFill>
                      <a:schemeClr val="bg1"/>
                    </a:solidFill>
                  </a:ln>
                  <a:solidFill>
                    <a:schemeClr val="accent5">
                      <a:lumMod val="75000"/>
                    </a:schemeClr>
                  </a:solidFill>
                  <a:effectLst>
                    <a:glow rad="177800">
                      <a:srgbClr val="FFFF00"/>
                    </a:glow>
                  </a:effectLst>
                  <a:uLnTx/>
                  <a:uFillTx/>
                  <a:latin typeface="Snap ITC" panose="04040A07060A02020202" pitchFamily="82" charset="0"/>
                </a:rPr>
                <a:t> Month </a:t>
              </a:r>
              <a:endParaRPr kumimoji="0" lang="en-CA" b="0" i="0" u="none" strike="noStrike" kern="1200" cap="none" spc="0" normalizeH="0" baseline="0" noProof="0" dirty="0">
                <a:ln>
                  <a:solidFill>
                    <a:schemeClr val="bg1"/>
                  </a:solidFill>
                </a:ln>
                <a:solidFill>
                  <a:schemeClr val="accent5">
                    <a:lumMod val="75000"/>
                  </a:schemeClr>
                </a:solidFill>
                <a:effectLst/>
                <a:uLnTx/>
                <a:uFillTx/>
                <a:latin typeface="Snap ITC" panose="04040A07060A02020202" pitchFamily="82" charset="0"/>
              </a:endParaRPr>
            </a:p>
          </p:txBody>
        </p:sp>
      </p:grpSp>
      <p:sp>
        <p:nvSpPr>
          <p:cNvPr id="22" name="Rounded Rectangle 11">
            <a:extLst>
              <a:ext uri="{FF2B5EF4-FFF2-40B4-BE49-F238E27FC236}">
                <a16:creationId xmlns:a16="http://schemas.microsoft.com/office/drawing/2014/main" id="{DEE3505D-8204-4854-A616-7D7EB5B453BC}"/>
              </a:ext>
            </a:extLst>
          </p:cNvPr>
          <p:cNvSpPr/>
          <p:nvPr/>
        </p:nvSpPr>
        <p:spPr>
          <a:xfrm>
            <a:off x="231914" y="137196"/>
            <a:ext cx="3286918" cy="3752661"/>
          </a:xfrm>
          <a:prstGeom prst="roundRect">
            <a:avLst>
              <a:gd name="adj" fmla="val 994"/>
            </a:avLst>
          </a:prstGeom>
          <a:no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002060"/>
                </a:solidFill>
                <a:effectLst/>
                <a:uLnTx/>
                <a:uFillTx/>
                <a:latin typeface="Trebuchet MS"/>
                <a:ea typeface="+mn-ea"/>
                <a:cs typeface="+mn-cs"/>
              </a:rPr>
              <a:t>It is now time to compare the </a:t>
            </a:r>
            <a:r>
              <a:rPr kumimoji="0" lang="en-CA" sz="2400" b="1" i="0" u="none" strike="noStrike" kern="1200" cap="none" spc="0" normalizeH="0" baseline="0" noProof="0" dirty="0">
                <a:ln>
                  <a:noFill/>
                </a:ln>
                <a:solidFill>
                  <a:schemeClr val="bg2">
                    <a:lumMod val="75000"/>
                  </a:schemeClr>
                </a:solidFill>
                <a:effectLst/>
                <a:uLnTx/>
                <a:uFillTx/>
                <a:latin typeface="Trebuchet MS"/>
                <a:ea typeface="+mn-ea"/>
                <a:cs typeface="+mn-cs"/>
              </a:rPr>
              <a:t>Lunar Calendar dates </a:t>
            </a:r>
            <a:r>
              <a:rPr kumimoji="0" lang="en-CA" sz="2400" b="1" i="0" u="none" strike="noStrike" kern="1200" cap="none" spc="0" normalizeH="0" baseline="0" noProof="0" dirty="0">
                <a:ln>
                  <a:noFill/>
                </a:ln>
                <a:solidFill>
                  <a:srgbClr val="002060"/>
                </a:solidFill>
                <a:effectLst/>
                <a:uLnTx/>
                <a:uFillTx/>
                <a:latin typeface="Trebuchet MS"/>
                <a:ea typeface="+mn-ea"/>
                <a:cs typeface="+mn-cs"/>
              </a:rPr>
              <a:t>with the </a:t>
            </a:r>
            <a:r>
              <a:rPr kumimoji="0" lang="en-CA" sz="2400" b="1" i="0" u="none" strike="noStrike" kern="1200" cap="none" spc="0" normalizeH="0" baseline="0" noProof="0" dirty="0">
                <a:ln>
                  <a:noFill/>
                </a:ln>
                <a:solidFill>
                  <a:srgbClr val="0070C0"/>
                </a:solidFill>
                <a:effectLst/>
                <a:uLnTx/>
                <a:uFillTx/>
                <a:latin typeface="Trebuchet MS"/>
                <a:ea typeface="+mn-ea"/>
                <a:cs typeface="+mn-cs"/>
              </a:rPr>
              <a:t>Covenant Calendar dates </a:t>
            </a:r>
            <a:r>
              <a:rPr kumimoji="0" lang="en-CA" sz="2400" b="1" i="0" u="none" strike="noStrike" kern="1200" cap="none" spc="0" normalizeH="0" baseline="0" noProof="0" dirty="0">
                <a:ln>
                  <a:noFill/>
                </a:ln>
                <a:solidFill>
                  <a:srgbClr val="002060"/>
                </a:solidFill>
                <a:effectLst/>
                <a:uLnTx/>
                <a:uFillTx/>
                <a:latin typeface="Trebuchet MS"/>
                <a:ea typeface="+mn-ea"/>
                <a:cs typeface="+mn-cs"/>
              </a:rPr>
              <a:t>to determine why John has been so careful to document </a:t>
            </a:r>
            <a:br>
              <a:rPr kumimoji="0" lang="en-CA" sz="2400" b="1" i="0" u="none" strike="noStrike" kern="1200" cap="none" spc="0" normalizeH="0" baseline="0" noProof="0" dirty="0">
                <a:ln>
                  <a:noFill/>
                </a:ln>
                <a:solidFill>
                  <a:srgbClr val="002060"/>
                </a:solidFill>
                <a:effectLst/>
                <a:uLnTx/>
                <a:uFillTx/>
                <a:latin typeface="Trebuchet MS"/>
                <a:ea typeface="+mn-ea"/>
                <a:cs typeface="+mn-cs"/>
              </a:rPr>
            </a:br>
            <a:r>
              <a:rPr kumimoji="0" lang="en-CA" sz="2400" b="1" i="0" u="none" strike="noStrike" kern="1200" cap="none" spc="0" normalizeH="0" baseline="0" noProof="0" dirty="0">
                <a:ln>
                  <a:noFill/>
                </a:ln>
                <a:solidFill>
                  <a:srgbClr val="002060"/>
                </a:solidFill>
                <a:effectLst/>
                <a:uLnTx/>
                <a:uFillTx/>
                <a:latin typeface="Trebuchet MS"/>
                <a:ea typeface="+mn-ea"/>
                <a:cs typeface="+mn-cs"/>
              </a:rPr>
              <a:t>this event with </a:t>
            </a:r>
            <a:br>
              <a:rPr kumimoji="0" lang="en-CA" sz="2400" b="1" i="0" u="none" strike="noStrike" kern="1200" cap="none" spc="0" normalizeH="0" baseline="0" noProof="0" dirty="0">
                <a:ln>
                  <a:noFill/>
                </a:ln>
                <a:solidFill>
                  <a:srgbClr val="002060"/>
                </a:solidFill>
                <a:effectLst/>
                <a:uLnTx/>
                <a:uFillTx/>
                <a:latin typeface="Trebuchet MS"/>
                <a:ea typeface="+mn-ea"/>
                <a:cs typeface="+mn-cs"/>
              </a:rPr>
            </a:br>
            <a:r>
              <a:rPr kumimoji="0" lang="en-CA" sz="2400" b="1" i="0" u="none" strike="noStrike" kern="1200" cap="none" spc="0" normalizeH="0" baseline="0" noProof="0" dirty="0">
                <a:ln>
                  <a:noFill/>
                </a:ln>
                <a:solidFill>
                  <a:srgbClr val="002060"/>
                </a:solidFill>
                <a:effectLst/>
                <a:uLnTx/>
                <a:uFillTx/>
                <a:latin typeface="Trebuchet MS"/>
                <a:ea typeface="+mn-ea"/>
                <a:cs typeface="+mn-cs"/>
              </a:rPr>
              <a:t>incredible detail.</a:t>
            </a:r>
          </a:p>
        </p:txBody>
      </p:sp>
      <p:pic>
        <p:nvPicPr>
          <p:cNvPr id="24" name="Picture 12" descr="C:\Users\Rae\Desktop\Art on Desktop\white man clip art\yellow-blue smiley faces\Smiley Face  jpeg.png">
            <a:extLst>
              <a:ext uri="{FF2B5EF4-FFF2-40B4-BE49-F238E27FC236}">
                <a16:creationId xmlns:a16="http://schemas.microsoft.com/office/drawing/2014/main" id="{66B176AA-4044-0B88-B117-D919D5A1A83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85988" y="2447204"/>
            <a:ext cx="1553514" cy="210236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5" name="Rounded Rectangle 21">
            <a:extLst>
              <a:ext uri="{FF2B5EF4-FFF2-40B4-BE49-F238E27FC236}">
                <a16:creationId xmlns:a16="http://schemas.microsoft.com/office/drawing/2014/main" id="{A277C3F6-713B-25E2-65EB-C19D3065A864}"/>
              </a:ext>
            </a:extLst>
          </p:cNvPr>
          <p:cNvSpPr/>
          <p:nvPr/>
        </p:nvSpPr>
        <p:spPr>
          <a:xfrm>
            <a:off x="4497207" y="1106232"/>
            <a:ext cx="1232081" cy="381064"/>
          </a:xfrm>
          <a:prstGeom prst="roundRect">
            <a:avLst>
              <a:gd name="adj" fmla="val 40002"/>
            </a:avLst>
          </a:prstGeom>
          <a:effectLst>
            <a:glow rad="228600">
              <a:schemeClr val="accent3">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b="0" i="0" u="none" strike="noStrike" kern="1200" cap="none" spc="0" normalizeH="0" baseline="0" noProof="0" dirty="0">
                <a:ln>
                  <a:noFill/>
                </a:ln>
                <a:solidFill>
                  <a:srgbClr val="002060"/>
                </a:solidFill>
                <a:effectLst/>
                <a:uLnTx/>
                <a:uFillTx/>
                <a:latin typeface="Trebuchet MS"/>
                <a:ea typeface="+mn-ea"/>
                <a:cs typeface="+mn-cs"/>
              </a:rPr>
              <a:t>7</a:t>
            </a:r>
            <a:r>
              <a:rPr kumimoji="0" lang="en-CA" b="0" i="0" u="none" strike="noStrike" kern="1200" cap="none" spc="0" normalizeH="0" baseline="30000" noProof="0" dirty="0">
                <a:ln>
                  <a:noFill/>
                </a:ln>
                <a:solidFill>
                  <a:srgbClr val="002060"/>
                </a:solidFill>
                <a:effectLst/>
                <a:uLnTx/>
                <a:uFillTx/>
                <a:latin typeface="Trebuchet MS"/>
                <a:ea typeface="+mn-ea"/>
                <a:cs typeface="+mn-cs"/>
              </a:rPr>
              <a:t>th</a:t>
            </a:r>
            <a:r>
              <a:rPr kumimoji="0" lang="en-CA" b="0" i="0" u="none" strike="noStrike" kern="1200" cap="none" spc="0" normalizeH="0" baseline="0" noProof="0" dirty="0">
                <a:ln>
                  <a:noFill/>
                </a:ln>
                <a:solidFill>
                  <a:srgbClr val="002060"/>
                </a:solidFill>
                <a:effectLst/>
                <a:uLnTx/>
                <a:uFillTx/>
                <a:latin typeface="Trebuchet MS"/>
                <a:ea typeface="+mn-ea"/>
                <a:cs typeface="+mn-cs"/>
              </a:rPr>
              <a:t> Month</a:t>
            </a:r>
          </a:p>
        </p:txBody>
      </p:sp>
      <p:sp>
        <p:nvSpPr>
          <p:cNvPr id="26" name="Arrow: Pentagon 25">
            <a:extLst>
              <a:ext uri="{FF2B5EF4-FFF2-40B4-BE49-F238E27FC236}">
                <a16:creationId xmlns:a16="http://schemas.microsoft.com/office/drawing/2014/main" id="{A32BDCDA-89CA-C498-E0CC-CD25835B223B}"/>
              </a:ext>
            </a:extLst>
          </p:cNvPr>
          <p:cNvSpPr/>
          <p:nvPr/>
        </p:nvSpPr>
        <p:spPr>
          <a:xfrm>
            <a:off x="3830895" y="1922156"/>
            <a:ext cx="7046238" cy="511460"/>
          </a:xfrm>
          <a:prstGeom prst="homePlate">
            <a:avLst/>
          </a:prstGeom>
          <a:noFill/>
          <a:ln w="57150">
            <a:gradFill flip="none" rotWithShape="1">
              <a:gsLst>
                <a:gs pos="40000">
                  <a:schemeClr val="bg1"/>
                </a:gs>
                <a:gs pos="0">
                  <a:schemeClr val="bg1"/>
                </a:gs>
                <a:gs pos="60000">
                  <a:srgbClr val="FF0000"/>
                </a:gs>
                <a:gs pos="47000">
                  <a:srgbClr val="FF0000"/>
                </a:gs>
                <a:gs pos="66000">
                  <a:srgbClr val="0000FF"/>
                </a:gs>
              </a:gsLst>
              <a:lin ang="0" scaled="1"/>
              <a:tileRect/>
            </a:gradFill>
          </a:ln>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263D7E20-558E-498F-9BEF-DC5F2239F41D}"/>
              </a:ext>
            </a:extLst>
          </p:cNvPr>
          <p:cNvSpPr/>
          <p:nvPr/>
        </p:nvSpPr>
        <p:spPr>
          <a:xfrm>
            <a:off x="1743075" y="3883508"/>
            <a:ext cx="5334000" cy="532840"/>
          </a:xfrm>
          <a:prstGeom prst="roundRect">
            <a:avLst>
              <a:gd name="adj" fmla="val 50000"/>
            </a:avLst>
          </a:prstGeom>
          <a:ln>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chemeClr val="bg1"/>
                </a:solidFill>
              </a:rPr>
              <a:t>Lunar Last Great Day</a:t>
            </a:r>
          </a:p>
        </p:txBody>
      </p:sp>
      <p:cxnSp>
        <p:nvCxnSpPr>
          <p:cNvPr id="6" name="Straight Arrow Connector 5">
            <a:extLst>
              <a:ext uri="{FF2B5EF4-FFF2-40B4-BE49-F238E27FC236}">
                <a16:creationId xmlns:a16="http://schemas.microsoft.com/office/drawing/2014/main" id="{6B88C554-0015-49F4-912C-13E253C15E65}"/>
              </a:ext>
            </a:extLst>
          </p:cNvPr>
          <p:cNvCxnSpPr/>
          <p:nvPr/>
        </p:nvCxnSpPr>
        <p:spPr>
          <a:xfrm flipH="1" flipV="1">
            <a:off x="6074534" y="2433616"/>
            <a:ext cx="211966" cy="144989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C:\Users\Rae\Desktop\silver trumpets7.jpg">
            <a:extLst>
              <a:ext uri="{FF2B5EF4-FFF2-40B4-BE49-F238E27FC236}">
                <a16:creationId xmlns:a16="http://schemas.microsoft.com/office/drawing/2014/main" id="{8B6B7606-4A95-D60D-968C-391136D63B82}"/>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143" b="100000" l="0" r="100000"/>
                    </a14:imgEffect>
                  </a14:imgLayer>
                </a14:imgProps>
              </a:ext>
              <a:ext uri="{28A0092B-C50C-407E-A947-70E740481C1C}">
                <a14:useLocalDpi xmlns:a14="http://schemas.microsoft.com/office/drawing/2010/main"/>
              </a:ext>
            </a:extLst>
          </a:blip>
          <a:srcRect/>
          <a:stretch>
            <a:fillRect/>
          </a:stretch>
        </p:blipFill>
        <p:spPr bwMode="auto">
          <a:xfrm rot="749575" flipV="1">
            <a:off x="11116696" y="1589593"/>
            <a:ext cx="1572550" cy="94965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Sun 6">
            <a:extLst>
              <a:ext uri="{FF2B5EF4-FFF2-40B4-BE49-F238E27FC236}">
                <a16:creationId xmlns:a16="http://schemas.microsoft.com/office/drawing/2014/main" id="{26859F3C-D3BC-F1ED-D026-C8F01E41A859}"/>
              </a:ext>
            </a:extLst>
          </p:cNvPr>
          <p:cNvSpPr/>
          <p:nvPr/>
        </p:nvSpPr>
        <p:spPr>
          <a:xfrm>
            <a:off x="11607800" y="49369"/>
            <a:ext cx="508000" cy="473193"/>
          </a:xfrm>
          <a:prstGeom prst="sun">
            <a:avLst/>
          </a:prstGeom>
          <a:solidFill>
            <a:schemeClr val="bg2">
              <a:lumMod val="40000"/>
              <a:lumOff val="60000"/>
            </a:schemeClr>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706421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Effect transition="in" filter="fade">
                                      <p:cBhvr>
                                        <p:cTn id="9" dur="1000"/>
                                        <p:tgtEl>
                                          <p:spTgt spid="24"/>
                                        </p:tgtEl>
                                      </p:cBhvr>
                                    </p:animEffect>
                                  </p:childTnLst>
                                </p:cTn>
                              </p:par>
                            </p:childTnLst>
                          </p:cTn>
                        </p:par>
                        <p:par>
                          <p:cTn id="10" fill="hold">
                            <p:stCondLst>
                              <p:cond delay="2000"/>
                            </p:stCondLst>
                            <p:childTnLst>
                              <p:par>
                                <p:cTn id="11" presetID="21" presetClass="entr" presetSubtype="1" repeatCount="2000" fill="hold" grpId="0" nodeType="afterEffect">
                                  <p:stCondLst>
                                    <p:cond delay="2000"/>
                                  </p:stCondLst>
                                  <p:childTnLst>
                                    <p:set>
                                      <p:cBhvr>
                                        <p:cTn id="12" dur="1" fill="hold">
                                          <p:stCondLst>
                                            <p:cond delay="0"/>
                                          </p:stCondLst>
                                        </p:cTn>
                                        <p:tgtEl>
                                          <p:spTgt spid="26"/>
                                        </p:tgtEl>
                                        <p:attrNameLst>
                                          <p:attrName>style.visibility</p:attrName>
                                        </p:attrNameLst>
                                      </p:cBhvr>
                                      <p:to>
                                        <p:strVal val="visible"/>
                                      </p:to>
                                    </p:set>
                                    <p:animEffect transition="in" filter="wheel(1)">
                                      <p:cBhvr>
                                        <p:cTn id="13" dur="20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1000"/>
                                        <p:tgtEl>
                                          <p:spTgt spid="2"/>
                                        </p:tgtEl>
                                      </p:cBhvr>
                                    </p:animEffect>
                                  </p:childTnLst>
                                </p:cTn>
                              </p:par>
                              <p:par>
                                <p:cTn id="19" presetID="22" presetClass="entr" presetSubtype="4" fill="hold" nodeType="withEffect">
                                  <p:stCondLst>
                                    <p:cond delay="25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barn(inVertical)">
                                      <p:cBhvr>
                                        <p:cTn id="26" dur="750"/>
                                        <p:tgtEl>
                                          <p:spTgt spid="5">
                                            <p:txEl>
                                              <p:pRg st="0" end="0"/>
                                            </p:txEl>
                                          </p:spTgt>
                                        </p:tgtEl>
                                      </p:cBhvr>
                                    </p:animEffect>
                                  </p:childTnLst>
                                </p:cTn>
                              </p:par>
                              <p:par>
                                <p:cTn id="27" presetID="47"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8000">
              <a:schemeClr val="tx1">
                <a:lumMod val="65000"/>
              </a:schemeClr>
            </a:gs>
            <a:gs pos="69000">
              <a:srgbClr val="FFFF00"/>
            </a:gs>
          </a:gsLst>
          <a:lin ang="0" scaled="1"/>
          <a:tileRect/>
        </a:gradFill>
        <a:effectLst/>
      </p:bgPr>
    </p:bg>
    <p:spTree>
      <p:nvGrpSpPr>
        <p:cNvPr id="1" name=""/>
        <p:cNvGrpSpPr/>
        <p:nvPr/>
      </p:nvGrpSpPr>
      <p:grpSpPr>
        <a:xfrm>
          <a:off x="0" y="0"/>
          <a:ext cx="0" cy="0"/>
          <a:chOff x="0" y="0"/>
          <a:chExt cx="0" cy="0"/>
        </a:xfrm>
      </p:grpSpPr>
      <p:sp>
        <p:nvSpPr>
          <p:cNvPr id="22" name="Rounded Rectangular Callout 21"/>
          <p:cNvSpPr/>
          <p:nvPr/>
        </p:nvSpPr>
        <p:spPr>
          <a:xfrm flipH="1">
            <a:off x="3931244" y="61446"/>
            <a:ext cx="4329514" cy="5555584"/>
          </a:xfrm>
          <a:prstGeom prst="wedgeRoundRectCallout">
            <a:avLst>
              <a:gd name="adj1" fmla="val 55087"/>
              <a:gd name="adj2" fmla="val -12064"/>
              <a:gd name="adj3" fmla="val 16667"/>
            </a:avLst>
          </a:prstGeom>
          <a:gradFill>
            <a:gsLst>
              <a:gs pos="5000">
                <a:schemeClr val="bg2">
                  <a:lumMod val="60000"/>
                  <a:lumOff val="40000"/>
                </a:schemeClr>
              </a:gs>
              <a:gs pos="69000">
                <a:schemeClr val="tx1"/>
              </a:gs>
              <a:gs pos="59000">
                <a:schemeClr val="accent4">
                  <a:lumMod val="60000"/>
                  <a:lumOff val="40000"/>
                </a:schemeClr>
              </a:gs>
              <a:gs pos="28000">
                <a:schemeClr val="accent1">
                  <a:lumMod val="60000"/>
                  <a:lumOff val="40000"/>
                </a:schemeClr>
              </a:gs>
              <a:gs pos="94000">
                <a:srgbClr val="FBDD11"/>
              </a:gs>
              <a:gs pos="40000">
                <a:schemeClr val="tx1"/>
              </a:gs>
            </a:gsLst>
            <a:lin ang="5400000" scaled="1"/>
          </a:gra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lvl="0" algn="ctr" defTabSz="457200">
              <a:defRPr/>
            </a:pPr>
            <a:r>
              <a:rPr kumimoji="0" lang="en-CA" sz="2800" b="1" i="0" u="none" strike="noStrike" kern="1200" cap="none" spc="0" normalizeH="0" baseline="0" noProof="0" dirty="0">
                <a:ln>
                  <a:noFill/>
                </a:ln>
                <a:solidFill>
                  <a:schemeClr val="bg1"/>
                </a:solidFill>
                <a:effectLst/>
                <a:uLnTx/>
                <a:uFillTx/>
                <a:latin typeface="Trebuchet MS"/>
                <a:ea typeface="+mn-ea"/>
                <a:cs typeface="+mn-cs"/>
              </a:rPr>
              <a:t>Next: </a:t>
            </a:r>
            <a:r>
              <a:rPr lang="en-CA" sz="2800" b="1" dirty="0">
                <a:ln>
                  <a:solidFill>
                    <a:sysClr val="windowText" lastClr="000000"/>
                  </a:solidFill>
                </a:ln>
                <a:solidFill>
                  <a:srgbClr val="00B0F0"/>
                </a:solidFill>
              </a:rPr>
              <a:t>Yahusha</a:t>
            </a:r>
            <a:r>
              <a:rPr lang="en-CA" sz="2800" dirty="0">
                <a:solidFill>
                  <a:srgbClr val="002060"/>
                </a:solidFill>
              </a:rPr>
              <a:t> did </a:t>
            </a:r>
            <a:r>
              <a:rPr lang="en-CA" sz="2800" b="1" u="sng" dirty="0">
                <a:solidFill>
                  <a:srgbClr val="002060"/>
                </a:solidFill>
                <a:latin typeface="Arial Black" panose="020B0A04020102020204" pitchFamily="34" charset="0"/>
              </a:rPr>
              <a:t>not</a:t>
            </a:r>
            <a:r>
              <a:rPr lang="en-CA" sz="2800" dirty="0">
                <a:solidFill>
                  <a:srgbClr val="002060"/>
                </a:solidFill>
              </a:rPr>
              <a:t> attend the </a:t>
            </a:r>
            <a:r>
              <a:rPr lang="en-CA" sz="2800" u="sng" dirty="0">
                <a:solidFill>
                  <a:schemeClr val="bg1"/>
                </a:solidFill>
              </a:rPr>
              <a:t>lunar last </a:t>
            </a:r>
            <a:r>
              <a:rPr lang="en-CA" sz="2800" dirty="0">
                <a:solidFill>
                  <a:schemeClr val="bg1"/>
                </a:solidFill>
              </a:rPr>
              <a:t>g</a:t>
            </a:r>
            <a:r>
              <a:rPr lang="en-CA" sz="2800" u="sng" dirty="0">
                <a:solidFill>
                  <a:schemeClr val="bg1"/>
                </a:solidFill>
              </a:rPr>
              <a:t>reat da</a:t>
            </a:r>
            <a:r>
              <a:rPr lang="en-CA" sz="2800" dirty="0">
                <a:solidFill>
                  <a:schemeClr val="bg1"/>
                </a:solidFill>
              </a:rPr>
              <a:t>y</a:t>
            </a:r>
            <a:r>
              <a:rPr lang="en-CA" sz="2800" dirty="0">
                <a:solidFill>
                  <a:srgbClr val="002060"/>
                </a:solidFill>
              </a:rPr>
              <a:t> to observe their </a:t>
            </a:r>
            <a:r>
              <a:rPr lang="en-CA" sz="2800" b="1" u="sng" dirty="0">
                <a:solidFill>
                  <a:srgbClr val="002060"/>
                </a:solidFill>
                <a:effectLst>
                  <a:outerShdw blurRad="50800" dist="50800" dir="5400000" algn="ctr" rotWithShape="0">
                    <a:srgbClr val="00FF00"/>
                  </a:outerShdw>
                </a:effectLst>
              </a:rPr>
              <a:t>wicked</a:t>
            </a:r>
            <a:r>
              <a:rPr lang="en-CA" sz="2800" u="sng" dirty="0">
                <a:solidFill>
                  <a:srgbClr val="002060"/>
                </a:solidFill>
              </a:rPr>
              <a:t> festival</a:t>
            </a:r>
            <a:r>
              <a:rPr lang="en-CA" sz="2800" dirty="0">
                <a:solidFill>
                  <a:srgbClr val="002060"/>
                </a:solidFill>
              </a:rPr>
              <a:t>! </a:t>
            </a:r>
            <a:br>
              <a:rPr kumimoji="0" lang="en-CA" sz="2800" b="1" i="0" u="none" strike="noStrike" kern="1200" cap="none" spc="0" normalizeH="0" baseline="0" noProof="0" dirty="0">
                <a:ln>
                  <a:noFill/>
                </a:ln>
                <a:solidFill>
                  <a:schemeClr val="bg1"/>
                </a:solidFill>
                <a:effectLst/>
                <a:uLnTx/>
                <a:uFillTx/>
                <a:latin typeface="Trebuchet MS"/>
                <a:ea typeface="+mn-ea"/>
                <a:cs typeface="+mn-cs"/>
              </a:rPr>
            </a:br>
            <a:r>
              <a:rPr kumimoji="0" lang="en-CA" sz="2800" b="1" i="0" u="none" strike="noStrike" kern="1200" cap="none" spc="0" normalizeH="0" baseline="0" noProof="0" dirty="0">
                <a:ln>
                  <a:solidFill>
                    <a:sysClr val="windowText" lastClr="000000"/>
                  </a:solidFill>
                </a:ln>
                <a:solidFill>
                  <a:srgbClr val="00B0F0"/>
                </a:solidFill>
                <a:effectLst/>
                <a:uLnTx/>
                <a:uFillTx/>
                <a:latin typeface="Trebuchet MS"/>
                <a:ea typeface="+mn-ea"/>
                <a:cs typeface="+mn-cs"/>
              </a:rPr>
              <a:t>Yahusha</a:t>
            </a:r>
            <a:r>
              <a:rPr kumimoji="0" lang="en-CA" sz="2800" b="0" i="0" u="none" strike="noStrike" kern="1200" cap="none" spc="0" normalizeH="0" baseline="0" noProof="0" dirty="0">
                <a:ln>
                  <a:noFill/>
                </a:ln>
                <a:solidFill>
                  <a:srgbClr val="0000FF"/>
                </a:solidFill>
                <a:effectLst/>
                <a:uLnTx/>
                <a:uFillTx/>
                <a:latin typeface="Trebuchet MS"/>
                <a:ea typeface="+mn-ea"/>
                <a:cs typeface="+mn-cs"/>
              </a:rPr>
              <a:t> made</a:t>
            </a:r>
            <a:r>
              <a:rPr kumimoji="0" lang="en-CA" sz="2800" b="0" i="0" u="none" strike="noStrike" kern="1200" cap="none" spc="0" normalizeH="0" noProof="0" dirty="0">
                <a:ln>
                  <a:noFill/>
                </a:ln>
                <a:solidFill>
                  <a:srgbClr val="0000FF"/>
                </a:solidFill>
                <a:effectLst/>
                <a:uLnTx/>
                <a:uFillTx/>
                <a:latin typeface="Trebuchet MS"/>
                <a:ea typeface="+mn-ea"/>
                <a:cs typeface="+mn-cs"/>
              </a:rPr>
              <a:t> His appearance at </a:t>
            </a:r>
            <a:br>
              <a:rPr kumimoji="0" lang="en-CA" sz="2800" b="0" i="0" u="none" strike="noStrike" kern="1200" cap="none" spc="0" normalizeH="0" noProof="0" dirty="0">
                <a:ln>
                  <a:noFill/>
                </a:ln>
                <a:solidFill>
                  <a:srgbClr val="0000FF"/>
                </a:solidFill>
                <a:effectLst/>
                <a:uLnTx/>
                <a:uFillTx/>
                <a:latin typeface="Trebuchet MS"/>
                <a:ea typeface="+mn-ea"/>
                <a:cs typeface="+mn-cs"/>
              </a:rPr>
            </a:br>
            <a:r>
              <a:rPr kumimoji="0" lang="en-CA" sz="2800" b="0" i="0" u="none" strike="noStrike" kern="1200" cap="none" spc="0" normalizeH="0" noProof="0" dirty="0">
                <a:ln>
                  <a:noFill/>
                </a:ln>
                <a:solidFill>
                  <a:srgbClr val="0000FF"/>
                </a:solidFill>
                <a:effectLst/>
                <a:uLnTx/>
                <a:uFillTx/>
                <a:latin typeface="Trebuchet MS"/>
                <a:ea typeface="+mn-ea"/>
                <a:cs typeface="+mn-cs"/>
              </a:rPr>
              <a:t>the</a:t>
            </a:r>
            <a:r>
              <a:rPr kumimoji="0" lang="en-CA" sz="2800" b="0" i="0" u="none" strike="noStrike" kern="1200" cap="none" spc="0" normalizeH="0" baseline="0" noProof="0" dirty="0">
                <a:ln>
                  <a:noFill/>
                </a:ln>
                <a:solidFill>
                  <a:srgbClr val="0000FF"/>
                </a:solidFill>
                <a:effectLst/>
                <a:uLnTx/>
                <a:uFillTx/>
                <a:latin typeface="Trebuchet MS"/>
                <a:ea typeface="+mn-ea"/>
                <a:cs typeface="+mn-cs"/>
              </a:rPr>
              <a:t> </a:t>
            </a:r>
            <a:r>
              <a:rPr lang="en-CA" sz="2800" b="1" dirty="0">
                <a:solidFill>
                  <a:srgbClr val="0000FF"/>
                </a:solidFill>
                <a:effectLst>
                  <a:glow rad="190500">
                    <a:srgbClr val="FFFF00"/>
                  </a:glow>
                </a:effectLst>
                <a:latin typeface="Trebuchet MS"/>
              </a:rPr>
              <a:t>Jews’</a:t>
            </a:r>
            <a:r>
              <a:rPr kumimoji="0" lang="en-CA" sz="2800" b="0" i="0" u="none" strike="noStrike" kern="1200" cap="none" spc="0" normalizeH="0" baseline="0" noProof="0" dirty="0">
                <a:ln>
                  <a:noFill/>
                </a:ln>
                <a:solidFill>
                  <a:srgbClr val="0000FF"/>
                </a:solidFill>
                <a:effectLst/>
                <a:uLnTx/>
                <a:uFillTx/>
                <a:latin typeface="Trebuchet MS"/>
                <a:ea typeface="+mn-ea"/>
                <a:cs typeface="+mn-cs"/>
              </a:rPr>
              <a:t> </a:t>
            </a:r>
            <a:r>
              <a:rPr kumimoji="0" lang="en-CA" sz="2800" b="1" i="0" u="sng" strike="noStrike" kern="1200" cap="none" spc="0" normalizeH="0" baseline="0" noProof="0" dirty="0">
                <a:ln>
                  <a:noFill/>
                </a:ln>
                <a:solidFill>
                  <a:schemeClr val="bg1"/>
                </a:solidFill>
                <a:effectLst>
                  <a:outerShdw blurRad="50800" dist="50800" dir="5400000" algn="ctr" rotWithShape="0">
                    <a:schemeClr val="tx1">
                      <a:lumMod val="50000"/>
                    </a:schemeClr>
                  </a:outerShdw>
                </a:effectLst>
                <a:uLnTx/>
                <a:uFillTx/>
                <a:latin typeface="Trebuchet MS"/>
                <a:ea typeface="+mn-ea"/>
                <a:cs typeface="+mn-cs"/>
              </a:rPr>
              <a:t>Lunar</a:t>
            </a:r>
            <a:r>
              <a:rPr kumimoji="0" lang="en-CA" sz="2800" b="0" i="0" u="none" strike="noStrike" kern="1200" cap="none" spc="0" normalizeH="0" baseline="0" noProof="0" dirty="0">
                <a:ln>
                  <a:noFill/>
                </a:ln>
                <a:solidFill>
                  <a:srgbClr val="0000FF"/>
                </a:solidFill>
                <a:effectLst/>
                <a:uLnTx/>
                <a:uFillTx/>
                <a:latin typeface="Trebuchet MS"/>
                <a:ea typeface="+mn-ea"/>
                <a:cs typeface="+mn-cs"/>
              </a:rPr>
              <a:t> </a:t>
            </a:r>
            <a:br>
              <a:rPr kumimoji="0" lang="en-CA" sz="2800" b="0" i="0" u="none" strike="noStrike" kern="1200" cap="none" spc="0" normalizeH="0" baseline="0" noProof="0" dirty="0">
                <a:ln>
                  <a:noFill/>
                </a:ln>
                <a:solidFill>
                  <a:srgbClr val="0000FF"/>
                </a:solidFill>
                <a:effectLst/>
                <a:uLnTx/>
                <a:uFillTx/>
                <a:latin typeface="Trebuchet MS"/>
                <a:ea typeface="+mn-ea"/>
                <a:cs typeface="+mn-cs"/>
              </a:rPr>
            </a:br>
            <a:r>
              <a:rPr kumimoji="0" lang="en-CA" sz="2800" b="1" i="0" u="none" strike="noStrike" kern="1200" cap="none" spc="0" normalizeH="0" baseline="0" noProof="0" dirty="0">
                <a:ln>
                  <a:noFill/>
                </a:ln>
                <a:solidFill>
                  <a:schemeClr val="bg1"/>
                </a:solidFill>
                <a:effectLst/>
                <a:uLnTx/>
                <a:uFillTx/>
                <a:latin typeface="Trebuchet MS"/>
                <a:ea typeface="+mn-ea"/>
                <a:cs typeface="+mn-cs"/>
              </a:rPr>
              <a:t>Last Great day - </a:t>
            </a:r>
            <a:br>
              <a:rPr kumimoji="0" lang="en-CA" sz="2800" b="0" i="0" u="none" strike="noStrike" kern="1200" cap="none" spc="0" normalizeH="0" baseline="0" noProof="0" dirty="0">
                <a:ln>
                  <a:noFill/>
                </a:ln>
                <a:solidFill>
                  <a:srgbClr val="0000FF"/>
                </a:solidFill>
                <a:effectLst/>
                <a:uLnTx/>
                <a:uFillTx/>
                <a:latin typeface="Trebuchet MS"/>
                <a:ea typeface="+mn-ea"/>
                <a:cs typeface="+mn-cs"/>
              </a:rPr>
            </a:br>
            <a:r>
              <a:rPr kumimoji="0" lang="en-CA" sz="3600" b="1" i="0" u="sng" strike="noStrike" kern="1200" cap="none" spc="0" normalizeH="0" baseline="0" noProof="0" dirty="0">
                <a:ln w="19050">
                  <a:solidFill>
                    <a:srgbClr val="0000CC"/>
                  </a:solidFill>
                </a:ln>
                <a:solidFill>
                  <a:srgbClr val="FF99FF"/>
                </a:solidFill>
                <a:effectLst/>
                <a:uLnTx/>
                <a:uFillTx/>
                <a:latin typeface="Snap ITC" panose="04040A07060A02020202" pitchFamily="82" charset="0"/>
              </a:rPr>
              <a:t>TO TEACH</a:t>
            </a:r>
            <a:r>
              <a:rPr lang="en-CA" sz="2000" dirty="0">
                <a:solidFill>
                  <a:srgbClr val="002060"/>
                </a:solidFill>
              </a:rPr>
              <a:t> </a:t>
            </a:r>
            <a:br>
              <a:rPr lang="en-CA" sz="2000" dirty="0">
                <a:solidFill>
                  <a:srgbClr val="002060"/>
                </a:solidFill>
              </a:rPr>
            </a:br>
            <a:r>
              <a:rPr lang="en-CA" sz="1600" dirty="0">
                <a:solidFill>
                  <a:srgbClr val="002060"/>
                </a:solidFill>
              </a:rPr>
              <a:t>(John 7:37)</a:t>
            </a:r>
            <a:br>
              <a:rPr kumimoji="0" lang="en-CA" sz="1600" b="0" i="0" u="none" strike="noStrike" kern="1200" cap="none" spc="0" normalizeH="0" baseline="0" noProof="0" dirty="0">
                <a:ln>
                  <a:noFill/>
                </a:ln>
                <a:solidFill>
                  <a:srgbClr val="002060"/>
                </a:solidFill>
                <a:effectLst/>
                <a:uLnTx/>
                <a:uFillTx/>
                <a:latin typeface="Trebuchet MS"/>
                <a:ea typeface="+mn-ea"/>
                <a:cs typeface="+mn-cs"/>
              </a:rPr>
            </a:br>
            <a:r>
              <a:rPr kumimoji="0" lang="en-CA" sz="2800" b="0" i="0" u="none" strike="noStrike" kern="1200" cap="none" spc="0" normalizeH="0" baseline="0" noProof="0" dirty="0">
                <a:ln>
                  <a:noFill/>
                </a:ln>
                <a:solidFill>
                  <a:srgbClr val="002060"/>
                </a:solidFill>
                <a:effectLst/>
                <a:uLnTx/>
                <a:uFillTx/>
                <a:latin typeface="Trebuchet MS"/>
                <a:ea typeface="+mn-ea"/>
                <a:cs typeface="+mn-cs"/>
              </a:rPr>
              <a:t>and to reach the</a:t>
            </a:r>
            <a:br>
              <a:rPr lang="en-CA" sz="3600" b="1" dirty="0">
                <a:ln w="19050">
                  <a:solidFill>
                    <a:srgbClr val="0000CC"/>
                  </a:solidFill>
                </a:ln>
                <a:solidFill>
                  <a:srgbClr val="FF99FF"/>
                </a:solidFill>
                <a:latin typeface="Snap ITC" panose="04040A07060A02020202" pitchFamily="82" charset="0"/>
              </a:rPr>
            </a:br>
            <a:r>
              <a:rPr lang="en-CA" sz="3600" b="1" dirty="0">
                <a:ln w="19050">
                  <a:solidFill>
                    <a:srgbClr val="0000CC"/>
                  </a:solidFill>
                </a:ln>
                <a:solidFill>
                  <a:schemeClr val="accent3">
                    <a:lumMod val="75000"/>
                  </a:schemeClr>
                </a:solidFill>
                <a:effectLst>
                  <a:outerShdw blurRad="50800" dist="50800" dir="5400000" algn="ctr" rotWithShape="0">
                    <a:srgbClr val="FFFF00"/>
                  </a:outerShdw>
                </a:effectLst>
                <a:latin typeface="Snap ITC" panose="04040A07060A02020202" pitchFamily="82" charset="0"/>
              </a:rPr>
              <a:t>Multitudes</a:t>
            </a:r>
            <a:r>
              <a:rPr lang="en-CA" sz="3600" b="1" dirty="0">
                <a:ln w="19050">
                  <a:solidFill>
                    <a:srgbClr val="0000CC"/>
                  </a:solidFill>
                </a:ln>
                <a:solidFill>
                  <a:schemeClr val="accent3">
                    <a:lumMod val="75000"/>
                  </a:schemeClr>
                </a:solidFill>
                <a:latin typeface="Snap ITC" panose="04040A07060A02020202" pitchFamily="82" charset="0"/>
              </a:rPr>
              <a:t>!</a:t>
            </a:r>
            <a:r>
              <a:rPr kumimoji="0" lang="en-CA" sz="2800" b="0" i="0" u="none" strike="noStrike" kern="1200" cap="none" spc="0" normalizeH="0" baseline="0" noProof="0" dirty="0">
                <a:ln>
                  <a:noFill/>
                </a:ln>
                <a:solidFill>
                  <a:schemeClr val="accent3">
                    <a:lumMod val="75000"/>
                  </a:schemeClr>
                </a:solidFill>
                <a:effectLst/>
                <a:uLnTx/>
                <a:uFillTx/>
                <a:latin typeface="Trebuchet MS"/>
                <a:ea typeface="+mn-ea"/>
                <a:cs typeface="+mn-cs"/>
              </a:rPr>
              <a:t> </a:t>
            </a:r>
            <a:endParaRPr kumimoji="0" lang="en-CA" sz="2800" b="1" i="0" u="none" strike="noStrike" kern="1200" cap="none" spc="0" normalizeH="0" baseline="0" noProof="0" dirty="0">
              <a:ln>
                <a:noFill/>
              </a:ln>
              <a:solidFill>
                <a:schemeClr val="accent3">
                  <a:lumMod val="75000"/>
                </a:schemeClr>
              </a:solidFill>
              <a:effectLst/>
              <a:uLnTx/>
              <a:uFillTx/>
              <a:latin typeface="Trebuchet MS"/>
              <a:ea typeface="+mn-ea"/>
              <a:cs typeface="+mn-cs"/>
            </a:endParaRPr>
          </a:p>
        </p:txBody>
      </p:sp>
      <p:sp>
        <p:nvSpPr>
          <p:cNvPr id="6" name="Rectangle: Rounded Corners 5">
            <a:extLst>
              <a:ext uri="{FF2B5EF4-FFF2-40B4-BE49-F238E27FC236}">
                <a16:creationId xmlns:a16="http://schemas.microsoft.com/office/drawing/2014/main" id="{D90F9A37-CAD3-4C5C-AB26-6137D4CF2D83}"/>
              </a:ext>
            </a:extLst>
          </p:cNvPr>
          <p:cNvSpPr/>
          <p:nvPr/>
        </p:nvSpPr>
        <p:spPr>
          <a:xfrm>
            <a:off x="3017887" y="5726207"/>
            <a:ext cx="9061939" cy="1078369"/>
          </a:xfrm>
          <a:prstGeom prst="roundRect">
            <a:avLst>
              <a:gd name="adj" fmla="val 38530"/>
            </a:avLst>
          </a:prstGeom>
          <a:gradFill flip="none" rotWithShape="1">
            <a:gsLst>
              <a:gs pos="38000">
                <a:schemeClr val="tx1"/>
              </a:gs>
              <a:gs pos="69000">
                <a:schemeClr val="accent4">
                  <a:lumMod val="60000"/>
                  <a:lumOff val="40000"/>
                </a:schemeClr>
              </a:gs>
            </a:gsLst>
            <a:lin ang="13500000" scaled="1"/>
            <a:tileRect/>
          </a:gradFill>
          <a:ln w="38100">
            <a:solidFill>
              <a:srgbClr val="7030A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000" b="1" dirty="0">
                <a:ln>
                  <a:solidFill>
                    <a:srgbClr val="0000CC"/>
                  </a:solidFill>
                </a:ln>
                <a:solidFill>
                  <a:srgbClr val="FF99FF"/>
                </a:solidFill>
                <a:latin typeface="Comic Sans MS" panose="030F0702030302020204" pitchFamily="66" charset="0"/>
              </a:rPr>
              <a:t>“If anyone thirsts, </a:t>
            </a:r>
            <a:r>
              <a:rPr lang="en-CA" sz="3000" b="1" u="sng" dirty="0">
                <a:ln>
                  <a:solidFill>
                    <a:srgbClr val="0000CC"/>
                  </a:solidFill>
                </a:ln>
                <a:solidFill>
                  <a:srgbClr val="FF99FF"/>
                </a:solidFill>
                <a:latin typeface="Comic Sans MS" panose="030F0702030302020204" pitchFamily="66" charset="0"/>
              </a:rPr>
              <a:t>let him come to Me</a:t>
            </a:r>
            <a:r>
              <a:rPr lang="en-CA" sz="3000" b="1" dirty="0">
                <a:ln>
                  <a:solidFill>
                    <a:srgbClr val="0000CC"/>
                  </a:solidFill>
                </a:ln>
                <a:solidFill>
                  <a:srgbClr val="FF99FF"/>
                </a:solidFill>
                <a:latin typeface="Comic Sans MS" panose="030F0702030302020204" pitchFamily="66" charset="0"/>
              </a:rPr>
              <a:t>, and let him who believes </a:t>
            </a:r>
            <a:r>
              <a:rPr lang="en-CA" sz="3000" b="1" u="sng" dirty="0">
                <a:ln>
                  <a:solidFill>
                    <a:srgbClr val="0000CC"/>
                  </a:solidFill>
                </a:ln>
                <a:solidFill>
                  <a:srgbClr val="FF99FF"/>
                </a:solidFill>
                <a:latin typeface="Comic Sans MS" panose="030F0702030302020204" pitchFamily="66" charset="0"/>
              </a:rPr>
              <a:t>in Me</a:t>
            </a:r>
            <a:r>
              <a:rPr lang="en-CA" sz="3000" b="1" dirty="0">
                <a:ln>
                  <a:solidFill>
                    <a:srgbClr val="0000CC"/>
                  </a:solidFill>
                </a:ln>
                <a:solidFill>
                  <a:srgbClr val="FF99FF"/>
                </a:solidFill>
                <a:latin typeface="Comic Sans MS" panose="030F0702030302020204" pitchFamily="66" charset="0"/>
              </a:rPr>
              <a:t> drink!” </a:t>
            </a:r>
            <a:r>
              <a:rPr lang="en-CA" sz="2000" b="1" dirty="0">
                <a:ln>
                  <a:solidFill>
                    <a:srgbClr val="0000CC"/>
                  </a:solidFill>
                </a:ln>
                <a:solidFill>
                  <a:schemeClr val="tx1">
                    <a:lumMod val="50000"/>
                  </a:schemeClr>
                </a:solidFill>
                <a:latin typeface="Comic Sans MS" panose="030F0702030302020204" pitchFamily="66" charset="0"/>
              </a:rPr>
              <a:t>John 7:37 </a:t>
            </a:r>
          </a:p>
        </p:txBody>
      </p:sp>
      <p:sp>
        <p:nvSpPr>
          <p:cNvPr id="19" name="Rectangle 18"/>
          <p:cNvSpPr/>
          <p:nvPr/>
        </p:nvSpPr>
        <p:spPr>
          <a:xfrm>
            <a:off x="249497" y="119644"/>
            <a:ext cx="3452881" cy="511460"/>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70C0"/>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C00000"/>
                </a:solidFill>
                <a:effectLst/>
                <a:uLnTx/>
                <a:uFillTx/>
                <a:latin typeface="Footlight MT Light" panose="0204060206030A020304" pitchFamily="18" charset="0"/>
                <a:ea typeface="+mn-ea"/>
                <a:cs typeface="+mn-cs"/>
              </a:rPr>
              <a:t>Lunar</a:t>
            </a:r>
            <a:r>
              <a:rPr kumimoji="0" lang="en-CA" sz="2800" b="0" i="0" u="none" strike="noStrike" kern="1200" cap="none" spc="0" normalizeH="0" baseline="0" noProof="0" dirty="0">
                <a:ln>
                  <a:noFill/>
                </a:ln>
                <a:solidFill>
                  <a:srgbClr val="C00000"/>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sp>
        <p:nvSpPr>
          <p:cNvPr id="24" name="Rectangle 23"/>
          <p:cNvSpPr/>
          <p:nvPr/>
        </p:nvSpPr>
        <p:spPr>
          <a:xfrm>
            <a:off x="8527207" y="61445"/>
            <a:ext cx="3366255" cy="542754"/>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70C0"/>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0000FF"/>
                </a:solidFill>
                <a:effectLst>
                  <a:glow rad="127000">
                    <a:srgbClr val="00B0F0"/>
                  </a:glow>
                </a:effectLst>
                <a:uLnTx/>
                <a:uFillTx/>
                <a:latin typeface="Footlight MT Light" panose="0204060206030A020304" pitchFamily="18" charset="0"/>
                <a:ea typeface="+mn-ea"/>
                <a:cs typeface="+mn-cs"/>
              </a:rPr>
              <a:t>C </a:t>
            </a:r>
            <a:r>
              <a:rPr kumimoji="0" lang="en-CA" sz="3600" b="1" i="1" u="none" strike="noStrike" kern="1200" cap="none" spc="0" normalizeH="0" baseline="0" noProof="0" dirty="0" err="1">
                <a:ln>
                  <a:noFill/>
                </a:ln>
                <a:solidFill>
                  <a:srgbClr val="0000FF"/>
                </a:solidFill>
                <a:effectLst>
                  <a:glow rad="127000">
                    <a:srgbClr val="00B0F0"/>
                  </a:glow>
                </a:effectLst>
                <a:uLnTx/>
                <a:uFillTx/>
                <a:latin typeface="Footlight MT Light" panose="0204060206030A020304" pitchFamily="18" charset="0"/>
                <a:ea typeface="+mn-ea"/>
                <a:cs typeface="+mn-cs"/>
              </a:rPr>
              <a:t>C</a:t>
            </a:r>
            <a:r>
              <a:rPr lang="en-CA" sz="2800" dirty="0">
                <a:solidFill>
                  <a:prstClr val="black"/>
                </a:solidFill>
                <a:latin typeface="Trebuchet M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sp>
        <p:nvSpPr>
          <p:cNvPr id="20" name="Rectangle 19">
            <a:extLst>
              <a:ext uri="{FF2B5EF4-FFF2-40B4-BE49-F238E27FC236}">
                <a16:creationId xmlns:a16="http://schemas.microsoft.com/office/drawing/2014/main" id="{449CD60B-BF37-40AB-8314-E5044DD68568}"/>
              </a:ext>
            </a:extLst>
          </p:cNvPr>
          <p:cNvSpPr/>
          <p:nvPr/>
        </p:nvSpPr>
        <p:spPr>
          <a:xfrm>
            <a:off x="249495" y="624749"/>
            <a:ext cx="3452881" cy="3562542"/>
          </a:xfrm>
          <a:prstGeom prst="rect">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1</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st Oct</a:t>
            </a:r>
            <a:r>
              <a:rPr kumimoji="0" lang="en-CA" b="1" i="0" u="none" strike="noStrike" kern="1200" cap="none" spc="0" normalizeH="0" baseline="3000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16</a:t>
            </a:r>
            <a:r>
              <a:rPr kumimoji="0" lang="en-CA" sz="1600" b="1" i="0" u="none" strike="noStrike" kern="1200" cap="none" spc="0" normalizeH="0" baseline="30000" noProof="0" dirty="0">
                <a:ln>
                  <a:noFill/>
                </a:ln>
                <a:solidFill>
                  <a:srgbClr val="660033"/>
                </a:solidFill>
                <a:effectLst/>
                <a:uLnTx/>
                <a:uFillTx/>
                <a:latin typeface="Trebuchet MS"/>
                <a:ea typeface="+mn-ea"/>
                <a:cs typeface="+mn-cs"/>
              </a:rPr>
              <a:t> </a:t>
            </a:r>
            <a:r>
              <a:rPr kumimoji="0" lang="en-CA" sz="2400" b="1" i="0" u="none" strike="noStrike" kern="1200" cap="none" spc="0" normalizeH="0" baseline="30000" noProof="0" dirty="0">
                <a:ln>
                  <a:noFill/>
                </a:ln>
                <a:solidFill>
                  <a:srgbClr val="660033"/>
                </a:solidFill>
                <a:effectLst/>
                <a:uLnTx/>
                <a:uFillTx/>
                <a:latin typeface="Trebuchet MS"/>
                <a:ea typeface="+mn-ea"/>
                <a:cs typeface="+mn-cs"/>
              </a:rPr>
              <a:t>sunset</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5</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01600">
                    <a:srgbClr val="00FF00"/>
                  </a:glow>
                </a:effectLst>
                <a:uLnTx/>
                <a:uFillTx/>
                <a:latin typeface="Trebuchet MS"/>
                <a:ea typeface="+mn-ea"/>
                <a:cs typeface="+mn-cs"/>
              </a:rPr>
              <a:t>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2</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6</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01600">
                    <a:srgbClr val="00FF00"/>
                  </a:glow>
                </a:effectLst>
                <a:uLnTx/>
                <a:uFillTx/>
                <a:latin typeface="Trebuchet MS"/>
                <a:ea typeface="+mn-ea"/>
                <a:cs typeface="+mn-cs"/>
              </a:rPr>
              <a:t>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3</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7</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27000">
                    <a:srgbClr val="00FF00"/>
                  </a:glow>
                </a:effectLst>
                <a:uLnTx/>
                <a:uFillTx/>
                <a:latin typeface="Trebuchet MS"/>
                <a:ea typeface="+mn-ea"/>
                <a:cs typeface="+mn-cs"/>
              </a:rPr>
              <a:t>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4</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 Oct </a:t>
            </a:r>
            <a:r>
              <a:rPr kumimoji="0" lang="en-CA" sz="2400" b="1" i="0" u="none" strike="noStrike" kern="1200" cap="none" spc="0" normalizeH="0" baseline="30000" noProof="0" dirty="0">
                <a:ln>
                  <a:noFill/>
                </a:ln>
                <a:solidFill>
                  <a:srgbClr val="660033"/>
                </a:solidFill>
                <a:effectLst/>
                <a:uLnTx/>
                <a:uFillTx/>
                <a:latin typeface="Trebuchet MS"/>
                <a:ea typeface="+mn-ea"/>
                <a:cs typeface="+mn-cs"/>
              </a:rPr>
              <a:t>19LGDay</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8</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noFill/>
                </a:ln>
                <a:solidFill>
                  <a:prstClr val="black"/>
                </a:solidFill>
                <a:effectLst>
                  <a:glow rad="279400">
                    <a:srgbClr val="00FF00"/>
                  </a:glow>
                </a:effectLst>
                <a:uLnTx/>
                <a:uFillTx/>
                <a:latin typeface="Trebuchet MS"/>
                <a:ea typeface="+mn-ea"/>
                <a:cs typeface="+mn-cs"/>
              </a:rPr>
              <a:t>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5</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23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6</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 Oct 21 sunset</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sng" strike="noStrike" kern="1200" cap="none" spc="0" normalizeH="0" baseline="0" noProof="0" dirty="0">
                <a:ln>
                  <a:noFill/>
                </a:ln>
                <a:solidFill>
                  <a:srgbClr val="0000FF"/>
                </a:solidFill>
                <a:effectLst/>
                <a:uLnTx/>
                <a:uFillTx/>
                <a:latin typeface="Trebuchet MS"/>
                <a:ea typeface="+mn-ea"/>
                <a:cs typeface="+mn-cs"/>
              </a:rPr>
              <a:t>7</a:t>
            </a:r>
            <a:r>
              <a:rPr kumimoji="0" lang="en-CA" sz="2800" b="1" i="0" u="sng" strike="noStrike" kern="1200" cap="none" spc="0" normalizeH="0" baseline="30000" noProof="0" dirty="0">
                <a:ln>
                  <a:noFill/>
                </a:ln>
                <a:solidFill>
                  <a:srgbClr val="0000FF"/>
                </a:solidFill>
                <a:effectLst/>
                <a:uLnTx/>
                <a:uFillTx/>
                <a:latin typeface="Trebuchet MS"/>
                <a:ea typeface="+mn-ea"/>
                <a:cs typeface="+mn-cs"/>
              </a:rPr>
              <a:t>th Oct 22 sunset</a:t>
            </a:r>
            <a:r>
              <a:rPr kumimoji="0" lang="en-CA" sz="2800" b="0" i="0" u="sng" strike="noStrike" kern="1200" cap="none" spc="0" normalizeH="0" baseline="0" noProof="0" dirty="0">
                <a:ln>
                  <a:noFill/>
                </a:ln>
                <a:solidFill>
                  <a:srgbClr val="0000FF"/>
                </a:solidFill>
                <a:effectLst/>
                <a:uLnTx/>
                <a:uFillTx/>
                <a:latin typeface="Trebuchet MS"/>
                <a:ea typeface="+mn-ea"/>
                <a:cs typeface="+mn-cs"/>
              </a:rPr>
              <a:t>		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26" name="Rounded Rectangle 20">
            <a:extLst>
              <a:ext uri="{FF2B5EF4-FFF2-40B4-BE49-F238E27FC236}">
                <a16:creationId xmlns:a16="http://schemas.microsoft.com/office/drawing/2014/main" id="{8E0ACC32-797A-4BF9-8153-88FC03C656F6}"/>
              </a:ext>
            </a:extLst>
          </p:cNvPr>
          <p:cNvSpPr/>
          <p:nvPr/>
        </p:nvSpPr>
        <p:spPr>
          <a:xfrm>
            <a:off x="1035091" y="3717338"/>
            <a:ext cx="1881688" cy="381064"/>
          </a:xfrm>
          <a:prstGeom prst="roundRect">
            <a:avLst>
              <a:gd name="adj" fmla="val 50000"/>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02060"/>
                </a:solidFill>
                <a:effectLst/>
                <a:uLnTx/>
                <a:uFillTx/>
                <a:latin typeface="Trebuchet MS"/>
                <a:ea typeface="+mn-ea"/>
                <a:cs typeface="+mn-cs"/>
              </a:rPr>
              <a:t>7</a:t>
            </a:r>
            <a:r>
              <a:rPr kumimoji="0" lang="en-CA" sz="2800" b="0" i="0" u="none" strike="noStrike" kern="1200" cap="none" spc="0" normalizeH="0" baseline="30000" noProof="0" dirty="0">
                <a:ln>
                  <a:noFill/>
                </a:ln>
                <a:solidFill>
                  <a:srgbClr val="002060"/>
                </a:solidFill>
                <a:effectLst/>
                <a:uLnTx/>
                <a:uFillTx/>
                <a:latin typeface="Trebuchet MS"/>
                <a:ea typeface="+mn-ea"/>
                <a:cs typeface="+mn-cs"/>
              </a:rPr>
              <a:t>th</a:t>
            </a:r>
            <a:r>
              <a:rPr kumimoji="0" lang="en-CA" sz="2800" b="0" i="0" u="none" strike="noStrike" kern="1200" cap="none" spc="0" normalizeH="0" baseline="0" noProof="0" dirty="0">
                <a:ln>
                  <a:noFill/>
                </a:ln>
                <a:solidFill>
                  <a:srgbClr val="002060"/>
                </a:solidFill>
                <a:effectLst/>
                <a:uLnTx/>
                <a:uFillTx/>
                <a:latin typeface="Trebuchet MS"/>
                <a:ea typeface="+mn-ea"/>
                <a:cs typeface="+mn-cs"/>
              </a:rPr>
              <a:t> Month</a:t>
            </a:r>
          </a:p>
        </p:txBody>
      </p:sp>
      <p:sp>
        <p:nvSpPr>
          <p:cNvPr id="27" name="Rectangle 26">
            <a:extLst>
              <a:ext uri="{FF2B5EF4-FFF2-40B4-BE49-F238E27FC236}">
                <a16:creationId xmlns:a16="http://schemas.microsoft.com/office/drawing/2014/main" id="{CA5E0197-EF07-41EB-9261-93E763FDDE7E}"/>
              </a:ext>
            </a:extLst>
          </p:cNvPr>
          <p:cNvSpPr/>
          <p:nvPr/>
        </p:nvSpPr>
        <p:spPr>
          <a:xfrm>
            <a:off x="8517355" y="1993210"/>
            <a:ext cx="3363679" cy="1846183"/>
          </a:xfrm>
          <a:prstGeom prst="rect">
            <a:avLst/>
          </a:prstGeom>
          <a:solidFill>
            <a:schemeClr val="accent4">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82550" h="38100" prst="coolSlant"/>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4</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 Oct 19</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lang="en-CA" sz="2800" b="1" dirty="0">
                <a:ln>
                  <a:solidFill>
                    <a:srgbClr val="0000FF"/>
                  </a:solidFill>
                </a:ln>
                <a:solidFill>
                  <a:srgbClr val="FF0000"/>
                </a:solidFill>
                <a:effectLst>
                  <a:glow rad="241300">
                    <a:srgbClr val="FFFF00"/>
                  </a:glow>
                </a:effectLst>
                <a:latin typeface="Trebuchet MS"/>
              </a:rPr>
              <a: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5</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lang="en-CA" sz="2800" dirty="0">
                <a:solidFill>
                  <a:srgbClr val="0000FF"/>
                </a:solidFill>
                <a:latin typeface="Trebuchet MS"/>
              </a:rPr>
              <a:t>2</a:t>
            </a:r>
            <a:endParaRPr kumimoji="0" lang="en-CA" sz="2800" b="0" i="0" u="none" strike="noStrike" kern="1200" cap="none" spc="0" normalizeH="0" baseline="0" noProof="0" dirty="0">
              <a:ln>
                <a:noFill/>
              </a:ln>
              <a:solidFill>
                <a:srgbClr val="0000FF"/>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6</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 Oct 21</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0" i="0" u="none" strike="noStrike" kern="1200" cap="none" spc="0" normalizeH="0" baseline="0" noProof="0" dirty="0">
                <a:ln>
                  <a:noFill/>
                </a:ln>
                <a:solidFill>
                  <a:srgbClr val="0000FF"/>
                </a:solidFill>
                <a:effectLst/>
                <a:uLnTx/>
                <a:uFillTx/>
                <a:latin typeface="Trebuchet MS"/>
                <a:ea typeface="+mn-ea"/>
                <a:cs typeface="+mn-cs"/>
              </a:rPr>
              <a:t>3</a:t>
            </a:r>
          </a:p>
          <a:p>
            <a:pPr defTabSz="457200">
              <a:defRPr/>
            </a:pPr>
            <a:r>
              <a:rPr kumimoji="0" lang="en-CA" sz="2800" b="1" i="0" u="sng" strike="noStrike" kern="1200" cap="none" spc="0" normalizeH="0" baseline="0" noProof="0" dirty="0">
                <a:ln>
                  <a:noFill/>
                </a:ln>
                <a:solidFill>
                  <a:srgbClr val="0000FF"/>
                </a:solidFill>
                <a:effectLst/>
                <a:uLnTx/>
                <a:uFillTx/>
                <a:latin typeface="Trebuchet MS"/>
                <a:ea typeface="+mn-ea"/>
                <a:cs typeface="+mn-cs"/>
              </a:rPr>
              <a:t>7</a:t>
            </a:r>
            <a:r>
              <a:rPr kumimoji="0" lang="en-CA" sz="2800" b="1" i="0" u="sng" strike="noStrike" kern="1200" cap="none" spc="0" normalizeH="0" baseline="30000" noProof="0" dirty="0">
                <a:ln>
                  <a:noFill/>
                </a:ln>
                <a:solidFill>
                  <a:srgbClr val="0000FF"/>
                </a:solidFill>
                <a:effectLst/>
                <a:uLnTx/>
                <a:uFillTx/>
                <a:latin typeface="Trebuchet MS"/>
                <a:ea typeface="+mn-ea"/>
                <a:cs typeface="+mn-cs"/>
              </a:rPr>
              <a:t>th  </a:t>
            </a:r>
            <a:r>
              <a:rPr lang="en-CA" sz="2800" u="sng" dirty="0">
                <a:solidFill>
                  <a:srgbClr val="0000FF"/>
                </a:solidFill>
                <a:latin typeface="Trebuchet MS"/>
              </a:rPr>
              <a:t> </a:t>
            </a:r>
            <a:r>
              <a:rPr kumimoji="0" lang="en-CA" sz="2800" b="1" i="0" u="sng" strike="noStrike" kern="1200" cap="none" spc="0" normalizeH="0" baseline="0" noProof="0" dirty="0">
                <a:ln>
                  <a:solidFill>
                    <a:srgbClr val="0000FF"/>
                  </a:solidFill>
                </a:ln>
                <a:solidFill>
                  <a:srgbClr val="FF0000"/>
                </a:solidFill>
                <a:effectLst>
                  <a:glow rad="241300">
                    <a:srgbClr val="FFFF00"/>
                  </a:glow>
                </a:effectLst>
                <a:uLnTx/>
                <a:uFillTx/>
                <a:latin typeface="Trebuchet MS"/>
                <a:ea typeface="+mn-ea"/>
                <a:cs typeface="+mn-cs"/>
              </a:rPr>
              <a:t>SABBATH!</a:t>
            </a:r>
            <a:r>
              <a:rPr lang="en-CA" sz="2800" b="1" u="sng" dirty="0">
                <a:solidFill>
                  <a:srgbClr val="0000FF"/>
                </a:solidFill>
              </a:rPr>
              <a:t>    </a:t>
            </a:r>
            <a:r>
              <a:rPr lang="en-CA" sz="2800" u="sng" dirty="0">
                <a:solidFill>
                  <a:srgbClr val="0000FF"/>
                </a:solidFill>
                <a:effectLst>
                  <a:glow rad="304800">
                    <a:srgbClr val="34E9FC"/>
                  </a:glow>
                  <a:outerShdw blurRad="50800" dist="50800" dir="5400000" algn="ctr" rotWithShape="0">
                    <a:srgbClr val="34E9FC"/>
                  </a:outerShdw>
                </a:effectLst>
              </a:rPr>
              <a:t>4</a:t>
            </a:r>
            <a:endParaRPr kumimoji="0" lang="en-CA" sz="2800" b="0" i="0" u="sng" strike="noStrike" kern="1200" cap="none" spc="0" normalizeH="0" baseline="0" noProof="0" dirty="0">
              <a:ln>
                <a:noFill/>
              </a:ln>
              <a:solidFill>
                <a:srgbClr val="0000FF"/>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23" name="Rectangle: Rounded Corners 22">
            <a:extLst>
              <a:ext uri="{FF2B5EF4-FFF2-40B4-BE49-F238E27FC236}">
                <a16:creationId xmlns:a16="http://schemas.microsoft.com/office/drawing/2014/main" id="{D9436077-940B-43D9-BF84-2AA5866C872B}"/>
              </a:ext>
            </a:extLst>
          </p:cNvPr>
          <p:cNvSpPr/>
          <p:nvPr/>
        </p:nvSpPr>
        <p:spPr>
          <a:xfrm rot="20431764">
            <a:off x="47668" y="4632246"/>
            <a:ext cx="4611688" cy="1077238"/>
          </a:xfrm>
          <a:prstGeom prst="roundRect">
            <a:avLst>
              <a:gd name="adj" fmla="val 37139"/>
            </a:avLst>
          </a:prstGeom>
          <a:solidFill>
            <a:srgbClr val="00206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5400" dirty="0">
                <a:ln w="28575">
                  <a:solidFill>
                    <a:srgbClr val="0000CC"/>
                  </a:solidFill>
                </a:ln>
                <a:solidFill>
                  <a:srgbClr val="FF0000"/>
                </a:solidFill>
                <a:effectLst>
                  <a:glow rad="127000">
                    <a:schemeClr val="tx1"/>
                  </a:glow>
                </a:effectLst>
                <a:latin typeface="Snap ITC" panose="04040A07060A02020202" pitchFamily="82" charset="0"/>
              </a:rPr>
              <a:t>IMPLORE</a:t>
            </a:r>
          </a:p>
        </p:txBody>
      </p:sp>
      <p:sp>
        <p:nvSpPr>
          <p:cNvPr id="32" name="Rectangle 31">
            <a:extLst>
              <a:ext uri="{FF2B5EF4-FFF2-40B4-BE49-F238E27FC236}">
                <a16:creationId xmlns:a16="http://schemas.microsoft.com/office/drawing/2014/main" id="{D0A85F69-D1D8-46EF-9E68-8B584B985BC9}"/>
              </a:ext>
            </a:extLst>
          </p:cNvPr>
          <p:cNvSpPr/>
          <p:nvPr/>
        </p:nvSpPr>
        <p:spPr>
          <a:xfrm>
            <a:off x="8521443" y="620712"/>
            <a:ext cx="3363679" cy="1354715"/>
          </a:xfrm>
          <a:prstGeom prst="rect">
            <a:avLst/>
          </a:prstGeom>
          <a:solidFill>
            <a:schemeClr val="accent5">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82550" h="38100" prst="coolSlant"/>
            </a:sp3d>
          </a:bodyPr>
          <a:lstStyle/>
          <a:p>
            <a:pPr lvl="0" defTabSz="457200">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1</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st Oct 16</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lang="en-CA" sz="2800" dirty="0">
                <a:solidFill>
                  <a:srgbClr val="0000FF"/>
                </a:solidFill>
              </a:rPr>
              <a:t>28</a:t>
            </a:r>
            <a:endParaRPr kumimoji="0" lang="en-CA" sz="2800" b="1" i="0" u="none" strike="noStrike" kern="1200" cap="none" spc="0" normalizeH="0" baseline="0" noProof="0" dirty="0">
              <a:ln>
                <a:noFill/>
              </a:ln>
              <a:solidFill>
                <a:srgbClr val="0000FF"/>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2</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solidFill>
                    <a:srgbClr val="0000FF"/>
                  </a:solidFill>
                </a:ln>
                <a:solidFill>
                  <a:srgbClr val="FF0000"/>
                </a:solidFill>
                <a:effectLst>
                  <a:glow rad="241300">
                    <a:srgbClr val="FFFF00"/>
                  </a:glow>
                </a:effectLst>
                <a:uLnTx/>
                <a:uFillTx/>
                <a:latin typeface="Trebuchet MS"/>
                <a:ea typeface="+mn-ea"/>
                <a:cs typeface="+mn-cs"/>
              </a:rPr>
              <a:t> 					</a:t>
            </a:r>
            <a:r>
              <a:rPr lang="en-CA" sz="2800" dirty="0">
                <a:solidFill>
                  <a:srgbClr val="0000FF"/>
                </a:solidFill>
              </a:rPr>
              <a:t>29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3</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i="0" u="none" strike="noStrike" kern="1200" cap="none" spc="0" normalizeH="0" baseline="0" noProof="0" dirty="0">
                <a:ln>
                  <a:noFill/>
                </a:ln>
                <a:solidFill>
                  <a:srgbClr val="0000FF"/>
                </a:solidFill>
                <a:effectLst/>
                <a:uLnTx/>
                <a:uFillTx/>
                <a:latin typeface="Trebuchet MS"/>
                <a:ea typeface="+mn-ea"/>
                <a:cs typeface="+mn-cs"/>
              </a:rPr>
              <a:t>30</a:t>
            </a:r>
            <a:endParaRPr kumimoji="0" lang="en-CA" sz="2800" b="0" i="0" u="none" strike="noStrike" kern="1200" cap="none" spc="0" normalizeH="0" baseline="0" noProof="0" dirty="0">
              <a:ln>
                <a:noFill/>
              </a:ln>
              <a:solidFill>
                <a:srgbClr val="0000FF"/>
              </a:solidFill>
              <a:effectLst/>
              <a:uLnTx/>
              <a:uFillTx/>
              <a:latin typeface="Trebuchet MS"/>
              <a:ea typeface="+mn-ea"/>
              <a:cs typeface="+mn-cs"/>
            </a:endParaRPr>
          </a:p>
        </p:txBody>
      </p:sp>
      <p:sp>
        <p:nvSpPr>
          <p:cNvPr id="34" name="Rounded Rectangular Callout 29">
            <a:extLst>
              <a:ext uri="{FF2B5EF4-FFF2-40B4-BE49-F238E27FC236}">
                <a16:creationId xmlns:a16="http://schemas.microsoft.com/office/drawing/2014/main" id="{BEF7C714-548E-4FE1-87BF-C2B2D38143FE}"/>
              </a:ext>
            </a:extLst>
          </p:cNvPr>
          <p:cNvSpPr/>
          <p:nvPr/>
        </p:nvSpPr>
        <p:spPr>
          <a:xfrm flipH="1">
            <a:off x="828756" y="2594012"/>
            <a:ext cx="2140461" cy="994530"/>
          </a:xfrm>
          <a:prstGeom prst="wedgeRoundRectCallout">
            <a:avLst>
              <a:gd name="adj1" fmla="val -21939"/>
              <a:gd name="adj2" fmla="val -70366"/>
              <a:gd name="adj3" fmla="val 16667"/>
            </a:avLst>
          </a:prstGeom>
          <a:solidFill>
            <a:schemeClr val="tx1">
              <a:lumMod val="50000"/>
            </a:schemeClr>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ysClr val="windowText" lastClr="000000"/>
                </a:solidFill>
                <a:effectLst>
                  <a:outerShdw blurRad="50800" dist="50800" dir="5400000" algn="ctr" rotWithShape="0">
                    <a:srgbClr val="FF0000"/>
                  </a:outerShdw>
                </a:effectLst>
                <a:uLnTx/>
                <a:uFillTx/>
                <a:latin typeface="Trebuchet MS"/>
                <a:ea typeface="+mn-ea"/>
                <a:cs typeface="+mn-cs"/>
              </a:rPr>
              <a:t>Lunar</a:t>
            </a:r>
            <a:r>
              <a:rPr kumimoji="0" lang="en-CA" sz="2800" b="1" i="0" u="none" strike="noStrike" kern="1200" cap="none" spc="0" normalizeH="0" baseline="0" noProof="0" dirty="0">
                <a:ln>
                  <a:noFill/>
                </a:ln>
                <a:solidFill>
                  <a:sysClr val="windowText" lastClr="000000"/>
                </a:solidFill>
                <a:effectLst/>
                <a:uLnTx/>
                <a:uFillTx/>
                <a:latin typeface="Trebuchet MS"/>
                <a:ea typeface="+mn-ea"/>
                <a:cs typeface="+mn-cs"/>
              </a:rPr>
              <a:t> Last Great Day!</a:t>
            </a:r>
          </a:p>
        </p:txBody>
      </p:sp>
      <p:sp>
        <p:nvSpPr>
          <p:cNvPr id="5" name="Rounded Rectangle 27">
            <a:extLst>
              <a:ext uri="{FF2B5EF4-FFF2-40B4-BE49-F238E27FC236}">
                <a16:creationId xmlns:a16="http://schemas.microsoft.com/office/drawing/2014/main" id="{1EC68D29-981E-2E3E-28BD-549BFBCE9777}"/>
              </a:ext>
            </a:extLst>
          </p:cNvPr>
          <p:cNvSpPr/>
          <p:nvPr/>
        </p:nvSpPr>
        <p:spPr>
          <a:xfrm>
            <a:off x="9426166" y="2427790"/>
            <a:ext cx="1617246" cy="380999"/>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black"/>
                </a:solidFill>
                <a:effectLst>
                  <a:glow rad="177800">
                    <a:srgbClr val="FFFF00"/>
                  </a:glow>
                </a:effectLst>
                <a:uLnTx/>
                <a:uFillTx/>
                <a:latin typeface="Trebuchet MS"/>
                <a:ea typeface="+mn-ea"/>
                <a:cs typeface="+mn-cs"/>
              </a:rPr>
              <a:t>8</a:t>
            </a:r>
            <a:r>
              <a:rPr kumimoji="0" lang="en-CA" sz="2000" b="0" i="0" u="none" strike="noStrike" kern="1200" cap="none" spc="0" normalizeH="0" baseline="30000" noProof="0" dirty="0">
                <a:ln>
                  <a:noFill/>
                </a:ln>
                <a:solidFill>
                  <a:prstClr val="black"/>
                </a:solidFill>
                <a:effectLst>
                  <a:glow rad="177800">
                    <a:srgbClr val="FFFF00"/>
                  </a:glow>
                </a:effectLst>
                <a:uLnTx/>
                <a:uFillTx/>
                <a:latin typeface="Trebuchet MS"/>
                <a:ea typeface="+mn-ea"/>
                <a:cs typeface="+mn-cs"/>
              </a:rPr>
              <a:t>th</a:t>
            </a:r>
            <a:r>
              <a:rPr kumimoji="0" lang="en-CA" sz="2000" b="0" i="0" u="none" strike="noStrike" kern="1200" cap="none" spc="0" normalizeH="0" baseline="0" noProof="0" dirty="0">
                <a:ln>
                  <a:noFill/>
                </a:ln>
                <a:solidFill>
                  <a:prstClr val="black"/>
                </a:solidFill>
                <a:effectLst>
                  <a:glow rad="177800">
                    <a:srgbClr val="FFFF00"/>
                  </a:glow>
                </a:effectLst>
                <a:uLnTx/>
                <a:uFillTx/>
                <a:latin typeface="Trebuchet MS"/>
                <a:ea typeface="+mn-ea"/>
                <a:cs typeface="+mn-cs"/>
              </a:rPr>
              <a:t> </a:t>
            </a:r>
            <a:r>
              <a:rPr kumimoji="0" lang="en-CA" sz="2000" b="0" i="0" u="none" strike="noStrike" kern="1200" cap="none" spc="0" normalizeH="0" baseline="0" noProof="0" dirty="0">
                <a:ln>
                  <a:noFill/>
                </a:ln>
                <a:solidFill>
                  <a:prstClr val="black"/>
                </a:solidFill>
                <a:effectLst/>
                <a:uLnTx/>
                <a:uFillTx/>
                <a:latin typeface="Trebuchet MS"/>
                <a:ea typeface="+mn-ea"/>
                <a:cs typeface="+mn-cs"/>
              </a:rPr>
              <a:t>Month</a:t>
            </a:r>
          </a:p>
        </p:txBody>
      </p:sp>
      <p:sp>
        <p:nvSpPr>
          <p:cNvPr id="7" name="Rounded Rectangle 63">
            <a:extLst>
              <a:ext uri="{FF2B5EF4-FFF2-40B4-BE49-F238E27FC236}">
                <a16:creationId xmlns:a16="http://schemas.microsoft.com/office/drawing/2014/main" id="{B4C3A94E-DD5F-AA0E-5E3C-4F94DFC10D66}"/>
              </a:ext>
            </a:extLst>
          </p:cNvPr>
          <p:cNvSpPr/>
          <p:nvPr/>
        </p:nvSpPr>
        <p:spPr>
          <a:xfrm>
            <a:off x="9382444" y="1112743"/>
            <a:ext cx="1660968" cy="356686"/>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b="0" i="0" u="none" strike="noStrike" kern="1200" cap="none" spc="0" normalizeH="0" baseline="0" noProof="0" dirty="0">
                <a:ln>
                  <a:solidFill>
                    <a:schemeClr val="bg1"/>
                  </a:solidFill>
                </a:ln>
                <a:solidFill>
                  <a:schemeClr val="accent5">
                    <a:lumMod val="75000"/>
                  </a:schemeClr>
                </a:solidFill>
                <a:effectLst>
                  <a:glow rad="177800">
                    <a:srgbClr val="FFFF00"/>
                  </a:glow>
                </a:effectLst>
                <a:uLnTx/>
                <a:uFillTx/>
                <a:latin typeface="Snap ITC" panose="04040A07060A02020202" pitchFamily="82" charset="0"/>
              </a:rPr>
              <a:t>7</a:t>
            </a:r>
            <a:r>
              <a:rPr kumimoji="0" lang="en-CA" b="0" i="0" u="none" strike="noStrike" kern="1200" cap="none" spc="0" normalizeH="0" baseline="30000" noProof="0" dirty="0">
                <a:ln>
                  <a:solidFill>
                    <a:schemeClr val="bg1"/>
                  </a:solidFill>
                </a:ln>
                <a:solidFill>
                  <a:schemeClr val="accent5">
                    <a:lumMod val="75000"/>
                  </a:schemeClr>
                </a:solidFill>
                <a:effectLst>
                  <a:glow rad="177800">
                    <a:srgbClr val="FFFF00"/>
                  </a:glow>
                </a:effectLst>
                <a:uLnTx/>
                <a:uFillTx/>
                <a:latin typeface="Snap ITC" panose="04040A07060A02020202" pitchFamily="82" charset="0"/>
              </a:rPr>
              <a:t>th</a:t>
            </a:r>
            <a:r>
              <a:rPr kumimoji="0" lang="en-CA" b="0" i="0" u="none" strike="noStrike" kern="1200" cap="none" spc="0" normalizeH="0" baseline="0" noProof="0" dirty="0">
                <a:ln>
                  <a:solidFill>
                    <a:schemeClr val="bg1"/>
                  </a:solidFill>
                </a:ln>
                <a:solidFill>
                  <a:schemeClr val="accent5">
                    <a:lumMod val="75000"/>
                  </a:schemeClr>
                </a:solidFill>
                <a:effectLst>
                  <a:glow rad="177800">
                    <a:srgbClr val="FFFF00"/>
                  </a:glow>
                </a:effectLst>
                <a:uLnTx/>
                <a:uFillTx/>
                <a:latin typeface="Snap ITC" panose="04040A07060A02020202" pitchFamily="82" charset="0"/>
              </a:rPr>
              <a:t> Month </a:t>
            </a:r>
            <a:endParaRPr kumimoji="0" lang="en-CA" b="0" i="0" u="none" strike="noStrike" kern="1200" cap="none" spc="0" normalizeH="0" baseline="0" noProof="0" dirty="0">
              <a:ln>
                <a:solidFill>
                  <a:schemeClr val="bg1"/>
                </a:solidFill>
              </a:ln>
              <a:solidFill>
                <a:schemeClr val="accent5">
                  <a:lumMod val="75000"/>
                </a:schemeClr>
              </a:solidFill>
              <a:effectLst/>
              <a:uLnTx/>
              <a:uFillTx/>
              <a:latin typeface="Snap ITC" panose="04040A07060A02020202" pitchFamily="82" charset="0"/>
            </a:endParaRPr>
          </a:p>
        </p:txBody>
      </p:sp>
      <p:sp>
        <p:nvSpPr>
          <p:cNvPr id="3" name="Slide Number Placeholder 2"/>
          <p:cNvSpPr>
            <a:spLocks noGrp="1"/>
          </p:cNvSpPr>
          <p:nvPr>
            <p:ph type="sldNum" sz="quarter" idx="12"/>
          </p:nvPr>
        </p:nvSpPr>
        <p:spPr>
          <a:xfrm>
            <a:off x="11573524" y="6412528"/>
            <a:ext cx="355312" cy="36644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8" name="Rectangle: Rounded Corners 17">
            <a:extLst>
              <a:ext uri="{FF2B5EF4-FFF2-40B4-BE49-F238E27FC236}">
                <a16:creationId xmlns:a16="http://schemas.microsoft.com/office/drawing/2014/main" id="{F886264D-FF37-47F2-AD28-A49AC95469F2}"/>
              </a:ext>
            </a:extLst>
          </p:cNvPr>
          <p:cNvSpPr/>
          <p:nvPr/>
        </p:nvSpPr>
        <p:spPr>
          <a:xfrm rot="21299799">
            <a:off x="7891218" y="4176738"/>
            <a:ext cx="3812268" cy="1260312"/>
          </a:xfrm>
          <a:prstGeom prst="roundRect">
            <a:avLst>
              <a:gd name="adj" fmla="val 37139"/>
            </a:avLst>
          </a:prstGeom>
          <a:solidFill>
            <a:srgbClr val="00206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600" dirty="0">
                <a:ln w="28575">
                  <a:solidFill>
                    <a:srgbClr val="0000CC"/>
                  </a:solidFill>
                </a:ln>
                <a:solidFill>
                  <a:srgbClr val="FF0000"/>
                </a:solidFill>
                <a:effectLst>
                  <a:glow rad="127000">
                    <a:schemeClr val="tx1"/>
                  </a:glow>
                </a:effectLst>
                <a:latin typeface="Snap ITC" panose="04040A07060A02020202" pitchFamily="82" charset="0"/>
              </a:rPr>
              <a:t>Come out </a:t>
            </a:r>
            <a:br>
              <a:rPr lang="en-CA" sz="3600" dirty="0">
                <a:ln w="28575">
                  <a:solidFill>
                    <a:srgbClr val="0000CC"/>
                  </a:solidFill>
                </a:ln>
                <a:solidFill>
                  <a:srgbClr val="FF0000"/>
                </a:solidFill>
                <a:effectLst>
                  <a:glow rad="127000">
                    <a:schemeClr val="tx1"/>
                  </a:glow>
                </a:effectLst>
                <a:latin typeface="Snap ITC" panose="04040A07060A02020202" pitchFamily="82" charset="0"/>
              </a:rPr>
            </a:br>
            <a:r>
              <a:rPr lang="en-CA" sz="3600" dirty="0">
                <a:ln w="28575">
                  <a:solidFill>
                    <a:srgbClr val="0000CC"/>
                  </a:solidFill>
                </a:ln>
                <a:solidFill>
                  <a:srgbClr val="FF0000"/>
                </a:solidFill>
                <a:effectLst>
                  <a:glow rad="127000">
                    <a:schemeClr val="tx1"/>
                  </a:glow>
                </a:effectLst>
                <a:latin typeface="Snap ITC" panose="04040A07060A02020202" pitchFamily="82" charset="0"/>
              </a:rPr>
              <a:t>of Babylon!</a:t>
            </a:r>
          </a:p>
        </p:txBody>
      </p:sp>
      <p:sp>
        <p:nvSpPr>
          <p:cNvPr id="2" name="Sun 1">
            <a:extLst>
              <a:ext uri="{FF2B5EF4-FFF2-40B4-BE49-F238E27FC236}">
                <a16:creationId xmlns:a16="http://schemas.microsoft.com/office/drawing/2014/main" id="{251E4AAC-8587-2624-B384-9FDE2DBE422B}"/>
              </a:ext>
            </a:extLst>
          </p:cNvPr>
          <p:cNvSpPr/>
          <p:nvPr/>
        </p:nvSpPr>
        <p:spPr>
          <a:xfrm>
            <a:off x="11607800" y="49369"/>
            <a:ext cx="508000" cy="473193"/>
          </a:xfrm>
          <a:prstGeom prst="sun">
            <a:avLst/>
          </a:prstGeom>
          <a:solidFill>
            <a:schemeClr val="bg2">
              <a:lumMod val="40000"/>
              <a:lumOff val="60000"/>
            </a:schemeClr>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235628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125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125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1250"/>
                                        <p:tgtEl>
                                          <p:spTgt spid="6"/>
                                        </p:tgtEl>
                                      </p:cBhvr>
                                    </p:animEffect>
                                  </p:childTnLst>
                                </p:cTn>
                              </p:par>
                            </p:childTnLst>
                          </p:cTn>
                        </p:par>
                        <p:par>
                          <p:cTn id="19" fill="hold">
                            <p:stCondLst>
                              <p:cond delay="1250"/>
                            </p:stCondLst>
                            <p:childTnLst>
                              <p:par>
                                <p:cTn id="20" presetID="6"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1250"/>
                                        <p:tgtEl>
                                          <p:spTgt spid="23"/>
                                        </p:tgtEl>
                                      </p:cBhvr>
                                    </p:animEffect>
                                  </p:childTnLst>
                                </p:cTn>
                              </p:par>
                            </p:childTnLst>
                          </p:cTn>
                        </p:par>
                        <p:par>
                          <p:cTn id="23" fill="hold">
                            <p:stCondLst>
                              <p:cond delay="2500"/>
                            </p:stCondLst>
                            <p:childTnLst>
                              <p:par>
                                <p:cTn id="24" presetID="6" presetClass="entr" presetSubtype="16"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ircle(in)">
                                      <p:cBhvr>
                                        <p:cTn id="26"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 grpId="0" animBg="1"/>
      <p:bldP spid="23" grpId="0" animBg="1"/>
      <p:bldP spid="34"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8000">
              <a:schemeClr val="tx1">
                <a:lumMod val="75000"/>
              </a:schemeClr>
            </a:gs>
            <a:gs pos="69000">
              <a:srgbClr val="FFFF00"/>
            </a:gs>
          </a:gsLst>
          <a:lin ang="0" scaled="1"/>
          <a:tileRect/>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877963" y="6491554"/>
            <a:ext cx="355312" cy="36644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9" name="Rectangle 18"/>
          <p:cNvSpPr/>
          <p:nvPr/>
        </p:nvSpPr>
        <p:spPr>
          <a:xfrm>
            <a:off x="249497" y="119644"/>
            <a:ext cx="3452881" cy="511460"/>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70C0"/>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C00000"/>
                </a:solidFill>
                <a:effectLst/>
                <a:uLnTx/>
                <a:uFillTx/>
                <a:latin typeface="Footlight MT Light" panose="0204060206030A020304" pitchFamily="18" charset="0"/>
                <a:ea typeface="+mn-ea"/>
                <a:cs typeface="+mn-cs"/>
              </a:rPr>
              <a:t>Lunar</a:t>
            </a:r>
            <a:r>
              <a:rPr kumimoji="0" lang="en-CA" sz="2800" b="0" i="0" u="none" strike="noStrike" kern="1200" cap="none" spc="0" normalizeH="0" baseline="0" noProof="0" dirty="0">
                <a:ln>
                  <a:noFill/>
                </a:ln>
                <a:solidFill>
                  <a:srgbClr val="C00000"/>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sp>
        <p:nvSpPr>
          <p:cNvPr id="20" name="Rectangle 19">
            <a:extLst>
              <a:ext uri="{FF2B5EF4-FFF2-40B4-BE49-F238E27FC236}">
                <a16:creationId xmlns:a16="http://schemas.microsoft.com/office/drawing/2014/main" id="{449CD60B-BF37-40AB-8314-E5044DD68568}"/>
              </a:ext>
            </a:extLst>
          </p:cNvPr>
          <p:cNvSpPr/>
          <p:nvPr/>
        </p:nvSpPr>
        <p:spPr>
          <a:xfrm>
            <a:off x="249495" y="624749"/>
            <a:ext cx="3452881" cy="3562542"/>
          </a:xfrm>
          <a:prstGeom prst="rect">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1</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st Oct 16</a:t>
            </a:r>
            <a:r>
              <a:rPr kumimoji="0" lang="en-CA" sz="1600" b="1" i="0" u="none" strike="noStrike" kern="1200" cap="none" spc="0" normalizeH="0" baseline="30000" noProof="0" dirty="0">
                <a:ln>
                  <a:noFill/>
                </a:ln>
                <a:solidFill>
                  <a:srgbClr val="660033"/>
                </a:solidFill>
                <a:effectLst/>
                <a:uLnTx/>
                <a:uFillTx/>
                <a:latin typeface="Trebuchet MS"/>
                <a:ea typeface="+mn-ea"/>
                <a:cs typeface="+mn-cs"/>
              </a:rPr>
              <a:t> </a:t>
            </a:r>
            <a:r>
              <a:rPr kumimoji="0" lang="en-CA" sz="2400" b="1" i="0" u="none" strike="noStrike" kern="1200" cap="none" spc="0" normalizeH="0" baseline="30000" noProof="0" dirty="0">
                <a:ln>
                  <a:noFill/>
                </a:ln>
                <a:solidFill>
                  <a:srgbClr val="660033"/>
                </a:solidFill>
                <a:effectLst/>
                <a:uLnTx/>
                <a:uFillTx/>
                <a:latin typeface="Trebuchet MS"/>
                <a:ea typeface="+mn-ea"/>
                <a:cs typeface="+mn-cs"/>
              </a:rPr>
              <a:t>sunset</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5</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01600">
                    <a:srgbClr val="00FF00"/>
                  </a:glow>
                </a:effectLst>
                <a:uLnTx/>
                <a:uFillTx/>
                <a:latin typeface="Trebuchet MS"/>
                <a:ea typeface="+mn-ea"/>
                <a:cs typeface="+mn-cs"/>
              </a:rPr>
              <a:t>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2</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6</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01600">
                    <a:srgbClr val="00FF00"/>
                  </a:glow>
                </a:effectLst>
                <a:uLnTx/>
                <a:uFillTx/>
                <a:latin typeface="Trebuchet MS"/>
                <a:ea typeface="+mn-ea"/>
                <a:cs typeface="+mn-cs"/>
              </a:rPr>
              <a:t>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3</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7</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27000">
                    <a:srgbClr val="00FF00"/>
                  </a:glow>
                </a:effectLst>
                <a:uLnTx/>
                <a:uFillTx/>
                <a:latin typeface="Trebuchet MS"/>
                <a:ea typeface="+mn-ea"/>
                <a:cs typeface="+mn-cs"/>
              </a:rPr>
              <a:t>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4</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 Oct </a:t>
            </a:r>
            <a:r>
              <a:rPr kumimoji="0" lang="en-CA" sz="2400" b="1" i="0" u="none" strike="noStrike" kern="1200" cap="none" spc="0" normalizeH="0" baseline="30000" noProof="0" dirty="0">
                <a:ln>
                  <a:noFill/>
                </a:ln>
                <a:solidFill>
                  <a:srgbClr val="660033"/>
                </a:solidFill>
                <a:effectLst/>
                <a:uLnTx/>
                <a:uFillTx/>
                <a:latin typeface="Trebuchet MS"/>
                <a:ea typeface="+mn-ea"/>
                <a:cs typeface="+mn-cs"/>
              </a:rPr>
              <a:t>19LGDay</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8</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noFill/>
                </a:ln>
                <a:solidFill>
                  <a:prstClr val="black"/>
                </a:solidFill>
                <a:effectLst>
                  <a:glow rad="279400">
                    <a:srgbClr val="00FF00"/>
                  </a:glow>
                </a:effectLst>
                <a:uLnTx/>
                <a:uFillTx/>
                <a:latin typeface="Trebuchet MS"/>
                <a:ea typeface="+mn-ea"/>
                <a:cs typeface="+mn-cs"/>
              </a:rPr>
              <a:t>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5</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23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6</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 Oct 21 sunset</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sng" strike="noStrike" kern="1200" cap="none" spc="0" normalizeH="0" baseline="0" noProof="0" dirty="0">
                <a:ln>
                  <a:noFill/>
                </a:ln>
                <a:solidFill>
                  <a:srgbClr val="0000FF"/>
                </a:solidFill>
                <a:effectLst/>
                <a:uLnTx/>
                <a:uFillTx/>
                <a:latin typeface="Trebuchet MS"/>
                <a:ea typeface="+mn-ea"/>
                <a:cs typeface="+mn-cs"/>
              </a:rPr>
              <a:t>7</a:t>
            </a:r>
            <a:r>
              <a:rPr kumimoji="0" lang="en-CA" sz="2800" b="1" i="0" u="sng" strike="noStrike" kern="1200" cap="none" spc="0" normalizeH="0" baseline="30000" noProof="0" dirty="0">
                <a:ln>
                  <a:noFill/>
                </a:ln>
                <a:solidFill>
                  <a:srgbClr val="0000FF"/>
                </a:solidFill>
                <a:effectLst/>
                <a:uLnTx/>
                <a:uFillTx/>
                <a:latin typeface="Trebuchet MS"/>
                <a:ea typeface="+mn-ea"/>
                <a:cs typeface="+mn-cs"/>
              </a:rPr>
              <a:t>th Oct 22 sunset</a:t>
            </a:r>
            <a:r>
              <a:rPr kumimoji="0" lang="en-CA" sz="2800" b="0" i="0" u="sng" strike="noStrike" kern="1200" cap="none" spc="0" normalizeH="0" baseline="0" noProof="0" dirty="0">
                <a:ln>
                  <a:noFill/>
                </a:ln>
                <a:solidFill>
                  <a:srgbClr val="0000FF"/>
                </a:solidFill>
                <a:effectLst/>
                <a:uLnTx/>
                <a:uFillTx/>
                <a:latin typeface="Trebuchet MS"/>
                <a:ea typeface="+mn-ea"/>
                <a:cs typeface="+mn-cs"/>
              </a:rPr>
              <a:t>		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26" name="Rounded Rectangle 20">
            <a:extLst>
              <a:ext uri="{FF2B5EF4-FFF2-40B4-BE49-F238E27FC236}">
                <a16:creationId xmlns:a16="http://schemas.microsoft.com/office/drawing/2014/main" id="{8E0ACC32-797A-4BF9-8153-88FC03C656F6}"/>
              </a:ext>
            </a:extLst>
          </p:cNvPr>
          <p:cNvSpPr/>
          <p:nvPr/>
        </p:nvSpPr>
        <p:spPr>
          <a:xfrm>
            <a:off x="1035091" y="3717338"/>
            <a:ext cx="1881688" cy="381064"/>
          </a:xfrm>
          <a:prstGeom prst="roundRect">
            <a:avLst>
              <a:gd name="adj" fmla="val 50000"/>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02060"/>
                </a:solidFill>
                <a:effectLst/>
                <a:uLnTx/>
                <a:uFillTx/>
                <a:latin typeface="Trebuchet MS"/>
                <a:ea typeface="+mn-ea"/>
                <a:cs typeface="+mn-cs"/>
              </a:rPr>
              <a:t>7</a:t>
            </a:r>
            <a:r>
              <a:rPr kumimoji="0" lang="en-CA" sz="2800" b="0" i="0" u="none" strike="noStrike" kern="1200" cap="none" spc="0" normalizeH="0" baseline="30000" noProof="0" dirty="0">
                <a:ln>
                  <a:noFill/>
                </a:ln>
                <a:solidFill>
                  <a:srgbClr val="002060"/>
                </a:solidFill>
                <a:effectLst/>
                <a:uLnTx/>
                <a:uFillTx/>
                <a:latin typeface="Trebuchet MS"/>
                <a:ea typeface="+mn-ea"/>
                <a:cs typeface="+mn-cs"/>
              </a:rPr>
              <a:t>th</a:t>
            </a:r>
            <a:r>
              <a:rPr kumimoji="0" lang="en-CA" sz="2800" b="0" i="0" u="none" strike="noStrike" kern="1200" cap="none" spc="0" normalizeH="0" baseline="0" noProof="0" dirty="0">
                <a:ln>
                  <a:noFill/>
                </a:ln>
                <a:solidFill>
                  <a:srgbClr val="002060"/>
                </a:solidFill>
                <a:effectLst/>
                <a:uLnTx/>
                <a:uFillTx/>
                <a:latin typeface="Trebuchet MS"/>
                <a:ea typeface="+mn-ea"/>
                <a:cs typeface="+mn-cs"/>
              </a:rPr>
              <a:t> Month</a:t>
            </a:r>
          </a:p>
        </p:txBody>
      </p:sp>
      <p:sp>
        <p:nvSpPr>
          <p:cNvPr id="34" name="Rounded Rectangular Callout 29">
            <a:extLst>
              <a:ext uri="{FF2B5EF4-FFF2-40B4-BE49-F238E27FC236}">
                <a16:creationId xmlns:a16="http://schemas.microsoft.com/office/drawing/2014/main" id="{BEF7C714-548E-4FE1-87BF-C2B2D38143FE}"/>
              </a:ext>
            </a:extLst>
          </p:cNvPr>
          <p:cNvSpPr/>
          <p:nvPr/>
        </p:nvSpPr>
        <p:spPr>
          <a:xfrm flipH="1">
            <a:off x="828756" y="2594012"/>
            <a:ext cx="2140461" cy="994530"/>
          </a:xfrm>
          <a:prstGeom prst="wedgeRoundRectCallout">
            <a:avLst>
              <a:gd name="adj1" fmla="val -21939"/>
              <a:gd name="adj2" fmla="val -70366"/>
              <a:gd name="adj3" fmla="val 16667"/>
            </a:avLst>
          </a:prstGeom>
          <a:solidFill>
            <a:schemeClr val="tx1">
              <a:lumMod val="50000"/>
            </a:schemeClr>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ysClr val="windowText" lastClr="000000"/>
                </a:solidFill>
                <a:effectLst>
                  <a:outerShdw blurRad="50800" dist="50800" dir="5400000" algn="ctr" rotWithShape="0">
                    <a:srgbClr val="FF0000"/>
                  </a:outerShdw>
                </a:effectLst>
                <a:uLnTx/>
                <a:uFillTx/>
                <a:latin typeface="Trebuchet MS"/>
                <a:ea typeface="+mn-ea"/>
                <a:cs typeface="+mn-cs"/>
              </a:rPr>
              <a:t>Lunar</a:t>
            </a:r>
            <a:r>
              <a:rPr kumimoji="0" lang="en-CA" sz="2800" b="1" i="0" u="none" strike="noStrike" kern="1200" cap="none" spc="0" normalizeH="0" baseline="0" noProof="0" dirty="0">
                <a:ln>
                  <a:noFill/>
                </a:ln>
                <a:solidFill>
                  <a:sysClr val="windowText" lastClr="000000"/>
                </a:solidFill>
                <a:effectLst/>
                <a:uLnTx/>
                <a:uFillTx/>
                <a:latin typeface="Trebuchet MS"/>
                <a:ea typeface="+mn-ea"/>
                <a:cs typeface="+mn-cs"/>
              </a:rPr>
              <a:t> Last Great Day!</a:t>
            </a:r>
          </a:p>
        </p:txBody>
      </p:sp>
      <p:sp>
        <p:nvSpPr>
          <p:cNvPr id="35" name="Rectangle: Rounded Corners 34">
            <a:extLst>
              <a:ext uri="{FF2B5EF4-FFF2-40B4-BE49-F238E27FC236}">
                <a16:creationId xmlns:a16="http://schemas.microsoft.com/office/drawing/2014/main" id="{7E1A21E8-E567-4D12-BD50-71C10CA04255}"/>
              </a:ext>
            </a:extLst>
          </p:cNvPr>
          <p:cNvSpPr/>
          <p:nvPr/>
        </p:nvSpPr>
        <p:spPr>
          <a:xfrm>
            <a:off x="249495" y="4863524"/>
            <a:ext cx="11693010" cy="1847738"/>
          </a:xfrm>
          <a:prstGeom prst="roundRect">
            <a:avLst>
              <a:gd name="adj" fmla="val 22270"/>
            </a:avLst>
          </a:prstGeom>
          <a:solidFill>
            <a:srgbClr val="00206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600" dirty="0">
                <a:ln w="28575">
                  <a:solidFill>
                    <a:srgbClr val="0000CC"/>
                  </a:solidFill>
                </a:ln>
                <a:solidFill>
                  <a:srgbClr val="FF0000"/>
                </a:solidFill>
                <a:effectLst>
                  <a:glow rad="127000">
                    <a:schemeClr val="tx1"/>
                  </a:glow>
                </a:effectLst>
                <a:latin typeface="Snap ITC" panose="04040A07060A02020202" pitchFamily="82" charset="0"/>
              </a:rPr>
              <a:t>Come out of Babylon My people!  </a:t>
            </a:r>
            <a:r>
              <a:rPr lang="en-CA" sz="3600" b="1" dirty="0">
                <a:ln w="12700">
                  <a:solidFill>
                    <a:srgbClr val="0000CC"/>
                  </a:solidFill>
                </a:ln>
                <a:solidFill>
                  <a:srgbClr val="FF99FF"/>
                </a:solidFill>
                <a:effectLst>
                  <a:glow rad="127000">
                    <a:schemeClr val="accent4">
                      <a:lumMod val="40000"/>
                      <a:lumOff val="60000"/>
                    </a:schemeClr>
                  </a:glow>
                </a:effectLst>
                <a:latin typeface="Comic Sans MS" panose="030F0702030302020204" pitchFamily="66" charset="0"/>
              </a:rPr>
              <a:t>Did you notice </a:t>
            </a:r>
            <a:r>
              <a:rPr lang="en-CA" sz="3600" b="1" u="sng" dirty="0">
                <a:ln w="12700">
                  <a:solidFill>
                    <a:srgbClr val="0000CC"/>
                  </a:solidFill>
                </a:ln>
                <a:solidFill>
                  <a:srgbClr val="222BDC"/>
                </a:solidFill>
                <a:effectLst>
                  <a:glow rad="127000">
                    <a:schemeClr val="accent4">
                      <a:lumMod val="40000"/>
                      <a:lumOff val="60000"/>
                    </a:schemeClr>
                  </a:glow>
                </a:effectLst>
                <a:latin typeface="Comic Sans MS" panose="030F0702030302020204" pitchFamily="66" charset="0"/>
              </a:rPr>
              <a:t>I did not observe</a:t>
            </a:r>
            <a:r>
              <a:rPr lang="en-CA" sz="3600" b="1" dirty="0">
                <a:ln w="12700">
                  <a:solidFill>
                    <a:srgbClr val="0000CC"/>
                  </a:solidFill>
                </a:ln>
                <a:solidFill>
                  <a:srgbClr val="FF99FF"/>
                </a:solidFill>
                <a:effectLst>
                  <a:glow rad="127000">
                    <a:schemeClr val="accent4">
                      <a:lumMod val="40000"/>
                      <a:lumOff val="60000"/>
                    </a:schemeClr>
                  </a:glow>
                </a:effectLst>
                <a:latin typeface="Comic Sans MS" panose="030F0702030302020204" pitchFamily="66" charset="0"/>
              </a:rPr>
              <a:t> </a:t>
            </a:r>
            <a:r>
              <a:rPr lang="en-CA" sz="3600" b="1" dirty="0">
                <a:ln w="12700">
                  <a:solidFill>
                    <a:srgbClr val="0000CC"/>
                  </a:solidFill>
                </a:ln>
                <a:solidFill>
                  <a:srgbClr val="FF0000"/>
                </a:solidFill>
                <a:effectLst>
                  <a:glow rad="127000">
                    <a:schemeClr val="accent4">
                      <a:lumMod val="40000"/>
                      <a:lumOff val="60000"/>
                    </a:schemeClr>
                  </a:glow>
                </a:effectLst>
                <a:latin typeface="Comic Sans MS" panose="030F0702030302020204" pitchFamily="66" charset="0"/>
              </a:rPr>
              <a:t>YOUR</a:t>
            </a:r>
            <a:r>
              <a:rPr lang="en-CA" sz="3600" b="1" dirty="0">
                <a:ln w="12700">
                  <a:solidFill>
                    <a:srgbClr val="0000CC"/>
                  </a:solidFill>
                </a:ln>
                <a:solidFill>
                  <a:srgbClr val="FF99FF"/>
                </a:solidFill>
                <a:effectLst>
                  <a:glow rad="127000">
                    <a:schemeClr val="accent4">
                      <a:lumMod val="40000"/>
                      <a:lumOff val="60000"/>
                    </a:schemeClr>
                  </a:glow>
                </a:effectLst>
                <a:latin typeface="Comic Sans MS" panose="030F0702030302020204" pitchFamily="66" charset="0"/>
              </a:rPr>
              <a:t> </a:t>
            </a:r>
            <a:r>
              <a:rPr lang="en-CA" sz="3600" b="1" u="sng" dirty="0">
                <a:ln w="12700">
                  <a:solidFill>
                    <a:srgbClr val="0000CC"/>
                  </a:solidFill>
                </a:ln>
                <a:solidFill>
                  <a:srgbClr val="FF0000"/>
                </a:solidFill>
                <a:effectLst>
                  <a:glow rad="127000">
                    <a:schemeClr val="accent4">
                      <a:lumMod val="40000"/>
                      <a:lumOff val="60000"/>
                    </a:schemeClr>
                  </a:glow>
                </a:effectLst>
                <a:latin typeface="Comic Sans MS" panose="030F0702030302020204" pitchFamily="66" charset="0"/>
              </a:rPr>
              <a:t>EVIL</a:t>
            </a:r>
            <a:r>
              <a:rPr lang="en-CA" sz="3600" b="1" dirty="0">
                <a:ln w="12700">
                  <a:solidFill>
                    <a:srgbClr val="0000CC"/>
                  </a:solidFill>
                </a:ln>
                <a:solidFill>
                  <a:srgbClr val="FF99FF"/>
                </a:solidFill>
                <a:effectLst>
                  <a:glow rad="127000">
                    <a:schemeClr val="accent4">
                      <a:lumMod val="40000"/>
                      <a:lumOff val="60000"/>
                    </a:schemeClr>
                  </a:glow>
                </a:effectLst>
                <a:latin typeface="Comic Sans MS" panose="030F0702030302020204" pitchFamily="66" charset="0"/>
              </a:rPr>
              <a:t> festival?  </a:t>
            </a:r>
            <a:br>
              <a:rPr lang="en-CA" sz="3600" b="1" dirty="0">
                <a:ln w="12700">
                  <a:solidFill>
                    <a:srgbClr val="0000CC"/>
                  </a:solidFill>
                </a:ln>
                <a:solidFill>
                  <a:srgbClr val="FF99FF"/>
                </a:solidFill>
                <a:effectLst>
                  <a:glow rad="127000">
                    <a:schemeClr val="accent4">
                      <a:lumMod val="40000"/>
                      <a:lumOff val="60000"/>
                    </a:schemeClr>
                  </a:glow>
                </a:effectLst>
                <a:latin typeface="Comic Sans MS" panose="030F0702030302020204" pitchFamily="66" charset="0"/>
              </a:rPr>
            </a:br>
            <a:r>
              <a:rPr lang="en-CA" sz="3600" b="1" dirty="0">
                <a:ln w="12700">
                  <a:solidFill>
                    <a:srgbClr val="0000CC"/>
                  </a:solidFill>
                </a:ln>
                <a:solidFill>
                  <a:srgbClr val="FF99FF"/>
                </a:solidFill>
                <a:effectLst>
                  <a:glow rad="127000">
                    <a:schemeClr val="accent4">
                      <a:lumMod val="40000"/>
                      <a:lumOff val="60000"/>
                    </a:schemeClr>
                  </a:glow>
                </a:effectLst>
                <a:latin typeface="Comic Sans MS" panose="030F0702030302020204" pitchFamily="66" charset="0"/>
              </a:rPr>
              <a:t>I was </a:t>
            </a:r>
            <a:r>
              <a:rPr lang="en-CA" sz="3400" b="1" u="sng" dirty="0">
                <a:ln w="12700">
                  <a:solidFill>
                    <a:srgbClr val="0000CC"/>
                  </a:solidFill>
                </a:ln>
                <a:solidFill>
                  <a:srgbClr val="00B050"/>
                </a:solidFill>
                <a:effectLst>
                  <a:glow rad="127000">
                    <a:schemeClr val="accent4">
                      <a:lumMod val="40000"/>
                      <a:lumOff val="60000"/>
                    </a:schemeClr>
                  </a:glow>
                </a:effectLst>
                <a:latin typeface="Comic Sans MS" panose="030F0702030302020204" pitchFamily="66" charset="0"/>
              </a:rPr>
              <a:t>PROTESTING AND WITNESSING</a:t>
            </a:r>
            <a:r>
              <a:rPr lang="en-CA" sz="3600" b="1" dirty="0">
                <a:ln w="12700">
                  <a:solidFill>
                    <a:srgbClr val="0000CC"/>
                  </a:solidFill>
                </a:ln>
                <a:solidFill>
                  <a:srgbClr val="00B050"/>
                </a:solidFill>
                <a:effectLst>
                  <a:glow rad="127000">
                    <a:schemeClr val="accent4">
                      <a:lumMod val="40000"/>
                      <a:lumOff val="60000"/>
                    </a:schemeClr>
                  </a:glow>
                </a:effectLst>
                <a:latin typeface="Comic Sans MS" panose="030F0702030302020204" pitchFamily="66" charset="0"/>
              </a:rPr>
              <a:t> </a:t>
            </a:r>
            <a:r>
              <a:rPr lang="en-CA" sz="3600" b="1" dirty="0">
                <a:ln w="12700">
                  <a:solidFill>
                    <a:srgbClr val="0000CC"/>
                  </a:solidFill>
                </a:ln>
                <a:solidFill>
                  <a:srgbClr val="FF99FF"/>
                </a:solidFill>
                <a:effectLst>
                  <a:glow rad="127000">
                    <a:srgbClr val="FFFF00"/>
                  </a:glow>
                </a:effectLst>
                <a:latin typeface="Comic Sans MS" panose="030F0702030302020204" pitchFamily="66" charset="0"/>
              </a:rPr>
              <a:t>against it! </a:t>
            </a:r>
            <a:endParaRPr lang="en-CA" sz="3200" b="1" strike="sngStrike" dirty="0">
              <a:ln w="12700">
                <a:solidFill>
                  <a:srgbClr val="0000CC"/>
                </a:solidFill>
              </a:ln>
              <a:solidFill>
                <a:srgbClr val="FF99FF"/>
              </a:solidFill>
              <a:effectLst>
                <a:glow rad="127000">
                  <a:srgbClr val="FFFF00"/>
                </a:glow>
              </a:effectLst>
              <a:latin typeface="Comic Sans MS" panose="030F0702030302020204" pitchFamily="66" charset="0"/>
            </a:endParaRPr>
          </a:p>
        </p:txBody>
      </p:sp>
      <p:sp>
        <p:nvSpPr>
          <p:cNvPr id="36" name="Rounded Rectangular Callout 21">
            <a:extLst>
              <a:ext uri="{FF2B5EF4-FFF2-40B4-BE49-F238E27FC236}">
                <a16:creationId xmlns:a16="http://schemas.microsoft.com/office/drawing/2014/main" id="{8072395C-6CED-4471-8F2D-BEF9DF39411B}"/>
              </a:ext>
            </a:extLst>
          </p:cNvPr>
          <p:cNvSpPr/>
          <p:nvPr/>
        </p:nvSpPr>
        <p:spPr>
          <a:xfrm flipH="1">
            <a:off x="1593743" y="744144"/>
            <a:ext cx="6667061" cy="1546521"/>
          </a:xfrm>
          <a:prstGeom prst="wedgeRoundRectCallout">
            <a:avLst>
              <a:gd name="adj1" fmla="val -49919"/>
              <a:gd name="adj2" fmla="val -26770"/>
              <a:gd name="adj3" fmla="val 16667"/>
            </a:avLst>
          </a:prstGeom>
          <a:gradFill flip="none" rotWithShape="1">
            <a:gsLst>
              <a:gs pos="38000">
                <a:srgbClr val="00B0F0"/>
              </a:gs>
              <a:gs pos="69000">
                <a:srgbClr val="FFFF00"/>
              </a:gs>
            </a:gsLst>
            <a:lin ang="18900000" scaled="1"/>
            <a:tileRect/>
          </a:gra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lvl="0" algn="ctr" defTabSz="457200">
              <a:defRPr/>
            </a:pPr>
            <a:r>
              <a:rPr lang="en-CA" sz="3400" b="1" dirty="0">
                <a:ln>
                  <a:solidFill>
                    <a:srgbClr val="0000CC"/>
                  </a:solidFill>
                </a:ln>
                <a:solidFill>
                  <a:srgbClr val="FF99FF"/>
                </a:solidFill>
                <a:latin typeface="Comic Sans MS" panose="030F0702030302020204" pitchFamily="66" charset="0"/>
              </a:rPr>
              <a:t>“If anyone thirsts, </a:t>
            </a:r>
            <a:r>
              <a:rPr lang="en-CA" sz="4000" u="sng" dirty="0">
                <a:ln>
                  <a:solidFill>
                    <a:srgbClr val="0000CC"/>
                  </a:solidFill>
                </a:ln>
                <a:solidFill>
                  <a:srgbClr val="FF99FF"/>
                </a:solidFill>
                <a:latin typeface="Snap ITC" panose="04040A07060A02020202" pitchFamily="82" charset="0"/>
              </a:rPr>
              <a:t>LET HIM COME</a:t>
            </a:r>
            <a:r>
              <a:rPr lang="en-CA" sz="4000" dirty="0">
                <a:ln>
                  <a:solidFill>
                    <a:srgbClr val="0000CC"/>
                  </a:solidFill>
                </a:ln>
                <a:solidFill>
                  <a:srgbClr val="FF99FF"/>
                </a:solidFill>
                <a:latin typeface="Snap ITC" panose="04040A07060A02020202" pitchFamily="82" charset="0"/>
              </a:rPr>
              <a:t> TO </a:t>
            </a:r>
            <a:r>
              <a:rPr lang="en-CA" sz="4000" dirty="0">
                <a:ln>
                  <a:solidFill>
                    <a:srgbClr val="0000CC"/>
                  </a:solidFill>
                </a:ln>
                <a:solidFill>
                  <a:srgbClr val="FF99FF"/>
                </a:solidFill>
                <a:effectLst>
                  <a:glow rad="165100">
                    <a:srgbClr val="FFFF00"/>
                  </a:glow>
                </a:effectLst>
                <a:latin typeface="Snap ITC" panose="04040A07060A02020202" pitchFamily="82" charset="0"/>
              </a:rPr>
              <a:t>ME</a:t>
            </a:r>
            <a:r>
              <a:rPr lang="en-CA" sz="4000" dirty="0">
                <a:ln>
                  <a:solidFill>
                    <a:srgbClr val="0000CC"/>
                  </a:solidFill>
                </a:ln>
                <a:solidFill>
                  <a:srgbClr val="FF99FF"/>
                </a:solidFill>
                <a:latin typeface="Snap ITC" panose="04040A07060A02020202" pitchFamily="82" charset="0"/>
              </a:rPr>
              <a:t>!”</a:t>
            </a:r>
            <a:endParaRPr kumimoji="0" lang="en-CA" sz="4000" b="1" i="0" u="none" strike="noStrike" kern="1200" cap="none" spc="0" normalizeH="0" baseline="0" noProof="0" dirty="0">
              <a:ln>
                <a:noFill/>
              </a:ln>
              <a:solidFill>
                <a:srgbClr val="002060"/>
              </a:solidFill>
              <a:effectLst/>
              <a:uLnTx/>
              <a:uFillTx/>
              <a:latin typeface="Snap ITC" panose="04040A07060A02020202" pitchFamily="82" charset="0"/>
            </a:endParaRPr>
          </a:p>
        </p:txBody>
      </p:sp>
      <p:sp>
        <p:nvSpPr>
          <p:cNvPr id="37" name="Rectangle 36">
            <a:extLst>
              <a:ext uri="{FF2B5EF4-FFF2-40B4-BE49-F238E27FC236}">
                <a16:creationId xmlns:a16="http://schemas.microsoft.com/office/drawing/2014/main" id="{D7F3480B-1690-4087-923C-9266B9FA75B6}"/>
              </a:ext>
            </a:extLst>
          </p:cNvPr>
          <p:cNvSpPr/>
          <p:nvPr/>
        </p:nvSpPr>
        <p:spPr>
          <a:xfrm>
            <a:off x="210245" y="2572745"/>
            <a:ext cx="11836612" cy="2308324"/>
          </a:xfrm>
          <a:prstGeom prst="rect">
            <a:avLst/>
          </a:prstGeom>
        </p:spPr>
        <p:txBody>
          <a:bodyPr wrap="square">
            <a:spAutoFit/>
            <a:scene3d>
              <a:camera prst="orthographicFront"/>
              <a:lightRig rig="threePt" dir="t"/>
            </a:scene3d>
            <a:sp3d extrusionH="57150">
              <a:bevelT h="25400" prst="softRound"/>
            </a:sp3d>
          </a:bodyPr>
          <a:lstStyle/>
          <a:p>
            <a:pPr algn="ctr"/>
            <a:r>
              <a:rPr lang="en-CA" sz="4800" dirty="0">
                <a:ln w="28575">
                  <a:solidFill>
                    <a:srgbClr val="002060"/>
                  </a:solidFill>
                </a:ln>
                <a:solidFill>
                  <a:schemeClr val="accent1">
                    <a:lumMod val="60000"/>
                    <a:lumOff val="40000"/>
                  </a:schemeClr>
                </a:solidFill>
                <a:effectLst>
                  <a:glow rad="457200">
                    <a:srgbClr val="002060">
                      <a:alpha val="78000"/>
                    </a:srgbClr>
                  </a:glow>
                </a:effectLst>
                <a:latin typeface="Snap ITC" panose="04040A07060A02020202" pitchFamily="82" charset="0"/>
              </a:rPr>
              <a:t>OR, was </a:t>
            </a:r>
            <a:br>
              <a:rPr lang="en-CA" sz="4800" dirty="0">
                <a:ln w="28575">
                  <a:solidFill>
                    <a:srgbClr val="002060"/>
                  </a:solidFill>
                </a:ln>
                <a:solidFill>
                  <a:schemeClr val="accent1">
                    <a:lumMod val="60000"/>
                    <a:lumOff val="40000"/>
                  </a:schemeClr>
                </a:solidFill>
                <a:effectLst>
                  <a:glow rad="457200">
                    <a:srgbClr val="002060">
                      <a:alpha val="78000"/>
                    </a:srgbClr>
                  </a:glow>
                </a:effectLst>
                <a:latin typeface="Snap ITC" panose="04040A07060A02020202" pitchFamily="82" charset="0"/>
              </a:rPr>
            </a:br>
            <a:r>
              <a:rPr lang="en-CA" sz="4800" dirty="0">
                <a:ln w="28575">
                  <a:solidFill>
                    <a:srgbClr val="002060"/>
                  </a:solidFill>
                </a:ln>
                <a:solidFill>
                  <a:srgbClr val="00FFFF"/>
                </a:solidFill>
                <a:effectLst>
                  <a:glow rad="457200">
                    <a:srgbClr val="002060">
                      <a:alpha val="78000"/>
                    </a:srgbClr>
                  </a:glow>
                </a:effectLst>
                <a:latin typeface="Snap ITC" panose="04040A07060A02020202" pitchFamily="82" charset="0"/>
              </a:rPr>
              <a:t>Yahusha</a:t>
            </a:r>
            <a:r>
              <a:rPr lang="en-CA" sz="4800" dirty="0">
                <a:ln w="28575">
                  <a:solidFill>
                    <a:srgbClr val="002060"/>
                  </a:solidFill>
                </a:ln>
                <a:solidFill>
                  <a:schemeClr val="accent1">
                    <a:lumMod val="60000"/>
                    <a:lumOff val="40000"/>
                  </a:schemeClr>
                </a:solidFill>
                <a:effectLst>
                  <a:glow rad="457200">
                    <a:srgbClr val="002060">
                      <a:alpha val="78000"/>
                    </a:srgbClr>
                  </a:glow>
                </a:effectLst>
                <a:latin typeface="Snap ITC" panose="04040A07060A02020202" pitchFamily="82" charset="0"/>
              </a:rPr>
              <a:t> </a:t>
            </a:r>
            <a:br>
              <a:rPr lang="en-CA" sz="4800" dirty="0">
                <a:ln w="28575">
                  <a:solidFill>
                    <a:srgbClr val="002060"/>
                  </a:solidFill>
                </a:ln>
                <a:solidFill>
                  <a:schemeClr val="accent1">
                    <a:lumMod val="60000"/>
                    <a:lumOff val="40000"/>
                  </a:schemeClr>
                </a:solidFill>
                <a:effectLst>
                  <a:glow rad="457200">
                    <a:srgbClr val="002060">
                      <a:alpha val="78000"/>
                    </a:srgbClr>
                  </a:glow>
                </a:effectLst>
                <a:latin typeface="Snap ITC" panose="04040A07060A02020202" pitchFamily="82" charset="0"/>
              </a:rPr>
            </a:br>
            <a:r>
              <a:rPr lang="en-CA" sz="4800" dirty="0">
                <a:ln w="28575">
                  <a:solidFill>
                    <a:srgbClr val="002060"/>
                  </a:solidFill>
                </a:ln>
                <a:solidFill>
                  <a:schemeClr val="accent1">
                    <a:lumMod val="60000"/>
                    <a:lumOff val="40000"/>
                  </a:schemeClr>
                </a:solidFill>
                <a:effectLst>
                  <a:glow rad="457200">
                    <a:srgbClr val="002060">
                      <a:alpha val="78000"/>
                    </a:srgbClr>
                  </a:glow>
                </a:effectLst>
                <a:latin typeface="Snap ITC" panose="04040A07060A02020202" pitchFamily="82" charset="0"/>
              </a:rPr>
              <a:t>saying this to the unbelievers?</a:t>
            </a:r>
            <a:endParaRPr lang="en-CA" sz="4800" dirty="0">
              <a:ln w="28575">
                <a:solidFill>
                  <a:srgbClr val="002060"/>
                </a:solidFill>
              </a:ln>
              <a:solidFill>
                <a:schemeClr val="accent1">
                  <a:lumMod val="60000"/>
                  <a:lumOff val="40000"/>
                </a:schemeClr>
              </a:solidFill>
              <a:effectLst>
                <a:glow rad="457200">
                  <a:srgbClr val="002060">
                    <a:alpha val="78000"/>
                  </a:srgbClr>
                </a:glow>
              </a:effectLst>
            </a:endParaRPr>
          </a:p>
        </p:txBody>
      </p:sp>
      <p:sp>
        <p:nvSpPr>
          <p:cNvPr id="6" name="Rectangle 5">
            <a:extLst>
              <a:ext uri="{FF2B5EF4-FFF2-40B4-BE49-F238E27FC236}">
                <a16:creationId xmlns:a16="http://schemas.microsoft.com/office/drawing/2014/main" id="{8CB749CB-7670-AF17-8D6C-0D67EB1C15CA}"/>
              </a:ext>
            </a:extLst>
          </p:cNvPr>
          <p:cNvSpPr/>
          <p:nvPr/>
        </p:nvSpPr>
        <p:spPr>
          <a:xfrm>
            <a:off x="8527207" y="61445"/>
            <a:ext cx="3366255" cy="542754"/>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70C0"/>
                </a:solidFill>
                <a:effectLst/>
                <a:uLnTx/>
                <a:uFillTx/>
                <a:latin typeface="Trebuchet MS"/>
                <a:ea typeface="+mn-ea"/>
                <a:cs typeface="+mn-cs"/>
              </a:rPr>
              <a:t>Cycle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0000FF"/>
                </a:solidFill>
                <a:effectLst>
                  <a:glow rad="127000">
                    <a:srgbClr val="00B0F0"/>
                  </a:glow>
                </a:effectLst>
                <a:uLnTx/>
                <a:uFillTx/>
                <a:latin typeface="Footlight MT Light" panose="0204060206030A020304" pitchFamily="18" charset="0"/>
                <a:ea typeface="+mn-ea"/>
                <a:cs typeface="+mn-cs"/>
              </a:rPr>
              <a:t>C </a:t>
            </a:r>
            <a:r>
              <a:rPr kumimoji="0" lang="en-CA" sz="3600" b="1" i="1" u="none" strike="noStrike" kern="1200" cap="none" spc="0" normalizeH="0" baseline="0" noProof="0" dirty="0" err="1">
                <a:ln>
                  <a:noFill/>
                </a:ln>
                <a:solidFill>
                  <a:srgbClr val="0000FF"/>
                </a:solidFill>
                <a:effectLst>
                  <a:glow rad="127000">
                    <a:srgbClr val="00B0F0"/>
                  </a:glow>
                </a:effectLst>
                <a:uLnTx/>
                <a:uFillTx/>
                <a:latin typeface="Footlight MT Light" panose="0204060206030A020304" pitchFamily="18" charset="0"/>
                <a:ea typeface="+mn-ea"/>
                <a:cs typeface="+mn-cs"/>
              </a:rPr>
              <a:t>C</a:t>
            </a:r>
            <a:r>
              <a:rPr lang="en-CA" sz="2800" dirty="0">
                <a:solidFill>
                  <a:prstClr val="black"/>
                </a:solidFill>
                <a:latin typeface="Trebuchet M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sp>
        <p:nvSpPr>
          <p:cNvPr id="7" name="Rectangle 6">
            <a:extLst>
              <a:ext uri="{FF2B5EF4-FFF2-40B4-BE49-F238E27FC236}">
                <a16:creationId xmlns:a16="http://schemas.microsoft.com/office/drawing/2014/main" id="{667E251F-E546-42A6-1C34-A629F348AAD1}"/>
              </a:ext>
            </a:extLst>
          </p:cNvPr>
          <p:cNvSpPr/>
          <p:nvPr/>
        </p:nvSpPr>
        <p:spPr>
          <a:xfrm>
            <a:off x="8517355" y="1993210"/>
            <a:ext cx="3363679" cy="1846183"/>
          </a:xfrm>
          <a:prstGeom prst="rect">
            <a:avLst/>
          </a:prstGeom>
          <a:solidFill>
            <a:schemeClr val="accent4">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82550" h="38100" prst="coolSlant"/>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4</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 Oct 19</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lang="en-CA" sz="2800" b="1" dirty="0">
                <a:ln>
                  <a:solidFill>
                    <a:srgbClr val="0000FF"/>
                  </a:solidFill>
                </a:ln>
                <a:solidFill>
                  <a:srgbClr val="FF0000"/>
                </a:solidFill>
                <a:effectLst>
                  <a:glow rad="241300">
                    <a:srgbClr val="FFFF00"/>
                  </a:glow>
                </a:effectLst>
                <a:latin typeface="Trebuchet MS"/>
              </a:rPr>
              <a: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5</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lang="en-CA" sz="2800" dirty="0">
                <a:solidFill>
                  <a:srgbClr val="0000FF"/>
                </a:solidFill>
                <a:latin typeface="Trebuchet MS"/>
              </a:rPr>
              <a:t>2</a:t>
            </a:r>
            <a:endParaRPr kumimoji="0" lang="en-CA" sz="2800" b="0" i="0" u="none" strike="noStrike" kern="1200" cap="none" spc="0" normalizeH="0" baseline="0" noProof="0" dirty="0">
              <a:ln>
                <a:noFill/>
              </a:ln>
              <a:solidFill>
                <a:srgbClr val="0000FF"/>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6</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 Oct 21</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0" i="0" u="none" strike="noStrike" kern="1200" cap="none" spc="0" normalizeH="0" baseline="0" noProof="0" dirty="0">
                <a:ln>
                  <a:noFill/>
                </a:ln>
                <a:solidFill>
                  <a:srgbClr val="0000FF"/>
                </a:solidFill>
                <a:effectLst/>
                <a:uLnTx/>
                <a:uFillTx/>
                <a:latin typeface="Trebuchet MS"/>
                <a:ea typeface="+mn-ea"/>
                <a:cs typeface="+mn-cs"/>
              </a:rPr>
              <a:t>3</a:t>
            </a:r>
          </a:p>
          <a:p>
            <a:pPr defTabSz="457200">
              <a:defRPr/>
            </a:pPr>
            <a:r>
              <a:rPr kumimoji="0" lang="en-CA" sz="2800" b="1" i="0" u="sng" strike="noStrike" kern="1200" cap="none" spc="0" normalizeH="0" baseline="0" noProof="0" dirty="0">
                <a:ln>
                  <a:noFill/>
                </a:ln>
                <a:solidFill>
                  <a:srgbClr val="0000FF"/>
                </a:solidFill>
                <a:effectLst/>
                <a:uLnTx/>
                <a:uFillTx/>
                <a:latin typeface="Trebuchet MS"/>
                <a:ea typeface="+mn-ea"/>
                <a:cs typeface="+mn-cs"/>
              </a:rPr>
              <a:t>7</a:t>
            </a:r>
            <a:r>
              <a:rPr kumimoji="0" lang="en-CA" sz="2800" b="1" i="0" u="sng" strike="noStrike" kern="1200" cap="none" spc="0" normalizeH="0" baseline="30000" noProof="0" dirty="0">
                <a:ln>
                  <a:noFill/>
                </a:ln>
                <a:solidFill>
                  <a:srgbClr val="0000FF"/>
                </a:solidFill>
                <a:effectLst/>
                <a:uLnTx/>
                <a:uFillTx/>
                <a:latin typeface="Trebuchet MS"/>
                <a:ea typeface="+mn-ea"/>
                <a:cs typeface="+mn-cs"/>
              </a:rPr>
              <a:t>th  </a:t>
            </a:r>
            <a:r>
              <a:rPr lang="en-CA" sz="2800" u="sng" dirty="0">
                <a:solidFill>
                  <a:srgbClr val="0000FF"/>
                </a:solidFill>
                <a:latin typeface="Trebuchet MS"/>
              </a:rPr>
              <a:t> </a:t>
            </a:r>
            <a:r>
              <a:rPr kumimoji="0" lang="en-CA" sz="2800" b="1" i="0" u="sng" strike="noStrike" kern="1200" cap="none" spc="0" normalizeH="0" baseline="0" noProof="0" dirty="0">
                <a:ln>
                  <a:solidFill>
                    <a:srgbClr val="0000FF"/>
                  </a:solidFill>
                </a:ln>
                <a:solidFill>
                  <a:srgbClr val="FF0000"/>
                </a:solidFill>
                <a:effectLst>
                  <a:glow rad="241300">
                    <a:srgbClr val="FFFF00"/>
                  </a:glow>
                </a:effectLst>
                <a:uLnTx/>
                <a:uFillTx/>
                <a:latin typeface="Trebuchet MS"/>
                <a:ea typeface="+mn-ea"/>
                <a:cs typeface="+mn-cs"/>
              </a:rPr>
              <a:t>SABBATH!</a:t>
            </a:r>
            <a:r>
              <a:rPr lang="en-CA" sz="2800" b="1" u="sng" dirty="0">
                <a:solidFill>
                  <a:srgbClr val="0000FF"/>
                </a:solidFill>
              </a:rPr>
              <a:t>    </a:t>
            </a:r>
            <a:r>
              <a:rPr lang="en-CA" sz="2800" u="sng" dirty="0">
                <a:solidFill>
                  <a:srgbClr val="0000FF"/>
                </a:solidFill>
                <a:effectLst>
                  <a:glow rad="304800">
                    <a:srgbClr val="34E9FC"/>
                  </a:glow>
                  <a:outerShdw blurRad="50800" dist="50800" dir="5400000" algn="ctr" rotWithShape="0">
                    <a:srgbClr val="34E9FC"/>
                  </a:outerShdw>
                </a:effectLst>
              </a:rPr>
              <a:t>4</a:t>
            </a:r>
            <a:endParaRPr kumimoji="0" lang="en-CA" sz="2800" b="0" i="0" u="sng" strike="noStrike" kern="1200" cap="none" spc="0" normalizeH="0" baseline="0" noProof="0" dirty="0">
              <a:ln>
                <a:noFill/>
              </a:ln>
              <a:solidFill>
                <a:srgbClr val="0000FF"/>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8" name="Rectangle 7">
            <a:extLst>
              <a:ext uri="{FF2B5EF4-FFF2-40B4-BE49-F238E27FC236}">
                <a16:creationId xmlns:a16="http://schemas.microsoft.com/office/drawing/2014/main" id="{383F7E69-302F-F781-DC93-57417E25F7D5}"/>
              </a:ext>
            </a:extLst>
          </p:cNvPr>
          <p:cNvSpPr/>
          <p:nvPr/>
        </p:nvSpPr>
        <p:spPr>
          <a:xfrm>
            <a:off x="8521443" y="620712"/>
            <a:ext cx="3363679" cy="1354715"/>
          </a:xfrm>
          <a:prstGeom prst="rect">
            <a:avLst/>
          </a:prstGeom>
          <a:solidFill>
            <a:schemeClr val="accent5">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82550" h="38100" prst="coolSlant"/>
            </a:sp3d>
          </a:bodyPr>
          <a:lstStyle/>
          <a:p>
            <a:pPr lvl="0" defTabSz="457200">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1</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st Oct 16</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lang="en-CA" sz="2800" dirty="0">
                <a:solidFill>
                  <a:srgbClr val="0000FF"/>
                </a:solidFill>
              </a:rPr>
              <a:t>28</a:t>
            </a:r>
            <a:endParaRPr kumimoji="0" lang="en-CA" sz="2800" b="1" i="0" u="none" strike="noStrike" kern="1200" cap="none" spc="0" normalizeH="0" baseline="0" noProof="0" dirty="0">
              <a:ln>
                <a:noFill/>
              </a:ln>
              <a:solidFill>
                <a:srgbClr val="0000FF"/>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2</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solidFill>
                    <a:srgbClr val="0000FF"/>
                  </a:solidFill>
                </a:ln>
                <a:solidFill>
                  <a:srgbClr val="FF0000"/>
                </a:solidFill>
                <a:effectLst>
                  <a:glow rad="241300">
                    <a:srgbClr val="FFFF00"/>
                  </a:glow>
                </a:effectLst>
                <a:uLnTx/>
                <a:uFillTx/>
                <a:latin typeface="Trebuchet MS"/>
                <a:ea typeface="+mn-ea"/>
                <a:cs typeface="+mn-cs"/>
              </a:rPr>
              <a:t> 					</a:t>
            </a:r>
            <a:r>
              <a:rPr lang="en-CA" sz="2800" dirty="0">
                <a:solidFill>
                  <a:srgbClr val="0000FF"/>
                </a:solidFill>
              </a:rPr>
              <a:t>29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3</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i="0" u="none" strike="noStrike" kern="1200" cap="none" spc="0" normalizeH="0" baseline="0" noProof="0" dirty="0">
                <a:ln>
                  <a:noFill/>
                </a:ln>
                <a:solidFill>
                  <a:srgbClr val="0000FF"/>
                </a:solidFill>
                <a:effectLst/>
                <a:uLnTx/>
                <a:uFillTx/>
                <a:latin typeface="Trebuchet MS"/>
                <a:ea typeface="+mn-ea"/>
                <a:cs typeface="+mn-cs"/>
              </a:rPr>
              <a:t>30</a:t>
            </a:r>
            <a:endParaRPr kumimoji="0" lang="en-CA" sz="2800" b="0" i="0" u="none" strike="noStrike" kern="1200" cap="none" spc="0" normalizeH="0" baseline="0" noProof="0" dirty="0">
              <a:ln>
                <a:noFill/>
              </a:ln>
              <a:solidFill>
                <a:srgbClr val="0000FF"/>
              </a:solidFill>
              <a:effectLst/>
              <a:uLnTx/>
              <a:uFillTx/>
              <a:latin typeface="Trebuchet MS"/>
              <a:ea typeface="+mn-ea"/>
              <a:cs typeface="+mn-cs"/>
            </a:endParaRPr>
          </a:p>
        </p:txBody>
      </p:sp>
      <p:sp>
        <p:nvSpPr>
          <p:cNvPr id="9" name="Rounded Rectangle 27">
            <a:extLst>
              <a:ext uri="{FF2B5EF4-FFF2-40B4-BE49-F238E27FC236}">
                <a16:creationId xmlns:a16="http://schemas.microsoft.com/office/drawing/2014/main" id="{B61C7F88-A1BD-3AA6-1A62-ED09F0055FEE}"/>
              </a:ext>
            </a:extLst>
          </p:cNvPr>
          <p:cNvSpPr/>
          <p:nvPr/>
        </p:nvSpPr>
        <p:spPr>
          <a:xfrm>
            <a:off x="9426166" y="2427790"/>
            <a:ext cx="1617246" cy="380999"/>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black"/>
                </a:solidFill>
                <a:effectLst>
                  <a:glow rad="177800">
                    <a:srgbClr val="FFFF00"/>
                  </a:glow>
                </a:effectLst>
                <a:uLnTx/>
                <a:uFillTx/>
                <a:latin typeface="Trebuchet MS"/>
                <a:ea typeface="+mn-ea"/>
                <a:cs typeface="+mn-cs"/>
              </a:rPr>
              <a:t>8</a:t>
            </a:r>
            <a:r>
              <a:rPr kumimoji="0" lang="en-CA" sz="2000" b="0" i="0" u="none" strike="noStrike" kern="1200" cap="none" spc="0" normalizeH="0" baseline="30000" noProof="0" dirty="0">
                <a:ln>
                  <a:noFill/>
                </a:ln>
                <a:solidFill>
                  <a:prstClr val="black"/>
                </a:solidFill>
                <a:effectLst>
                  <a:glow rad="177800">
                    <a:srgbClr val="FFFF00"/>
                  </a:glow>
                </a:effectLst>
                <a:uLnTx/>
                <a:uFillTx/>
                <a:latin typeface="Trebuchet MS"/>
                <a:ea typeface="+mn-ea"/>
                <a:cs typeface="+mn-cs"/>
              </a:rPr>
              <a:t>th</a:t>
            </a:r>
            <a:r>
              <a:rPr kumimoji="0" lang="en-CA" sz="2000" b="0" i="0" u="none" strike="noStrike" kern="1200" cap="none" spc="0" normalizeH="0" baseline="0" noProof="0" dirty="0">
                <a:ln>
                  <a:noFill/>
                </a:ln>
                <a:solidFill>
                  <a:prstClr val="black"/>
                </a:solidFill>
                <a:effectLst>
                  <a:glow rad="177800">
                    <a:srgbClr val="FFFF00"/>
                  </a:glow>
                </a:effectLst>
                <a:uLnTx/>
                <a:uFillTx/>
                <a:latin typeface="Trebuchet MS"/>
                <a:ea typeface="+mn-ea"/>
                <a:cs typeface="+mn-cs"/>
              </a:rPr>
              <a:t> </a:t>
            </a:r>
            <a:r>
              <a:rPr kumimoji="0" lang="en-CA" sz="2000" b="0" i="0" u="none" strike="noStrike" kern="1200" cap="none" spc="0" normalizeH="0" baseline="0" noProof="0" dirty="0">
                <a:ln>
                  <a:noFill/>
                </a:ln>
                <a:solidFill>
                  <a:prstClr val="black"/>
                </a:solidFill>
                <a:effectLst/>
                <a:uLnTx/>
                <a:uFillTx/>
                <a:latin typeface="Trebuchet MS"/>
                <a:ea typeface="+mn-ea"/>
                <a:cs typeface="+mn-cs"/>
              </a:rPr>
              <a:t>Month</a:t>
            </a:r>
          </a:p>
        </p:txBody>
      </p:sp>
      <p:sp>
        <p:nvSpPr>
          <p:cNvPr id="10" name="Rounded Rectangle 63">
            <a:extLst>
              <a:ext uri="{FF2B5EF4-FFF2-40B4-BE49-F238E27FC236}">
                <a16:creationId xmlns:a16="http://schemas.microsoft.com/office/drawing/2014/main" id="{2131CF64-A4FE-8B09-4D9A-8ED013C61F1F}"/>
              </a:ext>
            </a:extLst>
          </p:cNvPr>
          <p:cNvSpPr/>
          <p:nvPr/>
        </p:nvSpPr>
        <p:spPr>
          <a:xfrm>
            <a:off x="9382444" y="1112743"/>
            <a:ext cx="1660968" cy="356686"/>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b="0" i="0" u="none" strike="noStrike" kern="1200" cap="none" spc="0" normalizeH="0" baseline="0" noProof="0" dirty="0">
                <a:ln>
                  <a:solidFill>
                    <a:schemeClr val="bg1"/>
                  </a:solidFill>
                </a:ln>
                <a:solidFill>
                  <a:schemeClr val="accent5">
                    <a:lumMod val="75000"/>
                  </a:schemeClr>
                </a:solidFill>
                <a:effectLst>
                  <a:glow rad="177800">
                    <a:srgbClr val="FFFF00"/>
                  </a:glow>
                </a:effectLst>
                <a:uLnTx/>
                <a:uFillTx/>
                <a:latin typeface="Snap ITC" panose="04040A07060A02020202" pitchFamily="82" charset="0"/>
              </a:rPr>
              <a:t>7</a:t>
            </a:r>
            <a:r>
              <a:rPr kumimoji="0" lang="en-CA" b="0" i="0" u="none" strike="noStrike" kern="1200" cap="none" spc="0" normalizeH="0" baseline="30000" noProof="0" dirty="0">
                <a:ln>
                  <a:solidFill>
                    <a:schemeClr val="bg1"/>
                  </a:solidFill>
                </a:ln>
                <a:solidFill>
                  <a:schemeClr val="accent5">
                    <a:lumMod val="75000"/>
                  </a:schemeClr>
                </a:solidFill>
                <a:effectLst>
                  <a:glow rad="177800">
                    <a:srgbClr val="FFFF00"/>
                  </a:glow>
                </a:effectLst>
                <a:uLnTx/>
                <a:uFillTx/>
                <a:latin typeface="Snap ITC" panose="04040A07060A02020202" pitchFamily="82" charset="0"/>
              </a:rPr>
              <a:t>th</a:t>
            </a:r>
            <a:r>
              <a:rPr kumimoji="0" lang="en-CA" b="0" i="0" u="none" strike="noStrike" kern="1200" cap="none" spc="0" normalizeH="0" baseline="0" noProof="0" dirty="0">
                <a:ln>
                  <a:solidFill>
                    <a:schemeClr val="bg1"/>
                  </a:solidFill>
                </a:ln>
                <a:solidFill>
                  <a:schemeClr val="accent5">
                    <a:lumMod val="75000"/>
                  </a:schemeClr>
                </a:solidFill>
                <a:effectLst>
                  <a:glow rad="177800">
                    <a:srgbClr val="FFFF00"/>
                  </a:glow>
                </a:effectLst>
                <a:uLnTx/>
                <a:uFillTx/>
                <a:latin typeface="Snap ITC" panose="04040A07060A02020202" pitchFamily="82" charset="0"/>
              </a:rPr>
              <a:t> Month </a:t>
            </a:r>
            <a:endParaRPr kumimoji="0" lang="en-CA" b="0" i="0" u="none" strike="noStrike" kern="1200" cap="none" spc="0" normalizeH="0" baseline="0" noProof="0" dirty="0">
              <a:ln>
                <a:solidFill>
                  <a:schemeClr val="bg1"/>
                </a:solidFill>
              </a:ln>
              <a:solidFill>
                <a:schemeClr val="accent5">
                  <a:lumMod val="75000"/>
                </a:schemeClr>
              </a:solidFill>
              <a:effectLst/>
              <a:uLnTx/>
              <a:uFillTx/>
              <a:latin typeface="Snap ITC" panose="04040A07060A02020202" pitchFamily="82" charset="0"/>
            </a:endParaRPr>
          </a:p>
        </p:txBody>
      </p:sp>
      <p:sp>
        <p:nvSpPr>
          <p:cNvPr id="2" name="Sun 1">
            <a:extLst>
              <a:ext uri="{FF2B5EF4-FFF2-40B4-BE49-F238E27FC236}">
                <a16:creationId xmlns:a16="http://schemas.microsoft.com/office/drawing/2014/main" id="{9C85098B-0915-D4AD-C91C-11EE0E16CFB3}"/>
              </a:ext>
            </a:extLst>
          </p:cNvPr>
          <p:cNvSpPr/>
          <p:nvPr/>
        </p:nvSpPr>
        <p:spPr>
          <a:xfrm>
            <a:off x="11607800" y="49369"/>
            <a:ext cx="508000" cy="473193"/>
          </a:xfrm>
          <a:prstGeom prst="sun">
            <a:avLst/>
          </a:prstGeom>
          <a:solidFill>
            <a:schemeClr val="bg2">
              <a:lumMod val="40000"/>
              <a:lumOff val="60000"/>
            </a:schemeClr>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63648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125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1250" fill="hold"/>
                                        <p:tgtEl>
                                          <p:spTgt spid="37"/>
                                        </p:tgtEl>
                                        <p:attrNameLst>
                                          <p:attrName>ppt_w</p:attrName>
                                        </p:attrNameLst>
                                      </p:cBhvr>
                                      <p:tavLst>
                                        <p:tav tm="0">
                                          <p:val>
                                            <p:fltVal val="0"/>
                                          </p:val>
                                        </p:tav>
                                        <p:tav tm="100000">
                                          <p:val>
                                            <p:strVal val="#ppt_w"/>
                                          </p:val>
                                        </p:tav>
                                      </p:tavLst>
                                    </p:anim>
                                    <p:anim calcmode="lin" valueType="num">
                                      <p:cBhvr>
                                        <p:cTn id="13" dur="1250" fill="hold"/>
                                        <p:tgtEl>
                                          <p:spTgt spid="37"/>
                                        </p:tgtEl>
                                        <p:attrNameLst>
                                          <p:attrName>ppt_h</p:attrName>
                                        </p:attrNameLst>
                                      </p:cBhvr>
                                      <p:tavLst>
                                        <p:tav tm="0">
                                          <p:val>
                                            <p:fltVal val="0"/>
                                          </p:val>
                                        </p:tav>
                                        <p:tav tm="100000">
                                          <p:val>
                                            <p:strVal val="#ppt_h"/>
                                          </p:val>
                                        </p:tav>
                                      </p:tavLst>
                                    </p:anim>
                                    <p:animEffect transition="in" filter="fade">
                                      <p:cBhvr>
                                        <p:cTn id="14" dur="1250"/>
                                        <p:tgtEl>
                                          <p:spTgt spid="37"/>
                                        </p:tgtEl>
                                      </p:cBhvr>
                                    </p:animEffect>
                                  </p:childTnLst>
                                </p:cTn>
                              </p:par>
                            </p:childTnLst>
                          </p:cTn>
                        </p:par>
                        <p:par>
                          <p:cTn id="15" fill="hold">
                            <p:stCondLst>
                              <p:cond delay="1250"/>
                            </p:stCondLst>
                            <p:childTnLst>
                              <p:par>
                                <p:cTn id="16" presetID="6" presetClass="entr" presetSubtype="16"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circle(in)">
                                      <p:cBhvr>
                                        <p:cTn id="18" dur="1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98C4F33-7AA7-69D2-FC0B-A1AB3D4D58B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197658" y="970756"/>
            <a:ext cx="3765742" cy="5426329"/>
          </a:xfrm>
        </p:spPr>
      </p:pic>
      <p:sp>
        <p:nvSpPr>
          <p:cNvPr id="4" name="Slide Number Placeholder 3">
            <a:extLst>
              <a:ext uri="{FF2B5EF4-FFF2-40B4-BE49-F238E27FC236}">
                <a16:creationId xmlns:a16="http://schemas.microsoft.com/office/drawing/2014/main" id="{1DEECD45-0EBA-CD64-F6C6-4B2203C063D4}"/>
              </a:ext>
            </a:extLst>
          </p:cNvPr>
          <p:cNvSpPr>
            <a:spLocks noGrp="1"/>
          </p:cNvSpPr>
          <p:nvPr>
            <p:ph type="sldNum" sz="quarter" idx="12"/>
          </p:nvPr>
        </p:nvSpPr>
        <p:spPr>
          <a:xfrm>
            <a:off x="8610600" y="6356350"/>
            <a:ext cx="3352800" cy="368300"/>
          </a:xfrm>
        </p:spPr>
        <p:txBody>
          <a:bodyPr/>
          <a:lstStyle/>
          <a:p>
            <a:fld id="{0B555D82-D20F-4DB7-B3E9-7B7EAC2F87A9}" type="slidenum">
              <a:rPr lang="en-US" sz="1400" b="1" smtClean="0">
                <a:solidFill>
                  <a:schemeClr val="tx1"/>
                </a:solidFill>
              </a:rPr>
              <a:t>4</a:t>
            </a:fld>
            <a:endParaRPr lang="en-US" sz="1400" b="1" dirty="0">
              <a:solidFill>
                <a:schemeClr val="tx1"/>
              </a:solidFill>
            </a:endParaRPr>
          </a:p>
        </p:txBody>
      </p:sp>
      <p:pic>
        <p:nvPicPr>
          <p:cNvPr id="14" name="Picture 13">
            <a:extLst>
              <a:ext uri="{FF2B5EF4-FFF2-40B4-BE49-F238E27FC236}">
                <a16:creationId xmlns:a16="http://schemas.microsoft.com/office/drawing/2014/main" id="{8563A9FE-DC63-3D33-0542-F2D9B0737F1E}"/>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a:ext>
            </a:extLst>
          </a:blip>
          <a:stretch>
            <a:fillRect/>
          </a:stretch>
        </p:blipFill>
        <p:spPr>
          <a:xfrm>
            <a:off x="316996" y="1480053"/>
            <a:ext cx="7640116" cy="3896269"/>
          </a:xfrm>
          <a:prstGeom prst="rect">
            <a:avLst/>
          </a:prstGeom>
          <a:ln w="88900" cap="sq" cmpd="thickThin">
            <a:solidFill>
              <a:schemeClr val="tx2"/>
            </a:solidFill>
            <a:prstDash val="solid"/>
            <a:miter lim="800000"/>
          </a:ln>
          <a:effectLst>
            <a:innerShdw blurRad="76200">
              <a:srgbClr val="000000"/>
            </a:innerShdw>
          </a:effectLst>
        </p:spPr>
      </p:pic>
      <p:sp>
        <p:nvSpPr>
          <p:cNvPr id="8" name="Rectangle 7">
            <a:extLst>
              <a:ext uri="{FF2B5EF4-FFF2-40B4-BE49-F238E27FC236}">
                <a16:creationId xmlns:a16="http://schemas.microsoft.com/office/drawing/2014/main" id="{E03F6DCB-6C84-BB28-F167-A819428B4C03}"/>
              </a:ext>
            </a:extLst>
          </p:cNvPr>
          <p:cNvSpPr/>
          <p:nvPr/>
        </p:nvSpPr>
        <p:spPr>
          <a:xfrm>
            <a:off x="372982" y="1528963"/>
            <a:ext cx="7530048" cy="966587"/>
          </a:xfrm>
          <a:prstGeom prst="rect">
            <a:avLst/>
          </a:prstGeom>
          <a:solidFill>
            <a:srgbClr val="EE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solidFill>
                  <a:schemeClr val="tx2"/>
                </a:solidFill>
                <a:effectLst/>
                <a:latin typeface="Times New Roman" panose="02020603050405020304" pitchFamily="18" charset="0"/>
              </a:rPr>
              <a:t>Phases of the Moon: 0029 - Universal Time (UT)</a:t>
            </a:r>
            <a:br>
              <a:rPr lang="en-US" b="1" i="0" dirty="0">
                <a:solidFill>
                  <a:schemeClr val="tx2"/>
                </a:solidFill>
                <a:effectLst/>
                <a:latin typeface="Times New Roman" panose="02020603050405020304" pitchFamily="18" charset="0"/>
              </a:rPr>
            </a:br>
            <a:r>
              <a:rPr lang="en-US" sz="1600" b="1" i="0" dirty="0">
                <a:solidFill>
                  <a:srgbClr val="C00000"/>
                </a:solidFill>
                <a:effectLst/>
                <a:latin typeface="Segoe Print" panose="02000600000000000000" pitchFamily="2" charset="0"/>
              </a:rPr>
              <a:t>Note:  For such an important study in John 7, </a:t>
            </a:r>
            <a:br>
              <a:rPr lang="en-US" sz="1600" b="1" i="0" dirty="0">
                <a:solidFill>
                  <a:srgbClr val="C00000"/>
                </a:solidFill>
                <a:effectLst/>
                <a:latin typeface="Segoe Print" panose="02000600000000000000" pitchFamily="2" charset="0"/>
              </a:rPr>
            </a:br>
            <a:r>
              <a:rPr lang="en-US" sz="1600" b="1" i="0" dirty="0">
                <a:solidFill>
                  <a:srgbClr val="C00000"/>
                </a:solidFill>
                <a:effectLst/>
                <a:latin typeface="Segoe Print" panose="02000600000000000000" pitchFamily="2" charset="0"/>
              </a:rPr>
              <a:t>every effort is being made to show the monthly count </a:t>
            </a:r>
            <a:br>
              <a:rPr lang="en-US" sz="1600" b="1" i="0" dirty="0">
                <a:solidFill>
                  <a:srgbClr val="C00000"/>
                </a:solidFill>
                <a:effectLst/>
                <a:latin typeface="Segoe Print" panose="02000600000000000000" pitchFamily="2" charset="0"/>
              </a:rPr>
            </a:br>
            <a:r>
              <a:rPr lang="en-US" sz="1600" b="1" i="0" dirty="0">
                <a:solidFill>
                  <a:srgbClr val="C00000"/>
                </a:solidFill>
                <a:effectLst/>
                <a:latin typeface="Segoe Print" panose="02000600000000000000" pitchFamily="2" charset="0"/>
              </a:rPr>
              <a:t>for the lunar calendar in use in this chapter for 29 CE.</a:t>
            </a:r>
            <a:endParaRPr lang="en-US" b="1" i="0" dirty="0">
              <a:solidFill>
                <a:srgbClr val="C00000"/>
              </a:solidFill>
              <a:effectLst/>
              <a:latin typeface="Segoe Print" panose="02000600000000000000" pitchFamily="2" charset="0"/>
            </a:endParaRPr>
          </a:p>
        </p:txBody>
      </p:sp>
      <p:sp>
        <p:nvSpPr>
          <p:cNvPr id="2" name="TextBox 1">
            <a:extLst>
              <a:ext uri="{FF2B5EF4-FFF2-40B4-BE49-F238E27FC236}">
                <a16:creationId xmlns:a16="http://schemas.microsoft.com/office/drawing/2014/main" id="{6B77F4A9-B89A-341D-A32D-05CE694FA8E9}"/>
              </a:ext>
            </a:extLst>
          </p:cNvPr>
          <p:cNvSpPr txBox="1"/>
          <p:nvPr/>
        </p:nvSpPr>
        <p:spPr>
          <a:xfrm>
            <a:off x="638090" y="970756"/>
            <a:ext cx="6957034" cy="369332"/>
          </a:xfrm>
          <a:prstGeom prst="rect">
            <a:avLst/>
          </a:prstGeom>
          <a:solidFill>
            <a:schemeClr val="accent4">
              <a:lumMod val="40000"/>
              <a:lumOff val="60000"/>
            </a:schemeClr>
          </a:solidFill>
          <a:effectLst>
            <a:softEdge rad="101600"/>
          </a:effectLst>
        </p:spPr>
        <p:txBody>
          <a:bodyPr wrap="square">
            <a:spAutoFit/>
          </a:bodyPr>
          <a:lstStyle/>
          <a:p>
            <a:r>
              <a:rPr lang="en-US" dirty="0"/>
              <a:t>Website:  </a:t>
            </a:r>
            <a:r>
              <a:rPr lang="en-US" dirty="0">
                <a:hlinkClick r:id="rId5"/>
              </a:rPr>
              <a:t>http://astropixels.com/ephemeris/phasescat/phases0001.html</a:t>
            </a:r>
            <a:r>
              <a:rPr lang="en-US" dirty="0"/>
              <a:t> </a:t>
            </a:r>
          </a:p>
        </p:txBody>
      </p:sp>
      <p:pic>
        <p:nvPicPr>
          <p:cNvPr id="23" name="Picture 22">
            <a:extLst>
              <a:ext uri="{FF2B5EF4-FFF2-40B4-BE49-F238E27FC236}">
                <a16:creationId xmlns:a16="http://schemas.microsoft.com/office/drawing/2014/main" id="{BB5111BE-385A-504E-D3B6-DCBD281CEBB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600" y="1388998"/>
            <a:ext cx="932534" cy="96658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5" name="Title 1">
            <a:extLst>
              <a:ext uri="{FF2B5EF4-FFF2-40B4-BE49-F238E27FC236}">
                <a16:creationId xmlns:a16="http://schemas.microsoft.com/office/drawing/2014/main" id="{7EC59557-2C0C-24F1-772C-546014446643}"/>
              </a:ext>
            </a:extLst>
          </p:cNvPr>
          <p:cNvSpPr txBox="1">
            <a:spLocks/>
          </p:cNvSpPr>
          <p:nvPr/>
        </p:nvSpPr>
        <p:spPr>
          <a:xfrm>
            <a:off x="1500342" y="223916"/>
            <a:ext cx="9224808" cy="626512"/>
          </a:xfrm>
          <a:prstGeom prst="rect">
            <a:avLst/>
          </a:prstGeom>
          <a:solidFill>
            <a:srgbClr val="FAEBFF"/>
          </a:solidFill>
          <a:ln w="57150">
            <a:solidFill>
              <a:srgbClr val="C00000"/>
            </a:solidFill>
          </a:ln>
          <a:effectLst>
            <a:glow rad="190500">
              <a:srgbClr val="FF0000">
                <a:alpha val="20000"/>
              </a:srgbClr>
            </a:glow>
          </a:effectLst>
          <a:scene3d>
            <a:camera prst="orthographicFront"/>
            <a:lightRig rig="threePt" dir="t"/>
          </a:scene3d>
          <a:sp3d>
            <a:bevelT w="114300" prst="artDeco"/>
          </a:sp3d>
        </p:spPr>
        <p:txBody>
          <a:bodyPr vert="horz" lIns="91440" tIns="45720" rIns="91440" bIns="45720" rtlCol="0" anchor="ctr">
            <a:normAutofit fontScale="975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C00000"/>
                </a:solidFill>
                <a:latin typeface="Comic Sans MS" panose="030F0702030302020204" pitchFamily="66" charset="0"/>
              </a:rPr>
              <a:t>Two Different Sources for </a:t>
            </a:r>
            <a:r>
              <a:rPr lang="en-US" sz="3600" b="1" dirty="0">
                <a:solidFill>
                  <a:schemeClr val="tx1">
                    <a:lumMod val="65000"/>
                    <a:lumOff val="35000"/>
                  </a:schemeClr>
                </a:solidFill>
                <a:latin typeface="Comic Sans MS" panose="030F0702030302020204" pitchFamily="66" charset="0"/>
              </a:rPr>
              <a:t>Moon Phases</a:t>
            </a:r>
          </a:p>
        </p:txBody>
      </p:sp>
      <p:sp>
        <p:nvSpPr>
          <p:cNvPr id="36" name="Title 1">
            <a:extLst>
              <a:ext uri="{FF2B5EF4-FFF2-40B4-BE49-F238E27FC236}">
                <a16:creationId xmlns:a16="http://schemas.microsoft.com/office/drawing/2014/main" id="{39A30C68-4594-5451-EC45-65A94C43D48D}"/>
              </a:ext>
            </a:extLst>
          </p:cNvPr>
          <p:cNvSpPr txBox="1">
            <a:spLocks/>
          </p:cNvSpPr>
          <p:nvPr/>
        </p:nvSpPr>
        <p:spPr>
          <a:xfrm>
            <a:off x="272546" y="5579978"/>
            <a:ext cx="7731629" cy="1003306"/>
          </a:xfrm>
          <a:prstGeom prst="rect">
            <a:avLst/>
          </a:prstGeom>
          <a:solidFill>
            <a:srgbClr val="FAEBFF"/>
          </a:solidFill>
          <a:ln w="57150">
            <a:solidFill>
              <a:srgbClr val="C00000"/>
            </a:solidFill>
          </a:ln>
          <a:effectLst>
            <a:glow rad="190500">
              <a:srgbClr val="FF0000">
                <a:alpha val="20000"/>
              </a:srgbClr>
            </a:glow>
          </a:effectLst>
          <a:scene3d>
            <a:camera prst="orthographicFront"/>
            <a:lightRig rig="threePt" dir="t"/>
          </a:scene3d>
          <a:sp3d>
            <a:bevelT w="114300" prst="artDeco"/>
          </a:sp3d>
        </p:spPr>
        <p:txBody>
          <a:bodyPr vert="horz" lIns="91440" tIns="45720" rIns="91440" bIns="45720" rtlCol="0" anchor="ctr">
            <a:normAutofit fontScale="9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tx2"/>
                </a:solidFill>
                <a:latin typeface="Comic Sans MS" panose="030F0702030302020204" pitchFamily="66" charset="0"/>
              </a:rPr>
              <a:t>In 29 CE there are 50 moon phases.  </a:t>
            </a:r>
            <a:br>
              <a:rPr lang="en-US" sz="2400" b="1" dirty="0">
                <a:solidFill>
                  <a:schemeClr val="tx2"/>
                </a:solidFill>
                <a:latin typeface="Comic Sans MS" panose="030F0702030302020204" pitchFamily="66" charset="0"/>
              </a:rPr>
            </a:br>
            <a:r>
              <a:rPr lang="en-US" sz="2400" b="1" dirty="0">
                <a:solidFill>
                  <a:schemeClr val="tx2"/>
                </a:solidFill>
                <a:latin typeface="Comic Sans MS" panose="030F0702030302020204" pitchFamily="66" charset="0"/>
              </a:rPr>
              <a:t>In comparison to the moon phases with the Israel calendar </a:t>
            </a:r>
            <a:r>
              <a:rPr lang="en-US" sz="1800" b="1" dirty="0">
                <a:solidFill>
                  <a:schemeClr val="tx2"/>
                </a:solidFill>
                <a:latin typeface="Comic Sans MS" panose="030F0702030302020204" pitchFamily="66" charset="0"/>
              </a:rPr>
              <a:t>[29 CE]</a:t>
            </a:r>
            <a:r>
              <a:rPr lang="en-US" sz="2000" b="1" dirty="0">
                <a:solidFill>
                  <a:schemeClr val="tx2"/>
                </a:solidFill>
                <a:latin typeface="Comic Sans MS" panose="030F0702030302020204" pitchFamily="66" charset="0"/>
              </a:rPr>
              <a:t>, </a:t>
            </a:r>
            <a:r>
              <a:rPr lang="en-US" sz="2400" b="1" dirty="0">
                <a:solidFill>
                  <a:schemeClr val="tx2"/>
                </a:solidFill>
                <a:latin typeface="Comic Sans MS" panose="030F0702030302020204" pitchFamily="66" charset="0"/>
              </a:rPr>
              <a:t>nine phases vary only a slight amount.</a:t>
            </a:r>
          </a:p>
        </p:txBody>
      </p:sp>
      <p:pic>
        <p:nvPicPr>
          <p:cNvPr id="34" name="Picture 33">
            <a:extLst>
              <a:ext uri="{FF2B5EF4-FFF2-40B4-BE49-F238E27FC236}">
                <a16:creationId xmlns:a16="http://schemas.microsoft.com/office/drawing/2014/main" id="{1FD2A62D-C9DD-BF8A-0908-C271B64160FE}"/>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rcRect/>
          <a:stretch/>
        </p:blipFill>
        <p:spPr>
          <a:xfrm flipH="1">
            <a:off x="316996" y="4334256"/>
            <a:ext cx="1158545" cy="142696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47139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1000"/>
                                        <p:tgtEl>
                                          <p:spTgt spid="8">
                                            <p:txEl>
                                              <p:pRg st="0" end="0"/>
                                            </p:txEl>
                                          </p:spTgt>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fltVal val="0"/>
                                          </p:val>
                                        </p:tav>
                                        <p:tav tm="100000">
                                          <p:val>
                                            <p:strVal val="#ppt_w"/>
                                          </p:val>
                                        </p:tav>
                                      </p:tavLst>
                                    </p:anim>
                                    <p:anim calcmode="lin" valueType="num">
                                      <p:cBhvr>
                                        <p:cTn id="12" dur="1000" fill="hold"/>
                                        <p:tgtEl>
                                          <p:spTgt spid="23"/>
                                        </p:tgtEl>
                                        <p:attrNameLst>
                                          <p:attrName>ppt_h</p:attrName>
                                        </p:attrNameLst>
                                      </p:cBhvr>
                                      <p:tavLst>
                                        <p:tav tm="0">
                                          <p:val>
                                            <p:fltVal val="0"/>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6">
                                            <p:txEl>
                                              <p:pRg st="0" end="0"/>
                                            </p:txEl>
                                          </p:spTgt>
                                        </p:tgtEl>
                                        <p:attrNameLst>
                                          <p:attrName>style.visibility</p:attrName>
                                        </p:attrNameLst>
                                      </p:cBhvr>
                                      <p:to>
                                        <p:strVal val="visible"/>
                                      </p:to>
                                    </p:set>
                                    <p:anim calcmode="lin" valueType="num">
                                      <p:cBhvr>
                                        <p:cTn id="18" dur="10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20" dur="1000"/>
                                        <p:tgtEl>
                                          <p:spTgt spid="36">
                                            <p:txEl>
                                              <p:pRg st="0" end="0"/>
                                            </p:txEl>
                                          </p:spTgt>
                                        </p:tgtEl>
                                      </p:cBhvr>
                                    </p:animEffect>
                                  </p:childTnLst>
                                </p:cTn>
                              </p:par>
                            </p:childTnLst>
                          </p:cTn>
                        </p:par>
                        <p:par>
                          <p:cTn id="21" fill="hold">
                            <p:stCondLst>
                              <p:cond delay="1000"/>
                            </p:stCondLst>
                            <p:childTnLst>
                              <p:par>
                                <p:cTn id="22" presetID="53" presetClass="entr" presetSubtype="16" fill="hold" nodeType="afterEffect">
                                  <p:stCondLst>
                                    <p:cond delay="500"/>
                                  </p:stCondLst>
                                  <p:childTnLst>
                                    <p:set>
                                      <p:cBhvr>
                                        <p:cTn id="23" dur="1" fill="hold">
                                          <p:stCondLst>
                                            <p:cond delay="0"/>
                                          </p:stCondLst>
                                        </p:cTn>
                                        <p:tgtEl>
                                          <p:spTgt spid="34"/>
                                        </p:tgtEl>
                                        <p:attrNameLst>
                                          <p:attrName>style.visibility</p:attrName>
                                        </p:attrNameLst>
                                      </p:cBhvr>
                                      <p:to>
                                        <p:strVal val="visible"/>
                                      </p:to>
                                    </p:set>
                                    <p:anim calcmode="lin" valueType="num">
                                      <p:cBhvr>
                                        <p:cTn id="24" dur="1000" fill="hold"/>
                                        <p:tgtEl>
                                          <p:spTgt spid="34"/>
                                        </p:tgtEl>
                                        <p:attrNameLst>
                                          <p:attrName>ppt_w</p:attrName>
                                        </p:attrNameLst>
                                      </p:cBhvr>
                                      <p:tavLst>
                                        <p:tav tm="0">
                                          <p:val>
                                            <p:fltVal val="0"/>
                                          </p:val>
                                        </p:tav>
                                        <p:tav tm="100000">
                                          <p:val>
                                            <p:strVal val="#ppt_w"/>
                                          </p:val>
                                        </p:tav>
                                      </p:tavLst>
                                    </p:anim>
                                    <p:anim calcmode="lin" valueType="num">
                                      <p:cBhvr>
                                        <p:cTn id="25" dur="1000" fill="hold"/>
                                        <p:tgtEl>
                                          <p:spTgt spid="34"/>
                                        </p:tgtEl>
                                        <p:attrNameLst>
                                          <p:attrName>ppt_h</p:attrName>
                                        </p:attrNameLst>
                                      </p:cBhvr>
                                      <p:tavLst>
                                        <p:tav tm="0">
                                          <p:val>
                                            <p:fltVal val="0"/>
                                          </p:val>
                                        </p:tav>
                                        <p:tav tm="100000">
                                          <p:val>
                                            <p:strVal val="#ppt_h"/>
                                          </p:val>
                                        </p:tav>
                                      </p:tavLst>
                                    </p:anim>
                                    <p:animEffect transition="in" filter="fade">
                                      <p:cBhvr>
                                        <p:cTn id="2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rotWithShape="1">
          <a:gsLst>
            <a:gs pos="28000">
              <a:schemeClr val="accent5">
                <a:lumMod val="60000"/>
                <a:lumOff val="40000"/>
              </a:schemeClr>
            </a:gs>
            <a:gs pos="100000">
              <a:srgbClr val="222BDC"/>
            </a:gs>
          </a:gsLst>
          <a:lin ang="2520000" scaled="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9A76C-69C5-46F7-B657-E51CD6DF4CB1}"/>
              </a:ext>
            </a:extLst>
          </p:cNvPr>
          <p:cNvSpPr>
            <a:spLocks noGrp="1"/>
          </p:cNvSpPr>
          <p:nvPr>
            <p:ph idx="1"/>
          </p:nvPr>
        </p:nvSpPr>
        <p:spPr>
          <a:xfrm>
            <a:off x="581820" y="890953"/>
            <a:ext cx="11002297" cy="5181600"/>
          </a:xfrm>
          <a:gradFill>
            <a:gsLst>
              <a:gs pos="0">
                <a:srgbClr val="0000CC">
                  <a:alpha val="13000"/>
                </a:srgbClr>
              </a:gs>
              <a:gs pos="74000">
                <a:srgbClr val="FF99FF">
                  <a:alpha val="57000"/>
                </a:srgbClr>
              </a:gs>
            </a:gsLst>
            <a:lin ang="2520000" scaled="0"/>
          </a:gradFill>
          <a:ln w="76200">
            <a:solidFill>
              <a:srgbClr val="FF3399"/>
            </a:solidFill>
          </a:ln>
          <a:scene3d>
            <a:camera prst="orthographicFront"/>
            <a:lightRig rig="threePt" dir="t"/>
          </a:scene3d>
          <a:sp3d>
            <a:bevelT prst="angle"/>
          </a:sp3d>
        </p:spPr>
        <p:txBody>
          <a:bodyPr anchor="ctr">
            <a:normAutofit fontScale="85000" lnSpcReduction="20000"/>
            <a:sp3d extrusionH="57150">
              <a:bevelT h="25400" prst="softRound"/>
            </a:sp3d>
          </a:bodyPr>
          <a:lstStyle/>
          <a:p>
            <a:pPr>
              <a:lnSpc>
                <a:spcPct val="120000"/>
              </a:lnSpc>
            </a:pPr>
            <a:r>
              <a:rPr lang="en-US" sz="3600" dirty="0">
                <a:solidFill>
                  <a:prstClr val="black"/>
                </a:solidFill>
                <a:latin typeface="Calibri" panose="020F0502020204030204" pitchFamily="34" charset="0"/>
                <a:cs typeface="Calibri" panose="020F0502020204030204" pitchFamily="34" charset="0"/>
              </a:rPr>
              <a:t>When </a:t>
            </a:r>
            <a:r>
              <a:rPr lang="en-US" sz="3600" dirty="0">
                <a:solidFill>
                  <a:srgbClr val="0000CC"/>
                </a:solidFill>
                <a:latin typeface="Calibri" panose="020F0502020204030204" pitchFamily="34" charset="0"/>
                <a:cs typeface="Calibri" panose="020F0502020204030204" pitchFamily="34" charset="0"/>
              </a:rPr>
              <a:t>Yahusha</a:t>
            </a:r>
            <a:r>
              <a:rPr lang="en-US" sz="3600" dirty="0">
                <a:solidFill>
                  <a:prstClr val="black"/>
                </a:solidFill>
                <a:latin typeface="Calibri" panose="020F0502020204030204" pitchFamily="34" charset="0"/>
                <a:cs typeface="Calibri" panose="020F0502020204030204" pitchFamily="34" charset="0"/>
              </a:rPr>
              <a:t> went up at the </a:t>
            </a:r>
            <a:r>
              <a:rPr lang="en-US" sz="3600" u="sng" dirty="0">
                <a:solidFill>
                  <a:prstClr val="black"/>
                </a:solidFill>
                <a:latin typeface="Calibri" panose="020F0502020204030204" pitchFamily="34" charset="0"/>
                <a:cs typeface="Calibri" panose="020F0502020204030204" pitchFamily="34" charset="0"/>
              </a:rPr>
              <a:t>middle of</a:t>
            </a:r>
            <a:r>
              <a:rPr lang="en-US" sz="3600" dirty="0">
                <a:solidFill>
                  <a:prstClr val="black"/>
                </a:solidFill>
                <a:latin typeface="Calibri" panose="020F0502020204030204" pitchFamily="34" charset="0"/>
                <a:cs typeface="Calibri" panose="020F0502020204030204" pitchFamily="34" charset="0"/>
              </a:rPr>
              <a:t> </a:t>
            </a:r>
            <a:r>
              <a:rPr lang="en-US" sz="3600" b="1" u="sng"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their</a:t>
            </a:r>
            <a:r>
              <a:rPr lang="en-US" sz="3600" dirty="0">
                <a:solidFill>
                  <a:prstClr val="black"/>
                </a:solidFill>
                <a:latin typeface="Calibri" panose="020F0502020204030204" pitchFamily="34" charset="0"/>
                <a:cs typeface="Calibri" panose="020F0502020204030204" pitchFamily="34" charset="0"/>
              </a:rPr>
              <a:t> </a:t>
            </a:r>
            <a:r>
              <a:rPr lang="en-US" sz="3600" u="sng" dirty="0">
                <a:solidFill>
                  <a:prstClr val="black"/>
                </a:solidFill>
                <a:latin typeface="Calibri" panose="020F0502020204030204" pitchFamily="34" charset="0"/>
                <a:cs typeface="Calibri" panose="020F0502020204030204" pitchFamily="34" charset="0"/>
              </a:rPr>
              <a:t>feast</a:t>
            </a:r>
            <a:r>
              <a:rPr lang="en-US" sz="3600" dirty="0">
                <a:solidFill>
                  <a:prstClr val="black"/>
                </a:solidFill>
                <a:latin typeface="Calibri" panose="020F0502020204030204" pitchFamily="34" charset="0"/>
                <a:cs typeface="Calibri" panose="020F0502020204030204" pitchFamily="34" charset="0"/>
              </a:rPr>
              <a:t>, is it possible </a:t>
            </a:r>
            <a:r>
              <a:rPr lang="en-US" sz="3600" dirty="0">
                <a:solidFill>
                  <a:srgbClr val="0000CC"/>
                </a:solidFill>
                <a:latin typeface="Calibri" panose="020F0502020204030204" pitchFamily="34" charset="0"/>
                <a:cs typeface="Calibri" panose="020F0502020204030204" pitchFamily="34" charset="0"/>
              </a:rPr>
              <a:t>Yahusha</a:t>
            </a:r>
            <a:r>
              <a:rPr lang="en-US" sz="3600" dirty="0">
                <a:solidFill>
                  <a:prstClr val="black"/>
                </a:solidFill>
                <a:latin typeface="Calibri" panose="020F0502020204030204" pitchFamily="34" charset="0"/>
                <a:cs typeface="Calibri" panose="020F0502020204030204" pitchFamily="34" charset="0"/>
              </a:rPr>
              <a:t> intended to “</a:t>
            </a:r>
            <a:r>
              <a:rPr lang="en-US" sz="3600" i="1" dirty="0">
                <a:solidFill>
                  <a:srgbClr val="0000CC"/>
                </a:solidFill>
                <a:latin typeface="Comic Sans MS" panose="030F0702030302020204" pitchFamily="66" charset="0"/>
                <a:cs typeface="Calibri" panose="020F0502020204030204" pitchFamily="34" charset="0"/>
              </a:rPr>
              <a:t>light all the candles of the menorah with one match</a:t>
            </a:r>
            <a:r>
              <a:rPr lang="en-US" sz="3600" dirty="0">
                <a:solidFill>
                  <a:prstClr val="black"/>
                </a:solidFill>
                <a:latin typeface="Calibri" panose="020F0502020204030204" pitchFamily="34" charset="0"/>
                <a:cs typeface="Calibri" panose="020F0502020204030204" pitchFamily="34" charset="0"/>
              </a:rPr>
              <a:t>”</a:t>
            </a:r>
            <a:r>
              <a:rPr lang="en-US" sz="3600" dirty="0">
                <a:solidFill>
                  <a:prstClr val="black"/>
                </a:solidFill>
                <a:latin typeface="Comic Sans MS" panose="030F0702030302020204" pitchFamily="66" charset="0"/>
                <a:cs typeface="Calibri" panose="020F0502020204030204" pitchFamily="34" charset="0"/>
              </a:rPr>
              <a:t>?</a:t>
            </a:r>
          </a:p>
          <a:p>
            <a:endParaRPr lang="en-US" sz="1000" dirty="0">
              <a:solidFill>
                <a:prstClr val="black"/>
              </a:solidFill>
              <a:latin typeface="Calibri" panose="020F0502020204030204" pitchFamily="34" charset="0"/>
              <a:cs typeface="Calibri" panose="020F0502020204030204" pitchFamily="34" charset="0"/>
            </a:endParaRPr>
          </a:p>
          <a:p>
            <a:pPr>
              <a:lnSpc>
                <a:spcPct val="120000"/>
              </a:lnSpc>
            </a:pPr>
            <a:r>
              <a:rPr lang="en-US" sz="3600" dirty="0">
                <a:solidFill>
                  <a:srgbClr val="0000CC"/>
                </a:solidFill>
                <a:latin typeface="Calibri" panose="020F0502020204030204" pitchFamily="34" charset="0"/>
                <a:cs typeface="Calibri" panose="020F0502020204030204" pitchFamily="34" charset="0"/>
              </a:rPr>
              <a:t>Yahusha</a:t>
            </a:r>
            <a:r>
              <a:rPr lang="en-US" sz="3600" dirty="0">
                <a:solidFill>
                  <a:prstClr val="black"/>
                </a:solidFill>
                <a:latin typeface="Calibri" panose="020F0502020204030204" pitchFamily="34" charset="0"/>
                <a:cs typeface="Calibri" panose="020F0502020204030204" pitchFamily="34" charset="0"/>
              </a:rPr>
              <a:t> was </a:t>
            </a:r>
            <a:r>
              <a:rPr lang="en-US" sz="3600" b="1" dirty="0">
                <a:ln>
                  <a:solidFill>
                    <a:srgbClr val="CC00FF"/>
                  </a:solidFill>
                </a:ln>
                <a:solidFill>
                  <a:srgbClr val="222BDC"/>
                </a:solidFill>
                <a:effectLst>
                  <a:glow rad="127000">
                    <a:srgbClr val="FFFF00"/>
                  </a:glow>
                </a:effectLst>
                <a:latin typeface="Snap ITC" panose="04040A07060A02020202" pitchFamily="82" charset="0"/>
                <a:cs typeface="Calibri" panose="020F0502020204030204" pitchFamily="34" charset="0"/>
              </a:rPr>
              <a:t>not there to observe their lunar festival</a:t>
            </a:r>
            <a:r>
              <a:rPr lang="en-US" sz="3600" dirty="0">
                <a:ln>
                  <a:solidFill>
                    <a:srgbClr val="CC00FF"/>
                  </a:solidFill>
                </a:ln>
                <a:solidFill>
                  <a:srgbClr val="222BDC"/>
                </a:solidFill>
                <a:effectLst>
                  <a:glow rad="127000">
                    <a:srgbClr val="FFFF00"/>
                  </a:glow>
                </a:effectLst>
                <a:latin typeface="Snap ITC" panose="04040A07060A02020202" pitchFamily="82" charset="0"/>
                <a:cs typeface="Calibri" panose="020F0502020204030204" pitchFamily="34" charset="0"/>
              </a:rPr>
              <a:t>! </a:t>
            </a:r>
            <a:r>
              <a:rPr lang="en-US" sz="3600" dirty="0">
                <a:solidFill>
                  <a:prstClr val="black"/>
                </a:solidFill>
                <a:latin typeface="Calibri" panose="020F0502020204030204" pitchFamily="34" charset="0"/>
                <a:cs typeface="Calibri" panose="020F0502020204030204" pitchFamily="34" charset="0"/>
              </a:rPr>
              <a:t>He attended specifically for a </a:t>
            </a:r>
            <a:r>
              <a:rPr lang="en-US" sz="3600" u="sng" dirty="0">
                <a:solidFill>
                  <a:prstClr val="black"/>
                </a:solidFill>
                <a:latin typeface="Calibri" panose="020F0502020204030204" pitchFamily="34" charset="0"/>
                <a:cs typeface="Calibri" panose="020F0502020204030204" pitchFamily="34" charset="0"/>
              </a:rPr>
              <a:t>PRIME OPPORTUNITY</a:t>
            </a:r>
            <a:r>
              <a:rPr lang="en-US" sz="3600" dirty="0">
                <a:solidFill>
                  <a:prstClr val="black"/>
                </a:solidFill>
                <a:latin typeface="Calibri" panose="020F0502020204030204" pitchFamily="34" charset="0"/>
                <a:cs typeface="Calibri" panose="020F0502020204030204" pitchFamily="34" charset="0"/>
              </a:rPr>
              <a:t> to  </a:t>
            </a:r>
            <a:r>
              <a:rPr lang="en-US" sz="3600" b="1" dirty="0">
                <a:ln>
                  <a:solidFill>
                    <a:srgbClr val="002060"/>
                  </a:solidFill>
                </a:ln>
                <a:solidFill>
                  <a:schemeClr val="accent5">
                    <a:lumMod val="75000"/>
                  </a:schemeClr>
                </a:solidFill>
                <a:effectLst>
                  <a:glow rad="127000">
                    <a:srgbClr val="34E9FC"/>
                  </a:glow>
                </a:effectLst>
                <a:latin typeface="Snap ITC" panose="04040A07060A02020202" pitchFamily="82" charset="0"/>
                <a:cs typeface="Calibri" panose="020F0502020204030204" pitchFamily="34" charset="0"/>
              </a:rPr>
              <a:t>expressly WITNESS </a:t>
            </a:r>
            <a:r>
              <a:rPr lang="en-US" sz="3600" dirty="0">
                <a:solidFill>
                  <a:prstClr val="black"/>
                </a:solidFill>
                <a:latin typeface="Calibri" panose="020F0502020204030204" pitchFamily="34" charset="0"/>
                <a:cs typeface="Calibri" panose="020F0502020204030204" pitchFamily="34" charset="0"/>
              </a:rPr>
              <a:t>to the people </a:t>
            </a:r>
            <a:r>
              <a:rPr lang="en-US" sz="3600" u="sng" dirty="0">
                <a:solidFill>
                  <a:prstClr val="black"/>
                </a:solidFill>
                <a:latin typeface="Calibri" panose="020F0502020204030204" pitchFamily="34" charset="0"/>
                <a:cs typeface="Calibri" panose="020F0502020204030204" pitchFamily="34" charset="0"/>
              </a:rPr>
              <a:t>all in one sittin</a:t>
            </a:r>
            <a:r>
              <a:rPr lang="en-US" sz="3600" dirty="0">
                <a:solidFill>
                  <a:prstClr val="black"/>
                </a:solidFill>
                <a:latin typeface="Calibri" panose="020F0502020204030204" pitchFamily="34" charset="0"/>
                <a:cs typeface="Calibri" panose="020F0502020204030204" pitchFamily="34" charset="0"/>
              </a:rPr>
              <a:t>g.  </a:t>
            </a:r>
            <a:br>
              <a:rPr lang="en-US" sz="3600" dirty="0">
                <a:solidFill>
                  <a:prstClr val="black"/>
                </a:solidFill>
                <a:latin typeface="Calibri" panose="020F0502020204030204" pitchFamily="34" charset="0"/>
                <a:cs typeface="Calibri" panose="020F0502020204030204" pitchFamily="34" charset="0"/>
              </a:rPr>
            </a:br>
            <a:r>
              <a:rPr lang="en-US" sz="3600" dirty="0">
                <a:solidFill>
                  <a:prstClr val="black"/>
                </a:solidFill>
                <a:latin typeface="Calibri" panose="020F0502020204030204" pitchFamily="34" charset="0"/>
                <a:cs typeface="Calibri" panose="020F0502020204030204" pitchFamily="34" charset="0"/>
              </a:rPr>
              <a:t>The congregation was there to listen.  </a:t>
            </a:r>
            <a:r>
              <a:rPr lang="en-US" sz="3600" b="1" dirty="0">
                <a:solidFill>
                  <a:srgbClr val="0000CC"/>
                </a:solidFill>
                <a:latin typeface="Calibri" panose="020F0502020204030204" pitchFamily="34" charset="0"/>
                <a:cs typeface="Calibri" panose="020F0502020204030204" pitchFamily="34" charset="0"/>
              </a:rPr>
              <a:t>Yahusha</a:t>
            </a:r>
            <a:r>
              <a:rPr lang="en-US" sz="3600" dirty="0">
                <a:solidFill>
                  <a:prstClr val="black"/>
                </a:solidFill>
                <a:latin typeface="Calibri" panose="020F0502020204030204" pitchFamily="34" charset="0"/>
                <a:cs typeface="Calibri" panose="020F0502020204030204" pitchFamily="34" charset="0"/>
              </a:rPr>
              <a:t> used this opportunity to appeal to their intellect and convictions.</a:t>
            </a:r>
          </a:p>
          <a:p>
            <a:r>
              <a:rPr lang="en-US" sz="3600" b="1" u="sng" dirty="0">
                <a:ln>
                  <a:solidFill>
                    <a:srgbClr val="0000CC"/>
                  </a:solidFill>
                </a:ln>
                <a:solidFill>
                  <a:srgbClr val="34E9FC"/>
                </a:solidFill>
                <a:latin typeface="Bodoni MT Black" panose="02070A03080606020203" pitchFamily="18" charset="0"/>
                <a:cs typeface="Calibri" panose="020F0502020204030204" pitchFamily="34" charset="0"/>
              </a:rPr>
              <a:t>Come to Me</a:t>
            </a:r>
            <a:r>
              <a:rPr lang="en-US" sz="3600" b="1" dirty="0">
                <a:ln>
                  <a:solidFill>
                    <a:srgbClr val="0000CC"/>
                  </a:solidFill>
                </a:ln>
                <a:solidFill>
                  <a:srgbClr val="34E9FC"/>
                </a:solidFill>
                <a:latin typeface="Bodoni MT Black" panose="02070A03080606020203" pitchFamily="18" charset="0"/>
                <a:cs typeface="Calibri" panose="020F0502020204030204" pitchFamily="34" charset="0"/>
              </a:rPr>
              <a:t>!  </a:t>
            </a:r>
            <a:r>
              <a:rPr lang="en-US" sz="4200" b="1" dirty="0">
                <a:ln w="28575">
                  <a:solidFill>
                    <a:srgbClr val="0000CC"/>
                  </a:solidFill>
                </a:ln>
                <a:solidFill>
                  <a:srgbClr val="FF0000"/>
                </a:solidFill>
                <a:latin typeface="Bauhaus 93" panose="04030905020B02020C02" pitchFamily="82" charset="0"/>
                <a:cs typeface="Calibri" panose="020F0502020204030204" pitchFamily="34" charset="0"/>
              </a:rPr>
              <a:t>Forget</a:t>
            </a:r>
            <a:r>
              <a:rPr lang="en-US" sz="3600" dirty="0">
                <a:solidFill>
                  <a:prstClr val="black"/>
                </a:solidFill>
                <a:latin typeface="Calibri" panose="020F0502020204030204" pitchFamily="34" charset="0"/>
                <a:cs typeface="Calibri" panose="020F0502020204030204" pitchFamily="34" charset="0"/>
              </a:rPr>
              <a:t> </a:t>
            </a:r>
            <a:r>
              <a:rPr lang="en-US" sz="3600" u="sng" dirty="0">
                <a:solidFill>
                  <a:prstClr val="black"/>
                </a:solidFill>
                <a:latin typeface="Calibri" panose="020F0502020204030204" pitchFamily="34" charset="0"/>
                <a:cs typeface="Calibri" panose="020F0502020204030204" pitchFamily="34" charset="0"/>
              </a:rPr>
              <a:t>the Pharisees and Sadducees</a:t>
            </a:r>
            <a:r>
              <a:rPr lang="en-US" sz="3600" dirty="0">
                <a:solidFill>
                  <a:prstClr val="black"/>
                </a:solidFill>
                <a:latin typeface="Calibri" panose="020F0502020204030204" pitchFamily="34" charset="0"/>
                <a:cs typeface="Calibri" panose="020F0502020204030204" pitchFamily="34" charset="0"/>
              </a:rPr>
              <a:t> who He emphatically declared as – </a:t>
            </a:r>
            <a:r>
              <a:rPr lang="en-US" sz="3600" b="1" dirty="0">
                <a:solidFill>
                  <a:prstClr val="black"/>
                </a:solidFill>
                <a:effectLst>
                  <a:outerShdw blurRad="50800" dist="50800" dir="5400000" algn="ctr" rotWithShape="0">
                    <a:srgbClr val="00FF00"/>
                  </a:outerShdw>
                </a:effectLst>
                <a:latin typeface="Calibri" panose="020F0502020204030204" pitchFamily="34" charset="0"/>
                <a:cs typeface="Calibri" panose="020F0502020204030204" pitchFamily="34" charset="0"/>
              </a:rPr>
              <a:t>blind guides!</a:t>
            </a:r>
            <a:r>
              <a:rPr lang="en-US" sz="3600" dirty="0">
                <a:solidFill>
                  <a:prstClr val="black"/>
                </a:solidFill>
                <a:latin typeface="Calibri" panose="020F0502020204030204" pitchFamily="34" charset="0"/>
                <a:cs typeface="Calibri" panose="020F0502020204030204" pitchFamily="34" charset="0"/>
              </a:rPr>
              <a:t> </a:t>
            </a:r>
            <a:r>
              <a:rPr lang="en-US" sz="1800" dirty="0">
                <a:solidFill>
                  <a:srgbClr val="C00000"/>
                </a:solidFill>
                <a:latin typeface="Calibri" panose="020F0502020204030204" pitchFamily="34" charset="0"/>
                <a:cs typeface="Calibri" panose="020F0502020204030204" pitchFamily="34" charset="0"/>
              </a:rPr>
              <a:t>Matt 23:16</a:t>
            </a:r>
          </a:p>
        </p:txBody>
      </p:sp>
      <p:sp>
        <p:nvSpPr>
          <p:cNvPr id="4" name="Slide Number Placeholder 3">
            <a:extLst>
              <a:ext uri="{FF2B5EF4-FFF2-40B4-BE49-F238E27FC236}">
                <a16:creationId xmlns:a16="http://schemas.microsoft.com/office/drawing/2014/main" id="{C7215623-9220-465C-A4D3-E4D0AE09A546}"/>
              </a:ext>
            </a:extLst>
          </p:cNvPr>
          <p:cNvSpPr>
            <a:spLocks noGrp="1"/>
          </p:cNvSpPr>
          <p:nvPr>
            <p:ph type="sldNum" sz="quarter" idx="12"/>
          </p:nvPr>
        </p:nvSpPr>
        <p:spPr>
          <a:xfrm>
            <a:off x="11697853" y="6482445"/>
            <a:ext cx="458522" cy="308657"/>
          </a:xfrm>
        </p:spPr>
        <p:txBody>
          <a:bodyPr/>
          <a:lstStyle/>
          <a:p>
            <a:fld id="{6D22F896-40B5-4ADD-8801-0D06FADFA095}" type="slidenum">
              <a:rPr lang="en-US" sz="1400" smtClean="0">
                <a:solidFill>
                  <a:prstClr val="white">
                    <a:tint val="75000"/>
                  </a:prstClr>
                </a:solidFill>
              </a:rPr>
              <a:pPr/>
              <a:t>40</a:t>
            </a:fld>
            <a:endParaRPr lang="en-US" sz="1400" dirty="0">
              <a:solidFill>
                <a:prstClr val="white">
                  <a:tint val="75000"/>
                </a:prstClr>
              </a:solidFill>
            </a:endParaRPr>
          </a:p>
        </p:txBody>
      </p:sp>
      <p:cxnSp>
        <p:nvCxnSpPr>
          <p:cNvPr id="5" name="Straight Connector 4">
            <a:extLst>
              <a:ext uri="{FF2B5EF4-FFF2-40B4-BE49-F238E27FC236}">
                <a16:creationId xmlns:a16="http://schemas.microsoft.com/office/drawing/2014/main" id="{9FE5D2C5-DDB6-4170-A892-7BF82BB6A75C}"/>
              </a:ext>
            </a:extLst>
          </p:cNvPr>
          <p:cNvCxnSpPr>
            <a:cxnSpLocks/>
          </p:cNvCxnSpPr>
          <p:nvPr/>
        </p:nvCxnSpPr>
        <p:spPr>
          <a:xfrm>
            <a:off x="5990493" y="3232556"/>
            <a:ext cx="2994648" cy="0"/>
          </a:xfrm>
          <a:prstGeom prst="line">
            <a:avLst/>
          </a:prstGeom>
          <a:ln w="57150">
            <a:solidFill>
              <a:srgbClr val="34E9FC"/>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3133905" y="244038"/>
            <a:ext cx="5898128" cy="558395"/>
          </a:xfrm>
          <a:prstGeom prst="rect">
            <a:avLst/>
          </a:prstGeom>
          <a:solidFill>
            <a:srgbClr val="E6CDFF"/>
          </a:solidFill>
          <a:ln w="57150">
            <a:solidFill>
              <a:srgbClr val="0000CC"/>
            </a:solidFill>
          </a:ln>
          <a:effectLst>
            <a:glow rad="228600">
              <a:schemeClr val="accent4">
                <a:satMod val="175000"/>
                <a:alpha val="40000"/>
              </a:schemeClr>
            </a:glow>
          </a:effectLst>
          <a:scene3d>
            <a:camera prst="orthographicFront"/>
            <a:lightRig rig="threePt" dir="t"/>
          </a:scene3d>
          <a:sp3d>
            <a:bevelT w="114300" prst="artDeco"/>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spcAft>
                <a:spcPts val="1200"/>
              </a:spcAft>
            </a:pPr>
            <a:r>
              <a:rPr lang="en-US" sz="3600" b="1" dirty="0">
                <a:solidFill>
                  <a:srgbClr val="7030A0"/>
                </a:solidFill>
                <a:effectLst>
                  <a:outerShdw blurRad="50800" dist="38100" algn="l" rotWithShape="0">
                    <a:prstClr val="black">
                      <a:alpha val="40000"/>
                    </a:prstClr>
                  </a:outerShdw>
                </a:effectLst>
                <a:latin typeface="Comic Sans MS" panose="030F0702030302020204" pitchFamily="66" charset="0"/>
              </a:rPr>
              <a:t>More Points to Ponder</a:t>
            </a:r>
            <a:endParaRPr lang="en-US" sz="3600" b="1" dirty="0">
              <a:solidFill>
                <a:srgbClr val="7030A0"/>
              </a:solidFill>
              <a:latin typeface="Comic Sans MS" panose="030F0702030302020204" pitchFamily="66" charset="0"/>
            </a:endParaRPr>
          </a:p>
        </p:txBody>
      </p:sp>
      <p:sp>
        <p:nvSpPr>
          <p:cNvPr id="7" name="Rectangle: Rounded Corners 6">
            <a:extLst>
              <a:ext uri="{FF2B5EF4-FFF2-40B4-BE49-F238E27FC236}">
                <a16:creationId xmlns:a16="http://schemas.microsoft.com/office/drawing/2014/main" id="{DED8065E-CC30-5E5E-DE41-71D8F03BFCBD}"/>
              </a:ext>
            </a:extLst>
          </p:cNvPr>
          <p:cNvSpPr/>
          <p:nvPr/>
        </p:nvSpPr>
        <p:spPr>
          <a:xfrm>
            <a:off x="581820" y="6200883"/>
            <a:ext cx="11002297" cy="563124"/>
          </a:xfrm>
          <a:prstGeom prst="roundRect">
            <a:avLst/>
          </a:prstGeom>
          <a:solidFill>
            <a:schemeClr val="accent4">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000" b="1" dirty="0">
                <a:ln>
                  <a:solidFill>
                    <a:srgbClr val="002060"/>
                  </a:solidFill>
                </a:ln>
                <a:solidFill>
                  <a:schemeClr val="accent3">
                    <a:lumMod val="75000"/>
                  </a:schemeClr>
                </a:solidFill>
              </a:rPr>
              <a:t>Moving forward into the next part for </a:t>
            </a:r>
            <a:r>
              <a:rPr lang="en-CA" sz="3000" b="1" i="1" u="sng" dirty="0">
                <a:ln>
                  <a:solidFill>
                    <a:srgbClr val="002060"/>
                  </a:solidFill>
                </a:ln>
                <a:effectLst>
                  <a:outerShdw blurRad="50800" dist="50800" dir="5400000" algn="ctr" rotWithShape="0">
                    <a:srgbClr val="00FF00"/>
                  </a:outerShdw>
                </a:effectLst>
              </a:rPr>
              <a:t>Covenant Calendar</a:t>
            </a:r>
            <a:r>
              <a:rPr lang="en-CA" sz="3000" b="1" i="1" dirty="0">
                <a:ln>
                  <a:solidFill>
                    <a:srgbClr val="002060"/>
                  </a:solidFill>
                </a:ln>
                <a:effectLst>
                  <a:outerShdw blurRad="50800" dist="50800" dir="5400000" algn="ctr" rotWithShape="0">
                    <a:srgbClr val="00FF00"/>
                  </a:outerShdw>
                </a:effectLst>
              </a:rPr>
              <a:t>.</a:t>
            </a:r>
            <a:endParaRPr lang="en-CA" sz="3000" b="1" dirty="0">
              <a:ln>
                <a:solidFill>
                  <a:srgbClr val="002060"/>
                </a:solidFill>
              </a:ln>
            </a:endParaRPr>
          </a:p>
        </p:txBody>
      </p:sp>
      <p:sp>
        <p:nvSpPr>
          <p:cNvPr id="2" name="Sun 1">
            <a:extLst>
              <a:ext uri="{FF2B5EF4-FFF2-40B4-BE49-F238E27FC236}">
                <a16:creationId xmlns:a16="http://schemas.microsoft.com/office/drawing/2014/main" id="{F8801E1D-2C8A-79CC-68AB-67A178C6D23C}"/>
              </a:ext>
            </a:extLst>
          </p:cNvPr>
          <p:cNvSpPr/>
          <p:nvPr/>
        </p:nvSpPr>
        <p:spPr>
          <a:xfrm>
            <a:off x="11607800" y="49369"/>
            <a:ext cx="508000" cy="473193"/>
          </a:xfrm>
          <a:prstGeom prst="sun">
            <a:avLst/>
          </a:prstGeom>
          <a:solidFill>
            <a:srgbClr val="FFFF00"/>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99930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8000">
              <a:schemeClr val="tx1">
                <a:lumMod val="75000"/>
              </a:schemeClr>
            </a:gs>
            <a:gs pos="69000">
              <a:srgbClr val="FFFF00"/>
            </a:gs>
          </a:gsLst>
          <a:lin ang="0" scaled="1"/>
          <a:tileRect/>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599C16C-7B9B-462F-B72F-82CDCF5E33C9}"/>
              </a:ext>
            </a:extLst>
          </p:cNvPr>
          <p:cNvSpPr/>
          <p:nvPr/>
        </p:nvSpPr>
        <p:spPr>
          <a:xfrm>
            <a:off x="8511005" y="2018610"/>
            <a:ext cx="3363679" cy="1846183"/>
          </a:xfrm>
          <a:prstGeom prst="rect">
            <a:avLst/>
          </a:prstGeom>
          <a:solidFill>
            <a:schemeClr val="accent4">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82550" h="38100" prst="coolSlant"/>
            </a:sp3d>
          </a:bodyPr>
          <a:lstStyle/>
          <a:p>
            <a:pPr lvl="0" defTabSz="457200">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4</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 Oct 19  </a:t>
            </a:r>
            <a:r>
              <a:rPr kumimoji="0" lang="en-CA" sz="1600" b="1" i="0" u="sng" strike="noStrike" kern="1200" cap="none" spc="0" normalizeH="0" baseline="30000" noProof="0" dirty="0">
                <a:ln>
                  <a:solidFill>
                    <a:srgbClr val="0000FF"/>
                  </a:solidFill>
                </a:ln>
                <a:solidFill>
                  <a:srgbClr val="FF0000"/>
                </a:solidFill>
                <a:effectLst/>
                <a:uLnTx/>
                <a:uFillTx/>
                <a:latin typeface="Trebuchet MS"/>
                <a:ea typeface="+mn-ea"/>
                <a:cs typeface="+mn-cs"/>
              </a:rPr>
              <a:t>BLOW the TRUMPETS</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lang="en-CA" sz="2800" b="1" dirty="0">
                <a:ln>
                  <a:solidFill>
                    <a:srgbClr val="0000FF"/>
                  </a:solidFill>
                </a:ln>
                <a:solidFill>
                  <a:srgbClr val="FF0000"/>
                </a:solidFill>
                <a:effectLst>
                  <a:glow rad="241300">
                    <a:srgbClr val="FFFF00"/>
                  </a:glow>
                </a:effectLst>
                <a:latin typeface="Trebuchet MS"/>
              </a:rPr>
              <a: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5</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lang="en-CA" sz="2800" dirty="0">
                <a:solidFill>
                  <a:srgbClr val="0000FF"/>
                </a:solidFill>
                <a:latin typeface="Trebuchet MS"/>
              </a:rPr>
              <a:t>2</a:t>
            </a:r>
            <a:endParaRPr kumimoji="0" lang="en-CA" sz="2800" b="0" i="0" u="none" strike="noStrike" kern="1200" cap="none" spc="0" normalizeH="0" baseline="0" noProof="0" dirty="0">
              <a:ln>
                <a:noFill/>
              </a:ln>
              <a:solidFill>
                <a:srgbClr val="0000FF"/>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6</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 Oct 21</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0" i="0" u="none" strike="noStrike" kern="1200" cap="none" spc="0" normalizeH="0" baseline="0" noProof="0" dirty="0">
                <a:ln>
                  <a:noFill/>
                </a:ln>
                <a:solidFill>
                  <a:srgbClr val="0000FF"/>
                </a:solidFill>
                <a:effectLst/>
                <a:uLnTx/>
                <a:uFillTx/>
                <a:latin typeface="Trebuchet MS"/>
                <a:ea typeface="+mn-ea"/>
                <a:cs typeface="+mn-cs"/>
              </a:rPr>
              <a:t>3</a:t>
            </a:r>
          </a:p>
          <a:p>
            <a:pPr defTabSz="457200">
              <a:defRPr/>
            </a:pPr>
            <a:r>
              <a:rPr kumimoji="0" lang="en-CA" sz="2800" b="1" i="0" u="sng" strike="noStrike" kern="1200" cap="none" spc="0" normalizeH="0" baseline="0" noProof="0" dirty="0">
                <a:ln>
                  <a:noFill/>
                </a:ln>
                <a:solidFill>
                  <a:srgbClr val="0000FF"/>
                </a:solidFill>
                <a:effectLst/>
                <a:uLnTx/>
                <a:uFillTx/>
                <a:latin typeface="Trebuchet MS"/>
                <a:ea typeface="+mn-ea"/>
                <a:cs typeface="+mn-cs"/>
              </a:rPr>
              <a:t>7</a:t>
            </a:r>
            <a:r>
              <a:rPr kumimoji="0" lang="en-CA" sz="2800" b="1" i="0" u="sng" strike="noStrike" kern="1200" cap="none" spc="0" normalizeH="0" baseline="30000" noProof="0" dirty="0">
                <a:ln>
                  <a:noFill/>
                </a:ln>
                <a:solidFill>
                  <a:srgbClr val="0000FF"/>
                </a:solidFill>
                <a:effectLst/>
                <a:uLnTx/>
                <a:uFillTx/>
                <a:latin typeface="Trebuchet MS"/>
                <a:ea typeface="+mn-ea"/>
                <a:cs typeface="+mn-cs"/>
              </a:rPr>
              <a:t>th  </a:t>
            </a:r>
            <a:r>
              <a:rPr lang="en-CA" sz="2800" u="sng" dirty="0">
                <a:solidFill>
                  <a:srgbClr val="0000FF"/>
                </a:solidFill>
                <a:latin typeface="Trebuchet MS"/>
              </a:rPr>
              <a:t> </a:t>
            </a:r>
            <a:r>
              <a:rPr kumimoji="0" lang="en-CA" sz="2800" b="1" i="0" u="sng" strike="noStrike" kern="1200" cap="none" spc="0" normalizeH="0" baseline="0" noProof="0" dirty="0">
                <a:ln>
                  <a:solidFill>
                    <a:srgbClr val="0000FF"/>
                  </a:solidFill>
                </a:ln>
                <a:solidFill>
                  <a:srgbClr val="FF0000"/>
                </a:solidFill>
                <a:effectLst>
                  <a:glow rad="241300">
                    <a:srgbClr val="FFFF00"/>
                  </a:glow>
                </a:effectLst>
                <a:uLnTx/>
                <a:uFillTx/>
                <a:latin typeface="Trebuchet MS"/>
                <a:ea typeface="+mn-ea"/>
                <a:cs typeface="+mn-cs"/>
              </a:rPr>
              <a:t>SABBATH!</a:t>
            </a:r>
            <a:r>
              <a:rPr lang="en-CA" sz="2800" b="1" u="sng" dirty="0">
                <a:solidFill>
                  <a:srgbClr val="0000FF"/>
                </a:solidFill>
              </a:rPr>
              <a:t>    </a:t>
            </a:r>
            <a:r>
              <a:rPr lang="en-CA" sz="2800" u="sng" dirty="0">
                <a:solidFill>
                  <a:srgbClr val="0000FF"/>
                </a:solidFill>
                <a:effectLst>
                  <a:glow rad="304800">
                    <a:srgbClr val="34E9FC"/>
                  </a:glow>
                  <a:outerShdw blurRad="50800" dist="50800" dir="5400000" algn="ctr" rotWithShape="0">
                    <a:srgbClr val="34E9FC"/>
                  </a:outerShdw>
                </a:effectLst>
              </a:rPr>
              <a:t>4</a:t>
            </a:r>
            <a:endParaRPr kumimoji="0" lang="en-CA" sz="2800" b="0" i="0" u="sng" strike="noStrike" kern="1200" cap="none" spc="0" normalizeH="0" baseline="0" noProof="0" dirty="0">
              <a:ln>
                <a:noFill/>
              </a:ln>
              <a:solidFill>
                <a:srgbClr val="0000FF"/>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dirty="0">
              <a:ln>
                <a:noFill/>
              </a:ln>
              <a:solidFill>
                <a:prstClr val="black"/>
              </a:solidFill>
              <a:effectLst/>
              <a:uLnTx/>
              <a:uFillTx/>
              <a:latin typeface="Trebuchet MS"/>
              <a:ea typeface="+mn-ea"/>
              <a:cs typeface="+mn-cs"/>
            </a:endParaRPr>
          </a:p>
        </p:txBody>
      </p:sp>
      <p:grpSp>
        <p:nvGrpSpPr>
          <p:cNvPr id="19" name="Group 18">
            <a:extLst>
              <a:ext uri="{FF2B5EF4-FFF2-40B4-BE49-F238E27FC236}">
                <a16:creationId xmlns:a16="http://schemas.microsoft.com/office/drawing/2014/main" id="{A7BDEDB8-F144-D174-C048-CC1CA6F23375}"/>
              </a:ext>
            </a:extLst>
          </p:cNvPr>
          <p:cNvGrpSpPr/>
          <p:nvPr/>
        </p:nvGrpSpPr>
        <p:grpSpPr>
          <a:xfrm>
            <a:off x="249495" y="119644"/>
            <a:ext cx="3452883" cy="3544492"/>
            <a:chOff x="249495" y="119644"/>
            <a:chExt cx="3452883" cy="3544492"/>
          </a:xfrm>
        </p:grpSpPr>
        <p:sp>
          <p:nvSpPr>
            <p:cNvPr id="37" name="Rectangle 36">
              <a:extLst>
                <a:ext uri="{FF2B5EF4-FFF2-40B4-BE49-F238E27FC236}">
                  <a16:creationId xmlns:a16="http://schemas.microsoft.com/office/drawing/2014/main" id="{3867FC53-BF75-482A-B2FC-657EF0A9F52D}"/>
                </a:ext>
              </a:extLst>
            </p:cNvPr>
            <p:cNvSpPr/>
            <p:nvPr/>
          </p:nvSpPr>
          <p:spPr>
            <a:xfrm>
              <a:off x="249495" y="624749"/>
              <a:ext cx="3452881" cy="3039387"/>
            </a:xfrm>
            <a:prstGeom prst="rect">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1</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st Oct 16 </a:t>
              </a:r>
              <a:r>
                <a:rPr lang="en-CA" sz="2400" b="1" baseline="30000" dirty="0">
                  <a:solidFill>
                    <a:srgbClr val="660033"/>
                  </a:solidFill>
                  <a:latin typeface="Trebuchet MS"/>
                </a:rPr>
                <a:t>sunset </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5</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01600">
                      <a:srgbClr val="00FF00"/>
                    </a:glow>
                  </a:effectLst>
                  <a:uLnTx/>
                  <a:uFillTx/>
                  <a:latin typeface="Trebuchet MS"/>
                  <a:ea typeface="+mn-ea"/>
                  <a:cs typeface="+mn-cs"/>
                </a:rPr>
                <a:t>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2</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6</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01600">
                      <a:srgbClr val="00FF00"/>
                    </a:glow>
                  </a:effectLst>
                  <a:uLnTx/>
                  <a:uFillTx/>
                  <a:latin typeface="Trebuchet MS"/>
                  <a:ea typeface="+mn-ea"/>
                  <a:cs typeface="+mn-cs"/>
                </a:rPr>
                <a:t>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3</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7</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27000">
                      <a:srgbClr val="00FF00"/>
                    </a:glow>
                  </a:effectLst>
                  <a:uLnTx/>
                  <a:uFillTx/>
                  <a:latin typeface="Trebuchet MS"/>
                  <a:ea typeface="+mn-ea"/>
                  <a:cs typeface="+mn-cs"/>
                </a:rPr>
                <a:t>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4</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 Oct 19LGDay</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8</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noFill/>
                  </a:ln>
                  <a:solidFill>
                    <a:prstClr val="black"/>
                  </a:solidFill>
                  <a:effectLst>
                    <a:glow rad="279400">
                      <a:srgbClr val="00FF00"/>
                    </a:glow>
                  </a:effectLst>
                  <a:uLnTx/>
                  <a:uFillTx/>
                  <a:latin typeface="Trebuchet MS"/>
                  <a:ea typeface="+mn-ea"/>
                  <a:cs typeface="+mn-cs"/>
                </a:rPr>
                <a:t>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5</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23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6</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 Oct 21 sunset</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sng" strike="noStrike" kern="1200" cap="none" spc="0" normalizeH="0" baseline="0" noProof="0" dirty="0">
                  <a:ln>
                    <a:noFill/>
                  </a:ln>
                  <a:solidFill>
                    <a:srgbClr val="0000FF"/>
                  </a:solidFill>
                  <a:effectLst/>
                  <a:uLnTx/>
                  <a:uFillTx/>
                  <a:latin typeface="Trebuchet MS"/>
                  <a:ea typeface="+mn-ea"/>
                  <a:cs typeface="+mn-cs"/>
                </a:rPr>
                <a:t>7</a:t>
              </a:r>
              <a:r>
                <a:rPr kumimoji="0" lang="en-CA" sz="2800" b="1" i="0" u="sng" strike="noStrike" kern="1200" cap="none" spc="0" normalizeH="0" baseline="30000" noProof="0" dirty="0">
                  <a:ln>
                    <a:noFill/>
                  </a:ln>
                  <a:solidFill>
                    <a:srgbClr val="0000FF"/>
                  </a:solidFill>
                  <a:effectLst/>
                  <a:uLnTx/>
                  <a:uFillTx/>
                  <a:latin typeface="Trebuchet MS"/>
                  <a:ea typeface="+mn-ea"/>
                  <a:cs typeface="+mn-cs"/>
                </a:rPr>
                <a:t>th Oct 22 sunset</a:t>
              </a:r>
              <a:r>
                <a:rPr kumimoji="0" lang="en-CA" sz="2800" b="0" i="0" u="sng" strike="noStrike" kern="1200" cap="none" spc="0" normalizeH="0" baseline="0" noProof="0" dirty="0">
                  <a:ln>
                    <a:noFill/>
                  </a:ln>
                  <a:solidFill>
                    <a:srgbClr val="0000FF"/>
                  </a:solidFill>
                  <a:effectLst/>
                  <a:uLnTx/>
                  <a:uFillTx/>
                  <a:latin typeface="Trebuchet MS"/>
                  <a:ea typeface="+mn-ea"/>
                  <a:cs typeface="+mn-cs"/>
                </a:rPr>
                <a:t>		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24" name="Rectangle 23"/>
            <p:cNvSpPr/>
            <p:nvPr/>
          </p:nvSpPr>
          <p:spPr>
            <a:xfrm>
              <a:off x="249497" y="119644"/>
              <a:ext cx="3452881" cy="511460"/>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70C0"/>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C00000"/>
                  </a:solidFill>
                  <a:effectLst/>
                  <a:uLnTx/>
                  <a:uFillTx/>
                  <a:latin typeface="Footlight MT Light" panose="0204060206030A020304" pitchFamily="18" charset="0"/>
                  <a:ea typeface="+mn-ea"/>
                  <a:cs typeface="+mn-cs"/>
                </a:rPr>
                <a:t>Lunar</a:t>
              </a:r>
              <a:r>
                <a:rPr kumimoji="0" lang="en-CA" sz="2800" b="0" i="0" u="none" strike="noStrike" kern="1200" cap="none" spc="0" normalizeH="0" baseline="0" noProof="0" dirty="0">
                  <a:ln>
                    <a:noFill/>
                  </a:ln>
                  <a:solidFill>
                    <a:srgbClr val="C00000"/>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grpSp>
      <p:sp>
        <p:nvSpPr>
          <p:cNvPr id="3" name="Slide Number Placeholder 2"/>
          <p:cNvSpPr>
            <a:spLocks noGrp="1"/>
          </p:cNvSpPr>
          <p:nvPr>
            <p:ph type="sldNum" sz="quarter" idx="12"/>
          </p:nvPr>
        </p:nvSpPr>
        <p:spPr>
          <a:xfrm>
            <a:off x="11827416" y="6491554"/>
            <a:ext cx="355312" cy="36644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22" name="Rounded Rectangular Callout 21"/>
          <p:cNvSpPr/>
          <p:nvPr/>
        </p:nvSpPr>
        <p:spPr>
          <a:xfrm flipH="1">
            <a:off x="3764287" y="82339"/>
            <a:ext cx="4490025" cy="3730621"/>
          </a:xfrm>
          <a:prstGeom prst="wedgeRoundRectCallout">
            <a:avLst>
              <a:gd name="adj1" fmla="val -57652"/>
              <a:gd name="adj2" fmla="val 10737"/>
              <a:gd name="adj3" fmla="val 16667"/>
            </a:avLst>
          </a:prstGeom>
          <a:gradFill flip="none" rotWithShape="1">
            <a:gsLst>
              <a:gs pos="36000">
                <a:schemeClr val="bg2">
                  <a:lumMod val="60000"/>
                  <a:lumOff val="40000"/>
                </a:schemeClr>
              </a:gs>
              <a:gs pos="49000">
                <a:srgbClr val="00B0F0"/>
              </a:gs>
              <a:gs pos="57000">
                <a:srgbClr val="FFFF00"/>
              </a:gs>
            </a:gsLst>
            <a:lin ang="5400000" scaled="1"/>
            <a:tileRect/>
          </a:gradFill>
          <a:ln w="571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pPr lvl="0" algn="ctr" defTabSz="457200">
              <a:defRPr/>
            </a:pPr>
            <a:r>
              <a:rPr kumimoji="0" lang="en-CA" sz="2800" b="0" i="0" u="none" strike="noStrike" kern="1200" cap="none" spc="0" normalizeH="0" baseline="0" noProof="0" dirty="0">
                <a:ln>
                  <a:noFill/>
                </a:ln>
                <a:solidFill>
                  <a:schemeClr val="bg1"/>
                </a:solidFill>
                <a:effectLst/>
                <a:uLnTx/>
                <a:uFillTx/>
                <a:latin typeface="Trebuchet MS"/>
                <a:ea typeface="+mn-ea"/>
                <a:cs typeface="+mn-cs"/>
              </a:rPr>
              <a:t>It  was  now  the </a:t>
            </a:r>
            <a:br>
              <a:rPr kumimoji="0" lang="en-CA" sz="2800" b="0" i="0" u="none" strike="noStrike" kern="1200" cap="none" spc="0" normalizeH="0" baseline="0" noProof="0" dirty="0">
                <a:ln>
                  <a:noFill/>
                </a:ln>
                <a:solidFill>
                  <a:schemeClr val="bg1"/>
                </a:solidFill>
                <a:effectLst/>
                <a:uLnTx/>
                <a:uFillTx/>
                <a:latin typeface="Trebuchet MS"/>
                <a:ea typeface="+mn-ea"/>
                <a:cs typeface="+mn-cs"/>
              </a:rPr>
            </a:br>
            <a:r>
              <a:rPr kumimoji="0" lang="en-CA" sz="2800" b="0" i="0" u="none" strike="noStrike" kern="1200" cap="none" spc="0" normalizeH="0" baseline="0" noProof="0" dirty="0">
                <a:ln>
                  <a:noFill/>
                </a:ln>
                <a:solidFill>
                  <a:schemeClr val="bg1"/>
                </a:solidFill>
                <a:effectLst/>
                <a:uLnTx/>
                <a:uFillTx/>
                <a:latin typeface="Trebuchet MS"/>
                <a:ea typeface="+mn-ea"/>
                <a:cs typeface="+mn-cs"/>
              </a:rPr>
              <a:t>8</a:t>
            </a:r>
            <a:r>
              <a:rPr lang="en-CA" sz="2800" baseline="30000" dirty="0" err="1">
                <a:solidFill>
                  <a:schemeClr val="bg1"/>
                </a:solidFill>
              </a:rPr>
              <a:t>th</a:t>
            </a:r>
            <a:r>
              <a:rPr lang="en-CA" sz="2800" dirty="0">
                <a:solidFill>
                  <a:schemeClr val="bg1"/>
                </a:solidFill>
              </a:rPr>
              <a:t>  cycle </a:t>
            </a:r>
            <a:r>
              <a:rPr lang="en-CA" sz="2400" dirty="0">
                <a:solidFill>
                  <a:schemeClr val="bg1"/>
                </a:solidFill>
              </a:rPr>
              <a:t>  </a:t>
            </a:r>
            <a:r>
              <a:rPr lang="en-CA" sz="2800" dirty="0">
                <a:solidFill>
                  <a:schemeClr val="bg1"/>
                </a:solidFill>
              </a:rPr>
              <a:t>of </a:t>
            </a:r>
            <a:r>
              <a:rPr lang="en-CA" sz="2400" dirty="0">
                <a:solidFill>
                  <a:schemeClr val="bg1"/>
                </a:solidFill>
              </a:rPr>
              <a:t> </a:t>
            </a:r>
            <a:r>
              <a:rPr lang="en-CA" sz="2800" dirty="0">
                <a:solidFill>
                  <a:schemeClr val="bg1"/>
                </a:solidFill>
              </a:rPr>
              <a:t>the  </a:t>
            </a:r>
            <a:r>
              <a:rPr lang="en-CA" sz="2800" b="1" u="sng" dirty="0">
                <a:solidFill>
                  <a:schemeClr val="bg1"/>
                </a:solidFill>
              </a:rPr>
              <a:t>lunar</a:t>
            </a:r>
            <a:r>
              <a:rPr lang="en-CA" sz="2800" dirty="0">
                <a:solidFill>
                  <a:schemeClr val="bg1"/>
                </a:solidFill>
              </a:rPr>
              <a:t>   </a:t>
            </a:r>
            <a:br>
              <a:rPr lang="en-CA" sz="2800" dirty="0">
                <a:solidFill>
                  <a:schemeClr val="bg1"/>
                </a:solidFill>
              </a:rPr>
            </a:br>
            <a:r>
              <a:rPr lang="en-CA" sz="2800" dirty="0">
                <a:solidFill>
                  <a:schemeClr val="bg1"/>
                </a:solidFill>
              </a:rPr>
              <a:t> Sukkot of </a:t>
            </a:r>
            <a:r>
              <a:rPr lang="en-CA" sz="2800" u="sng" dirty="0">
                <a:solidFill>
                  <a:schemeClr val="bg1"/>
                </a:solidFill>
              </a:rPr>
              <a:t>the</a:t>
            </a:r>
            <a:r>
              <a:rPr lang="en-CA" sz="2800" dirty="0">
                <a:solidFill>
                  <a:schemeClr val="bg1"/>
                </a:solidFill>
              </a:rPr>
              <a:t> </a:t>
            </a:r>
            <a:r>
              <a:rPr lang="en-CA" dirty="0">
                <a:solidFill>
                  <a:schemeClr val="bg1"/>
                </a:solidFill>
              </a:rPr>
              <a:t>[</a:t>
            </a:r>
            <a:r>
              <a:rPr lang="en-CA" dirty="0" err="1">
                <a:solidFill>
                  <a:schemeClr val="bg1"/>
                </a:solidFill>
              </a:rPr>
              <a:t>unb</a:t>
            </a:r>
            <a:r>
              <a:rPr lang="en-CA" dirty="0">
                <a:solidFill>
                  <a:schemeClr val="bg1"/>
                </a:solidFill>
              </a:rPr>
              <a:t>] </a:t>
            </a:r>
            <a:r>
              <a:rPr lang="en-CA" sz="2800" u="sng" dirty="0">
                <a:solidFill>
                  <a:schemeClr val="bg1"/>
                </a:solidFill>
              </a:rPr>
              <a:t>Jews</a:t>
            </a:r>
            <a:r>
              <a:rPr lang="en-CA" sz="2800" dirty="0">
                <a:solidFill>
                  <a:schemeClr val="bg1"/>
                </a:solidFill>
              </a:rPr>
              <a:t>.</a:t>
            </a:r>
            <a:r>
              <a:rPr kumimoji="0" lang="en-CA" sz="2800" b="0" i="0" u="none" strike="noStrike" kern="1200" cap="none" spc="0" normalizeH="0" baseline="0" noProof="0" dirty="0">
                <a:ln>
                  <a:noFill/>
                </a:ln>
                <a:solidFill>
                  <a:schemeClr val="bg1"/>
                </a:solidFill>
                <a:effectLst/>
                <a:uLnTx/>
                <a:uFillTx/>
                <a:latin typeface="Trebuchet MS"/>
                <a:ea typeface="+mn-ea"/>
                <a:cs typeface="+mn-cs"/>
              </a:rPr>
              <a:t> </a:t>
            </a:r>
          </a:p>
          <a:p>
            <a:pPr lvl="0" algn="ctr" defTabSz="457200">
              <a:defRPr/>
            </a:pPr>
            <a:r>
              <a:rPr lang="en-CA" sz="2800" dirty="0">
                <a:solidFill>
                  <a:schemeClr val="bg1"/>
                </a:solidFill>
                <a:latin typeface="Trebuchet MS"/>
              </a:rPr>
              <a:t>A </a:t>
            </a:r>
            <a:r>
              <a:rPr kumimoji="0" lang="en-CA" sz="2800" b="0" i="0" u="none" strike="noStrike" kern="1200" cap="none" spc="0" normalizeH="0" baseline="0" noProof="0" dirty="0">
                <a:ln>
                  <a:noFill/>
                </a:ln>
                <a:solidFill>
                  <a:schemeClr val="bg1"/>
                </a:solidFill>
                <a:effectLst/>
                <a:uLnTx/>
                <a:uFillTx/>
                <a:latin typeface="Trebuchet MS"/>
                <a:ea typeface="+mn-ea"/>
                <a:cs typeface="+mn-cs"/>
              </a:rPr>
              <a:t> question  surfaces: </a:t>
            </a:r>
            <a:r>
              <a:rPr kumimoji="0" lang="en-CA" sz="2800" b="1" i="0" u="sng" strike="noStrike" kern="1200" cap="none" spc="0" normalizeH="0" baseline="0" noProof="0" dirty="0">
                <a:ln>
                  <a:solidFill>
                    <a:srgbClr val="0000CC"/>
                  </a:solidFill>
                </a:ln>
                <a:solidFill>
                  <a:srgbClr val="FF99FF"/>
                </a:solidFill>
                <a:effectLst/>
                <a:uLnTx/>
                <a:uFillTx/>
                <a:latin typeface="Showcard Gothic" panose="04020904020102020604" pitchFamily="82" charset="0"/>
              </a:rPr>
              <a:t>Where</a:t>
            </a:r>
            <a:r>
              <a:rPr kumimoji="0" lang="en-CA" sz="2800" b="0" i="0" u="none" strike="noStrike" kern="1200" cap="none" spc="0" normalizeH="0" baseline="0" noProof="0" dirty="0">
                <a:ln>
                  <a:noFill/>
                </a:ln>
                <a:solidFill>
                  <a:srgbClr val="0000FF"/>
                </a:solidFill>
                <a:effectLst/>
                <a:uLnTx/>
                <a:uFillTx/>
                <a:latin typeface="Trebuchet MS"/>
                <a:ea typeface="+mn-ea"/>
                <a:cs typeface="+mn-cs"/>
              </a:rPr>
              <a:t> would the </a:t>
            </a:r>
            <a:r>
              <a:rPr kumimoji="0" lang="en-CA" sz="2800" i="0" u="sng" strike="noStrike" kern="1200" cap="none" spc="0" normalizeH="0" baseline="0" noProof="0" dirty="0">
                <a:ln>
                  <a:solidFill>
                    <a:srgbClr val="002060"/>
                  </a:solidFill>
                </a:ln>
                <a:solidFill>
                  <a:srgbClr val="00FFFF"/>
                </a:solidFill>
                <a:effectLst>
                  <a:outerShdw blurRad="50800" dist="50800" dir="5400000" algn="ctr" rotWithShape="0">
                    <a:srgbClr val="FFFF00"/>
                  </a:outerShdw>
                </a:effectLst>
                <a:uLnTx/>
                <a:uFillTx/>
                <a:latin typeface="Snap ITC" panose="04040A07060A02020202" pitchFamily="82" charset="0"/>
              </a:rPr>
              <a:t>BELIEVING</a:t>
            </a:r>
            <a:r>
              <a:rPr kumimoji="0" lang="en-CA" sz="2800" i="0" u="sng" strike="noStrike" kern="1200" cap="none" spc="0" normalizeH="0" baseline="0" noProof="0" dirty="0">
                <a:ln>
                  <a:solidFill>
                    <a:srgbClr val="002060"/>
                  </a:solidFill>
                </a:ln>
                <a:solidFill>
                  <a:srgbClr val="00FFFF"/>
                </a:solidFill>
                <a:effectLst>
                  <a:outerShdw blurRad="50800" dist="50800" dir="5400000" algn="ctr" rotWithShape="0">
                    <a:srgbClr val="FFFF00"/>
                  </a:outerShdw>
                </a:effectLst>
                <a:uLnTx/>
                <a:uFillTx/>
                <a:latin typeface="Trebuchet MS"/>
              </a:rPr>
              <a:t> </a:t>
            </a:r>
            <a:r>
              <a:rPr kumimoji="0" lang="en-CA" sz="2800" b="1" i="0" u="sng" strike="noStrike" kern="1200" cap="none" spc="0" normalizeH="0" baseline="0" noProof="0" dirty="0">
                <a:ln>
                  <a:solidFill>
                    <a:srgbClr val="002060"/>
                  </a:solidFill>
                </a:ln>
                <a:solidFill>
                  <a:srgbClr val="00FFFF"/>
                </a:solidFill>
                <a:effectLst>
                  <a:outerShdw blurRad="50800" dist="50800" dir="5400000" algn="ctr" rotWithShape="0">
                    <a:srgbClr val="FFFF00"/>
                  </a:outerShdw>
                </a:effectLst>
                <a:uLnTx/>
                <a:uFillTx/>
                <a:latin typeface="Trebuchet MS"/>
              </a:rPr>
              <a:t>Jews</a:t>
            </a:r>
            <a:r>
              <a:rPr kumimoji="0" lang="en-CA" sz="2800" i="0" u="none" strike="noStrike" kern="1200" cap="none" spc="0" normalizeH="0" baseline="0" noProof="0" dirty="0">
                <a:ln>
                  <a:solidFill>
                    <a:srgbClr val="002060"/>
                  </a:solidFill>
                </a:ln>
                <a:solidFill>
                  <a:srgbClr val="00FFFF"/>
                </a:solidFill>
                <a:effectLst/>
                <a:uLnTx/>
                <a:uFillTx/>
                <a:latin typeface="Trebuchet MS"/>
              </a:rPr>
              <a:t> </a:t>
            </a:r>
            <a:br>
              <a:rPr kumimoji="0" lang="en-CA" sz="2800" i="0" u="none" strike="noStrike" kern="1200" cap="none" spc="0" normalizeH="0" baseline="0" noProof="0" dirty="0">
                <a:ln>
                  <a:solidFill>
                    <a:srgbClr val="002060"/>
                  </a:solidFill>
                </a:ln>
                <a:solidFill>
                  <a:srgbClr val="00FFFF"/>
                </a:solidFill>
                <a:effectLst/>
                <a:uLnTx/>
                <a:uFillTx/>
                <a:latin typeface="Trebuchet MS"/>
              </a:rPr>
            </a:br>
            <a:r>
              <a:rPr kumimoji="0" lang="en-CA" sz="2800" b="0" i="0" u="none" strike="noStrike" kern="1200" cap="none" spc="0" normalizeH="0" baseline="0" noProof="0" dirty="0">
                <a:ln>
                  <a:noFill/>
                </a:ln>
                <a:solidFill>
                  <a:srgbClr val="0000FF"/>
                </a:solidFill>
                <a:effectLst/>
                <a:uLnTx/>
                <a:uFillTx/>
                <a:latin typeface="Trebuchet MS"/>
                <a:ea typeface="+mn-ea"/>
                <a:cs typeface="+mn-cs"/>
              </a:rPr>
              <a:t>be on</a:t>
            </a:r>
            <a:r>
              <a:rPr lang="en-CA" sz="2800" dirty="0">
                <a:solidFill>
                  <a:srgbClr val="0000FF"/>
                </a:solidFill>
                <a:latin typeface="Trebuchet MS"/>
              </a:rPr>
              <a:t> </a:t>
            </a:r>
            <a:r>
              <a:rPr kumimoji="0" lang="en-CA" sz="2800" b="0" i="0" u="none" strike="noStrike" kern="1200" cap="none" spc="0" normalizeH="0" baseline="0" noProof="0" dirty="0">
                <a:ln>
                  <a:noFill/>
                </a:ln>
                <a:solidFill>
                  <a:srgbClr val="0000FF"/>
                </a:solidFill>
                <a:effectLst/>
                <a:uLnTx/>
                <a:uFillTx/>
                <a:latin typeface="Trebuchet MS"/>
                <a:ea typeface="+mn-ea"/>
                <a:cs typeface="+mn-cs"/>
              </a:rPr>
              <a:t>the </a:t>
            </a:r>
            <a:r>
              <a:rPr kumimoji="0" lang="en-CA" sz="2800" b="1" i="0" u="sng" strike="noStrike" kern="1200" cap="none" spc="0" normalizeH="0" baseline="0" noProof="0" dirty="0">
                <a:ln>
                  <a:noFill/>
                </a:ln>
                <a:solidFill>
                  <a:srgbClr val="0000FF"/>
                </a:solidFill>
                <a:effectLst/>
                <a:uLnTx/>
                <a:uFillTx/>
                <a:latin typeface="Trebuchet MS"/>
                <a:ea typeface="+mn-ea"/>
                <a:cs typeface="+mn-cs"/>
              </a:rPr>
              <a:t>Da</a:t>
            </a:r>
            <a:r>
              <a:rPr kumimoji="0" lang="en-CA" sz="2800" b="1" i="0" strike="noStrike" kern="1200" cap="none" spc="0" normalizeH="0" baseline="0" noProof="0" dirty="0">
                <a:ln>
                  <a:noFill/>
                </a:ln>
                <a:solidFill>
                  <a:srgbClr val="0000FF"/>
                </a:solidFill>
                <a:effectLst/>
                <a:uLnTx/>
                <a:uFillTx/>
                <a:latin typeface="Trebuchet MS"/>
                <a:ea typeface="+mn-ea"/>
                <a:cs typeface="+mn-cs"/>
              </a:rPr>
              <a:t>y </a:t>
            </a:r>
            <a:r>
              <a:rPr kumimoji="0" lang="en-CA" sz="2800" b="1" i="0" u="sng" strike="noStrike" kern="1200" cap="none" spc="0" normalizeH="0" baseline="0" noProof="0" dirty="0">
                <a:ln>
                  <a:noFill/>
                </a:ln>
                <a:solidFill>
                  <a:srgbClr val="0000FF"/>
                </a:solidFill>
                <a:effectLst/>
                <a:uLnTx/>
                <a:uFillTx/>
                <a:latin typeface="Trebuchet MS"/>
                <a:ea typeface="+mn-ea"/>
                <a:cs typeface="+mn-cs"/>
              </a:rPr>
              <a:t>of their </a:t>
            </a:r>
            <a:r>
              <a:rPr lang="en-CA" sz="2800" b="1" dirty="0">
                <a:ln>
                  <a:solidFill>
                    <a:srgbClr val="CC00FF"/>
                  </a:solidFill>
                </a:ln>
                <a:solidFill>
                  <a:srgbClr val="222BDC"/>
                </a:solidFill>
                <a:effectLst>
                  <a:outerShdw blurRad="50800" dist="50800" dir="5400000" sx="101000" sy="101000" algn="ctr" rotWithShape="0">
                    <a:srgbClr val="FF99FF"/>
                  </a:outerShdw>
                </a:effectLst>
                <a:latin typeface="arial" panose="020B0604020202020204" pitchFamily="34" charset="0"/>
              </a:rPr>
              <a:t>8</a:t>
            </a:r>
            <a:r>
              <a:rPr lang="en-CA" sz="2800" b="1" baseline="30000" dirty="0">
                <a:ln>
                  <a:solidFill>
                    <a:srgbClr val="CC00FF"/>
                  </a:solidFill>
                </a:ln>
                <a:solidFill>
                  <a:srgbClr val="222BDC"/>
                </a:solidFill>
                <a:effectLst>
                  <a:outerShdw blurRad="50800" dist="50800" dir="5400000" sx="101000" sy="101000" algn="ctr" rotWithShape="0">
                    <a:srgbClr val="FF99FF"/>
                  </a:outerShdw>
                </a:effectLst>
                <a:latin typeface="arial" panose="020B0604020202020204" pitchFamily="34" charset="0"/>
              </a:rPr>
              <a:t>th</a:t>
            </a:r>
            <a:r>
              <a:rPr lang="en-CA" sz="2800" b="1" dirty="0">
                <a:ln>
                  <a:solidFill>
                    <a:srgbClr val="CC00FF"/>
                  </a:solidFill>
                </a:ln>
                <a:solidFill>
                  <a:srgbClr val="222BDC"/>
                </a:solidFill>
                <a:effectLst>
                  <a:outerShdw blurRad="50800" dist="50800" dir="5400000" sx="101000" sy="101000" algn="ctr" rotWithShape="0">
                    <a:srgbClr val="FF99FF"/>
                  </a:outerShdw>
                </a:effectLst>
                <a:latin typeface="arial" panose="020B0604020202020204" pitchFamily="34" charset="0"/>
              </a:rPr>
              <a:t> Rosh Chodesh? </a:t>
            </a:r>
          </a:p>
        </p:txBody>
      </p:sp>
      <p:sp>
        <p:nvSpPr>
          <p:cNvPr id="11" name="Rectangle: Rounded Corners 10">
            <a:extLst>
              <a:ext uri="{FF2B5EF4-FFF2-40B4-BE49-F238E27FC236}">
                <a16:creationId xmlns:a16="http://schemas.microsoft.com/office/drawing/2014/main" id="{A7FD0CBA-2E30-4DDB-9E13-D91F8E6355EE}"/>
              </a:ext>
            </a:extLst>
          </p:cNvPr>
          <p:cNvSpPr/>
          <p:nvPr/>
        </p:nvSpPr>
        <p:spPr>
          <a:xfrm>
            <a:off x="249496" y="3906977"/>
            <a:ext cx="9881476" cy="2847911"/>
          </a:xfrm>
          <a:prstGeom prst="roundRect">
            <a:avLst/>
          </a:prstGeom>
          <a:solidFill>
            <a:srgbClr val="F5CCC2"/>
          </a:solidFill>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2400" b="1" i="1" dirty="0">
                <a:solidFill>
                  <a:srgbClr val="0000CC"/>
                </a:solidFill>
                <a:latin typeface="arial" panose="020B0604020202020204" pitchFamily="34" charset="0"/>
              </a:rPr>
              <a:t>Num 10:10  </a:t>
            </a:r>
            <a:r>
              <a:rPr lang="en-US" sz="2800" b="1" dirty="0">
                <a:ln>
                  <a:solidFill>
                    <a:srgbClr val="CC00FF"/>
                  </a:solidFill>
                </a:ln>
                <a:solidFill>
                  <a:srgbClr val="222BDC"/>
                </a:solidFill>
                <a:effectLst>
                  <a:outerShdw blurRad="50800" dist="50800" dir="5400000" sx="101000" sy="101000" algn="ctr" rotWithShape="0">
                    <a:srgbClr val="FF99FF"/>
                  </a:outerShdw>
                </a:effectLst>
                <a:latin typeface="arial" panose="020B0604020202020204" pitchFamily="34" charset="0"/>
              </a:rPr>
              <a:t>Also</a:t>
            </a:r>
            <a:r>
              <a:rPr lang="en-US" sz="2800" dirty="0">
                <a:solidFill>
                  <a:srgbClr val="01103A"/>
                </a:solidFill>
                <a:latin typeface="arial" panose="020B0604020202020204" pitchFamily="34" charset="0"/>
              </a:rPr>
              <a:t> in the day of your gladness, and in your</a:t>
            </a:r>
            <a:br>
              <a:rPr lang="en-US" sz="2800" dirty="0">
                <a:solidFill>
                  <a:srgbClr val="01103A"/>
                </a:solidFill>
                <a:latin typeface="arial" panose="020B0604020202020204" pitchFamily="34" charset="0"/>
              </a:rPr>
            </a:br>
            <a:r>
              <a:rPr lang="en-US" sz="2800" dirty="0">
                <a:solidFill>
                  <a:srgbClr val="01103A"/>
                </a:solidFill>
                <a:latin typeface="arial" panose="020B0604020202020204" pitchFamily="34" charset="0"/>
              </a:rPr>
              <a:t> solemn days, and </a:t>
            </a:r>
            <a:r>
              <a:rPr lang="en-US" sz="2800" b="1" dirty="0">
                <a:ln>
                  <a:solidFill>
                    <a:srgbClr val="CC00FF"/>
                  </a:solidFill>
                </a:ln>
                <a:solidFill>
                  <a:srgbClr val="222BDC"/>
                </a:solidFill>
                <a:effectLst>
                  <a:outerShdw blurRad="50800" dist="50800" dir="5400000" sx="101000" sy="101000" algn="ctr" rotWithShape="0">
                    <a:srgbClr val="FF99FF"/>
                  </a:outerShdw>
                </a:effectLst>
                <a:latin typeface="arial" panose="020B0604020202020204" pitchFamily="34" charset="0"/>
              </a:rPr>
              <a:t>in the beginnings of your months,</a:t>
            </a:r>
            <a:r>
              <a:rPr lang="en-US" sz="2800" dirty="0">
                <a:solidFill>
                  <a:srgbClr val="01103A"/>
                </a:solidFill>
                <a:latin typeface="arial" panose="020B0604020202020204" pitchFamily="34" charset="0"/>
              </a:rPr>
              <a:t> </a:t>
            </a:r>
            <a:br>
              <a:rPr lang="en-US" sz="2800" dirty="0">
                <a:solidFill>
                  <a:srgbClr val="01103A"/>
                </a:solidFill>
                <a:latin typeface="arial" panose="020B0604020202020204" pitchFamily="34" charset="0"/>
              </a:rPr>
            </a:br>
            <a:endParaRPr lang="en-US" sz="2800" dirty="0">
              <a:solidFill>
                <a:srgbClr val="01103A"/>
              </a:solidFill>
              <a:latin typeface="arial" panose="020B0604020202020204" pitchFamily="34" charset="0"/>
            </a:endParaRPr>
          </a:p>
          <a:p>
            <a:endParaRPr lang="en-US" sz="2800" dirty="0">
              <a:solidFill>
                <a:srgbClr val="01103A"/>
              </a:solidFill>
              <a:latin typeface="arial" panose="020B0604020202020204" pitchFamily="34" charset="0"/>
            </a:endParaRPr>
          </a:p>
          <a:p>
            <a:endParaRPr lang="en-US" sz="2800" dirty="0">
              <a:solidFill>
                <a:srgbClr val="01103A"/>
              </a:solidFill>
              <a:latin typeface="arial" panose="020B0604020202020204" pitchFamily="34" charset="0"/>
            </a:endParaRPr>
          </a:p>
          <a:p>
            <a:endParaRPr lang="en-CA" sz="2800" dirty="0"/>
          </a:p>
        </p:txBody>
      </p:sp>
      <p:pic>
        <p:nvPicPr>
          <p:cNvPr id="33" name="Picture 12" descr="C:\Users\Rae\Desktop\Art on Desktop\white man clip art\yellow-blue smiley faces\Smiley Face  jpeg.png">
            <a:extLst>
              <a:ext uri="{FF2B5EF4-FFF2-40B4-BE49-F238E27FC236}">
                <a16:creationId xmlns:a16="http://schemas.microsoft.com/office/drawing/2014/main" id="{7B36DEEC-B95E-4F56-84F7-36997EC8D8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68109" y="4918439"/>
            <a:ext cx="1297825" cy="175633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8" name="Explosion: 8 Points 17">
            <a:extLst>
              <a:ext uri="{FF2B5EF4-FFF2-40B4-BE49-F238E27FC236}">
                <a16:creationId xmlns:a16="http://schemas.microsoft.com/office/drawing/2014/main" id="{4DD38EEC-3BCD-4555-AA37-0203518802BA}"/>
              </a:ext>
            </a:extLst>
          </p:cNvPr>
          <p:cNvSpPr/>
          <p:nvPr/>
        </p:nvSpPr>
        <p:spPr>
          <a:xfrm rot="900000">
            <a:off x="9964839" y="4499433"/>
            <a:ext cx="914400" cy="914400"/>
          </a:xfrm>
          <a:prstGeom prst="irregularSeal1">
            <a:avLst/>
          </a:prstGeom>
          <a:solidFill>
            <a:srgbClr val="FF6600"/>
          </a:solidFill>
          <a:ln w="19050">
            <a:solidFill>
              <a:srgbClr val="0000CC"/>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25"/>
          <p:cNvSpPr/>
          <p:nvPr/>
        </p:nvSpPr>
        <p:spPr>
          <a:xfrm>
            <a:off x="8503894" y="63350"/>
            <a:ext cx="3366255" cy="542754"/>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70C0"/>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0000FF"/>
                </a:solidFill>
                <a:effectLst>
                  <a:glow rad="127000">
                    <a:srgbClr val="00B0F0"/>
                  </a:glow>
                </a:effectLst>
                <a:uLnTx/>
                <a:uFillTx/>
                <a:latin typeface="Footlight MT Light" panose="0204060206030A020304" pitchFamily="18" charset="0"/>
                <a:ea typeface="+mn-ea"/>
                <a:cs typeface="+mn-cs"/>
              </a:rPr>
              <a:t>C </a:t>
            </a:r>
            <a:r>
              <a:rPr kumimoji="0" lang="en-CA" sz="3600" b="1" i="1" u="none" strike="noStrike" kern="1200" cap="none" spc="0" normalizeH="0" baseline="0" noProof="0" dirty="0" err="1">
                <a:ln>
                  <a:noFill/>
                </a:ln>
                <a:solidFill>
                  <a:srgbClr val="0000FF"/>
                </a:solidFill>
                <a:effectLst>
                  <a:glow rad="127000">
                    <a:srgbClr val="00B0F0"/>
                  </a:glow>
                </a:effectLst>
                <a:uLnTx/>
                <a:uFillTx/>
                <a:latin typeface="Footlight MT Light" panose="0204060206030A020304" pitchFamily="18" charset="0"/>
                <a:ea typeface="+mn-ea"/>
                <a:cs typeface="+mn-cs"/>
              </a:rPr>
              <a:t>C</a:t>
            </a:r>
            <a:r>
              <a:rPr lang="en-CA" sz="2800" dirty="0">
                <a:solidFill>
                  <a:prstClr val="black"/>
                </a:solidFill>
                <a:latin typeface="Trebuchet M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sp>
        <p:nvSpPr>
          <p:cNvPr id="8" name="Rectangle 7">
            <a:extLst>
              <a:ext uri="{FF2B5EF4-FFF2-40B4-BE49-F238E27FC236}">
                <a16:creationId xmlns:a16="http://schemas.microsoft.com/office/drawing/2014/main" id="{2BA8BC18-6339-4F0F-A7E1-446BA5CD05A5}"/>
              </a:ext>
            </a:extLst>
          </p:cNvPr>
          <p:cNvSpPr/>
          <p:nvPr/>
        </p:nvSpPr>
        <p:spPr>
          <a:xfrm>
            <a:off x="391970" y="4863889"/>
            <a:ext cx="10174430" cy="1901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1103A"/>
                </a:solidFill>
                <a:latin typeface="arial" panose="020B0604020202020204" pitchFamily="34" charset="0"/>
              </a:rPr>
              <a:t>ye shall blow with the </a:t>
            </a:r>
            <a:r>
              <a:rPr lang="en-US" sz="2800" b="1" dirty="0">
                <a:solidFill>
                  <a:srgbClr val="9E0B0F"/>
                </a:solidFill>
                <a:latin typeface="arial" panose="020B0604020202020204" pitchFamily="34" charset="0"/>
              </a:rPr>
              <a:t>trumpets</a:t>
            </a:r>
            <a:r>
              <a:rPr lang="en-US" sz="2800" dirty="0">
                <a:solidFill>
                  <a:srgbClr val="01103A"/>
                </a:solidFill>
                <a:latin typeface="arial" panose="020B0604020202020204" pitchFamily="34" charset="0"/>
              </a:rPr>
              <a:t> </a:t>
            </a:r>
            <a:r>
              <a:rPr lang="en-US" sz="2800" dirty="0">
                <a:solidFill>
                  <a:srgbClr val="01103A"/>
                </a:solidFill>
                <a:effectLst>
                  <a:outerShdw blurRad="50800" dist="50800" dir="5400000" sx="103000" sy="103000" algn="ctr" rotWithShape="0">
                    <a:srgbClr val="00FF00"/>
                  </a:outerShdw>
                </a:effectLst>
                <a:latin typeface="arial" panose="020B0604020202020204" pitchFamily="34" charset="0"/>
              </a:rPr>
              <a:t>over your </a:t>
            </a:r>
            <a:r>
              <a:rPr lang="en-US" sz="2800" b="1" u="sng" dirty="0">
                <a:solidFill>
                  <a:srgbClr val="01103A"/>
                </a:solidFill>
                <a:effectLst>
                  <a:outerShdw blurRad="50800" dist="50800" dir="5400000" sx="103000" sy="103000" algn="ctr" rotWithShape="0">
                    <a:srgbClr val="00FF00"/>
                  </a:outerShdw>
                </a:effectLst>
                <a:latin typeface="arial" panose="020B0604020202020204" pitchFamily="34" charset="0"/>
              </a:rPr>
              <a:t>burnt offerin</a:t>
            </a:r>
            <a:r>
              <a:rPr lang="en-US" sz="2800" b="1" dirty="0">
                <a:solidFill>
                  <a:srgbClr val="01103A"/>
                </a:solidFill>
                <a:effectLst>
                  <a:outerShdw blurRad="50800" dist="50800" dir="5400000" sx="103000" sy="103000" algn="ctr" rotWithShape="0">
                    <a:srgbClr val="00FF00"/>
                  </a:outerShdw>
                </a:effectLst>
                <a:latin typeface="arial" panose="020B0604020202020204" pitchFamily="34" charset="0"/>
              </a:rPr>
              <a:t>g</a:t>
            </a:r>
            <a:r>
              <a:rPr lang="en-US" sz="2800" b="1" u="sng" dirty="0">
                <a:solidFill>
                  <a:srgbClr val="01103A"/>
                </a:solidFill>
                <a:effectLst>
                  <a:outerShdw blurRad="50800" dist="50800" dir="5400000" sx="103000" sy="103000" algn="ctr" rotWithShape="0">
                    <a:srgbClr val="00FF00"/>
                  </a:outerShdw>
                </a:effectLst>
                <a:latin typeface="arial" panose="020B0604020202020204" pitchFamily="34" charset="0"/>
              </a:rPr>
              <a:t>s</a:t>
            </a:r>
            <a:r>
              <a:rPr lang="en-US" sz="2800" dirty="0">
                <a:solidFill>
                  <a:srgbClr val="01103A"/>
                </a:solidFill>
                <a:effectLst>
                  <a:outerShdw blurRad="50800" dist="50800" dir="5400000" sx="103000" sy="103000" algn="ctr" rotWithShape="0">
                    <a:srgbClr val="00FF00"/>
                  </a:outerShdw>
                </a:effectLst>
                <a:latin typeface="arial" panose="020B0604020202020204" pitchFamily="34" charset="0"/>
              </a:rPr>
              <a:t>,</a:t>
            </a:r>
            <a:r>
              <a:rPr lang="en-US" sz="2800" dirty="0">
                <a:solidFill>
                  <a:srgbClr val="01103A"/>
                </a:solidFill>
                <a:latin typeface="arial" panose="020B0604020202020204" pitchFamily="34" charset="0"/>
              </a:rPr>
              <a:t> </a:t>
            </a:r>
            <a:br>
              <a:rPr lang="en-US" sz="2800" dirty="0">
                <a:solidFill>
                  <a:srgbClr val="01103A"/>
                </a:solidFill>
                <a:latin typeface="arial" panose="020B0604020202020204" pitchFamily="34" charset="0"/>
              </a:rPr>
            </a:br>
            <a:r>
              <a:rPr lang="en-US" sz="2800" dirty="0">
                <a:solidFill>
                  <a:srgbClr val="01103A"/>
                </a:solidFill>
                <a:latin typeface="arial" panose="020B0604020202020204" pitchFamily="34" charset="0"/>
              </a:rPr>
              <a:t>and over the sacrifices of your peace offerings; that they</a:t>
            </a:r>
            <a:br>
              <a:rPr lang="en-US" sz="2800" dirty="0">
                <a:solidFill>
                  <a:srgbClr val="01103A"/>
                </a:solidFill>
                <a:latin typeface="arial" panose="020B0604020202020204" pitchFamily="34" charset="0"/>
              </a:rPr>
            </a:br>
            <a:r>
              <a:rPr lang="en-US" sz="2800" dirty="0">
                <a:solidFill>
                  <a:srgbClr val="01103A"/>
                </a:solidFill>
                <a:latin typeface="arial" panose="020B0604020202020204" pitchFamily="34" charset="0"/>
              </a:rPr>
              <a:t>may be to you for a memorial before your Elohim: </a:t>
            </a:r>
            <a:br>
              <a:rPr lang="en-US" sz="2800" dirty="0">
                <a:solidFill>
                  <a:srgbClr val="01103A"/>
                </a:solidFill>
                <a:latin typeface="arial" panose="020B0604020202020204" pitchFamily="34" charset="0"/>
              </a:rPr>
            </a:br>
            <a:r>
              <a:rPr lang="en-US" sz="2800" dirty="0">
                <a:solidFill>
                  <a:srgbClr val="01103A"/>
                </a:solidFill>
                <a:latin typeface="arial" panose="020B0604020202020204" pitchFamily="34" charset="0"/>
              </a:rPr>
              <a:t>			</a:t>
            </a:r>
            <a:r>
              <a:rPr lang="en-US" sz="2800" dirty="0">
                <a:solidFill>
                  <a:srgbClr val="222BDC"/>
                </a:solidFill>
                <a:latin typeface="arial" panose="020B0604020202020204" pitchFamily="34" charset="0"/>
              </a:rPr>
              <a:t>I </a:t>
            </a:r>
            <a:r>
              <a:rPr lang="en-US" sz="2800" i="1" dirty="0">
                <a:solidFill>
                  <a:srgbClr val="222BDC"/>
                </a:solidFill>
                <a:latin typeface="arial" panose="020B0604020202020204" pitchFamily="34" charset="0"/>
              </a:rPr>
              <a:t>am</a:t>
            </a:r>
            <a:r>
              <a:rPr lang="en-US" sz="3600" b="1"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יהוֹה</a:t>
            </a:r>
            <a:r>
              <a:rPr lang="en-US" sz="2800" dirty="0">
                <a:noFill/>
                <a:latin typeface="arial" panose="020B0604020202020204" pitchFamily="34" charset="0"/>
              </a:rPr>
              <a:t>.</a:t>
            </a:r>
            <a:r>
              <a:rPr lang="en-US" sz="2800" dirty="0">
                <a:solidFill>
                  <a:srgbClr val="222BDC"/>
                </a:solidFill>
                <a:latin typeface="arial" panose="020B0604020202020204" pitchFamily="34" charset="0"/>
              </a:rPr>
              <a:t>[Yahuah] your Elohim.</a:t>
            </a:r>
            <a:endParaRPr lang="en-CA" dirty="0">
              <a:solidFill>
                <a:srgbClr val="222BDC"/>
              </a:solidFill>
            </a:endParaRPr>
          </a:p>
        </p:txBody>
      </p:sp>
      <p:sp>
        <p:nvSpPr>
          <p:cNvPr id="5" name="Rectangle 4">
            <a:extLst>
              <a:ext uri="{FF2B5EF4-FFF2-40B4-BE49-F238E27FC236}">
                <a16:creationId xmlns:a16="http://schemas.microsoft.com/office/drawing/2014/main" id="{88421744-0B64-4F1C-969F-70633C4E53DE}"/>
              </a:ext>
            </a:extLst>
          </p:cNvPr>
          <p:cNvSpPr/>
          <p:nvPr/>
        </p:nvSpPr>
        <p:spPr>
          <a:xfrm>
            <a:off x="7110285" y="4919000"/>
            <a:ext cx="2762515" cy="478318"/>
          </a:xfrm>
          <a:prstGeom prst="rect">
            <a:avLst/>
          </a:prstGeom>
          <a:no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Explosion: 8 Points 12">
            <a:extLst>
              <a:ext uri="{FF2B5EF4-FFF2-40B4-BE49-F238E27FC236}">
                <a16:creationId xmlns:a16="http://schemas.microsoft.com/office/drawing/2014/main" id="{8AE9ABA7-5315-401F-9D9B-0FE4F6F08FF7}"/>
              </a:ext>
            </a:extLst>
          </p:cNvPr>
          <p:cNvSpPr/>
          <p:nvPr/>
        </p:nvSpPr>
        <p:spPr>
          <a:xfrm>
            <a:off x="9149760" y="4338282"/>
            <a:ext cx="666851" cy="533171"/>
          </a:xfrm>
          <a:prstGeom prst="irregularSeal1">
            <a:avLst/>
          </a:prstGeom>
          <a:solidFill>
            <a:srgbClr val="FF6600"/>
          </a:solidFill>
          <a:ln w="19050">
            <a:solidFill>
              <a:srgbClr val="0000CC"/>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Rectangle 34">
            <a:extLst>
              <a:ext uri="{FF2B5EF4-FFF2-40B4-BE49-F238E27FC236}">
                <a16:creationId xmlns:a16="http://schemas.microsoft.com/office/drawing/2014/main" id="{A83756ED-0AD3-4CBA-AF68-4A6CC9242951}"/>
              </a:ext>
            </a:extLst>
          </p:cNvPr>
          <p:cNvSpPr/>
          <p:nvPr/>
        </p:nvSpPr>
        <p:spPr>
          <a:xfrm>
            <a:off x="8515093" y="639762"/>
            <a:ext cx="3363679" cy="1354715"/>
          </a:xfrm>
          <a:prstGeom prst="rect">
            <a:avLst/>
          </a:prstGeom>
          <a:solidFill>
            <a:schemeClr val="accent5">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82550" h="38100" prst="coolSlant"/>
            </a:sp3d>
          </a:bodyPr>
          <a:lstStyle/>
          <a:p>
            <a:pPr lvl="0" defTabSz="457200">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1</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st Oct 16</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lang="en-CA" sz="2800" dirty="0">
                <a:solidFill>
                  <a:srgbClr val="0000FF"/>
                </a:solidFill>
              </a:rPr>
              <a:t>28</a:t>
            </a:r>
            <a:endParaRPr kumimoji="0" lang="en-CA" sz="2800" b="1" i="0" u="none" strike="noStrike" kern="1200" cap="none" spc="0" normalizeH="0" baseline="0" noProof="0" dirty="0">
              <a:ln>
                <a:noFill/>
              </a:ln>
              <a:solidFill>
                <a:srgbClr val="0000FF"/>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2</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solidFill>
                    <a:srgbClr val="0000FF"/>
                  </a:solidFill>
                </a:ln>
                <a:solidFill>
                  <a:srgbClr val="FF0000"/>
                </a:solidFill>
                <a:effectLst>
                  <a:glow rad="241300">
                    <a:srgbClr val="FFFF00"/>
                  </a:glow>
                </a:effectLst>
                <a:uLnTx/>
                <a:uFillTx/>
                <a:latin typeface="Trebuchet MS"/>
                <a:ea typeface="+mn-ea"/>
                <a:cs typeface="+mn-cs"/>
              </a:rPr>
              <a:t> 					</a:t>
            </a:r>
            <a:r>
              <a:rPr lang="en-CA" sz="2800" dirty="0">
                <a:solidFill>
                  <a:srgbClr val="0000FF"/>
                </a:solidFill>
              </a:rPr>
              <a:t>29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3</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i="0" u="none" strike="noStrike" kern="1200" cap="none" spc="0" normalizeH="0" baseline="0" noProof="0" dirty="0">
                <a:ln>
                  <a:noFill/>
                </a:ln>
                <a:solidFill>
                  <a:srgbClr val="0000FF"/>
                </a:solidFill>
                <a:effectLst/>
                <a:uLnTx/>
                <a:uFillTx/>
                <a:latin typeface="Trebuchet MS"/>
                <a:ea typeface="+mn-ea"/>
                <a:cs typeface="+mn-cs"/>
              </a:rPr>
              <a:t>30</a:t>
            </a:r>
            <a:endParaRPr kumimoji="0" lang="en-CA" sz="2800" b="0" i="0" u="none" strike="noStrike" kern="1200" cap="none" spc="0" normalizeH="0" baseline="0" noProof="0" dirty="0">
              <a:ln>
                <a:noFill/>
              </a:ln>
              <a:solidFill>
                <a:srgbClr val="0000FF"/>
              </a:solidFill>
              <a:effectLst/>
              <a:uLnTx/>
              <a:uFillTx/>
              <a:latin typeface="Trebuchet MS"/>
              <a:ea typeface="+mn-ea"/>
              <a:cs typeface="+mn-cs"/>
            </a:endParaRPr>
          </a:p>
        </p:txBody>
      </p:sp>
      <p:cxnSp>
        <p:nvCxnSpPr>
          <p:cNvPr id="32" name="Straight Arrow Connector 31">
            <a:extLst>
              <a:ext uri="{FF2B5EF4-FFF2-40B4-BE49-F238E27FC236}">
                <a16:creationId xmlns:a16="http://schemas.microsoft.com/office/drawing/2014/main" id="{C62CD5C1-9460-4DAF-8CC0-2FC908DA04EF}"/>
              </a:ext>
            </a:extLst>
          </p:cNvPr>
          <p:cNvCxnSpPr>
            <a:cxnSpLocks/>
          </p:cNvCxnSpPr>
          <p:nvPr/>
        </p:nvCxnSpPr>
        <p:spPr>
          <a:xfrm flipV="1">
            <a:off x="7866844" y="2425782"/>
            <a:ext cx="1441004" cy="267096"/>
          </a:xfrm>
          <a:prstGeom prst="straightConnector1">
            <a:avLst/>
          </a:prstGeom>
          <a:ln w="76200">
            <a:solidFill>
              <a:schemeClr val="accent4">
                <a:lumMod val="50000"/>
              </a:schemeClr>
            </a:solidFill>
            <a:headEnd type="oval"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Arrow: Bent-Up 9">
            <a:extLst>
              <a:ext uri="{FF2B5EF4-FFF2-40B4-BE49-F238E27FC236}">
                <a16:creationId xmlns:a16="http://schemas.microsoft.com/office/drawing/2014/main" id="{8675E6BF-E339-4DB7-BB3F-1991D8009329}"/>
              </a:ext>
            </a:extLst>
          </p:cNvPr>
          <p:cNvSpPr/>
          <p:nvPr/>
        </p:nvSpPr>
        <p:spPr>
          <a:xfrm>
            <a:off x="2264480" y="1063439"/>
            <a:ext cx="1893725" cy="1557848"/>
          </a:xfrm>
          <a:prstGeom prst="bentUpArrow">
            <a:avLst>
              <a:gd name="adj1" fmla="val 15302"/>
              <a:gd name="adj2" fmla="val 13264"/>
              <a:gd name="adj3" fmla="val 25000"/>
            </a:avLst>
          </a:prstGeom>
          <a:solidFill>
            <a:srgbClr val="00FFFF"/>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1">
            <a:extLst>
              <a:ext uri="{FF2B5EF4-FFF2-40B4-BE49-F238E27FC236}">
                <a16:creationId xmlns:a16="http://schemas.microsoft.com/office/drawing/2014/main" id="{AC790E17-C129-B263-D24D-D52D7047D3C6}"/>
              </a:ext>
            </a:extLst>
          </p:cNvPr>
          <p:cNvSpPr/>
          <p:nvPr/>
        </p:nvSpPr>
        <p:spPr>
          <a:xfrm>
            <a:off x="911139" y="1136209"/>
            <a:ext cx="1232081" cy="381064"/>
          </a:xfrm>
          <a:prstGeom prst="roundRect">
            <a:avLst>
              <a:gd name="adj" fmla="val 40002"/>
            </a:avLst>
          </a:prstGeom>
          <a:effectLst>
            <a:glow rad="228600">
              <a:schemeClr val="accent3">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b="0" i="0" u="none" strike="noStrike" kern="1200" cap="none" spc="0" normalizeH="0" baseline="0" noProof="0" dirty="0">
                <a:ln>
                  <a:noFill/>
                </a:ln>
                <a:solidFill>
                  <a:srgbClr val="002060"/>
                </a:solidFill>
                <a:effectLst/>
                <a:uLnTx/>
                <a:uFillTx/>
                <a:latin typeface="Trebuchet MS"/>
                <a:ea typeface="+mn-ea"/>
                <a:cs typeface="+mn-cs"/>
              </a:rPr>
              <a:t>7</a:t>
            </a:r>
            <a:r>
              <a:rPr kumimoji="0" lang="en-CA" b="0" i="0" u="none" strike="noStrike" kern="1200" cap="none" spc="0" normalizeH="0" baseline="30000" noProof="0" dirty="0">
                <a:ln>
                  <a:noFill/>
                </a:ln>
                <a:solidFill>
                  <a:srgbClr val="002060"/>
                </a:solidFill>
                <a:effectLst/>
                <a:uLnTx/>
                <a:uFillTx/>
                <a:latin typeface="Trebuchet MS"/>
                <a:ea typeface="+mn-ea"/>
                <a:cs typeface="+mn-cs"/>
              </a:rPr>
              <a:t>th</a:t>
            </a:r>
            <a:r>
              <a:rPr kumimoji="0" lang="en-CA" b="0" i="0" u="none" strike="noStrike" kern="1200" cap="none" spc="0" normalizeH="0" baseline="0" noProof="0" dirty="0">
                <a:ln>
                  <a:noFill/>
                </a:ln>
                <a:solidFill>
                  <a:srgbClr val="002060"/>
                </a:solidFill>
                <a:effectLst/>
                <a:uLnTx/>
                <a:uFillTx/>
                <a:latin typeface="Trebuchet MS"/>
                <a:ea typeface="+mn-ea"/>
                <a:cs typeface="+mn-cs"/>
              </a:rPr>
              <a:t> Month</a:t>
            </a:r>
          </a:p>
        </p:txBody>
      </p:sp>
      <p:sp>
        <p:nvSpPr>
          <p:cNvPr id="14" name="Rounded Rectangle 27">
            <a:extLst>
              <a:ext uri="{FF2B5EF4-FFF2-40B4-BE49-F238E27FC236}">
                <a16:creationId xmlns:a16="http://schemas.microsoft.com/office/drawing/2014/main" id="{D5A0E2B3-0125-8367-083C-D71B1F88038B}"/>
              </a:ext>
            </a:extLst>
          </p:cNvPr>
          <p:cNvSpPr/>
          <p:nvPr/>
        </p:nvSpPr>
        <p:spPr>
          <a:xfrm>
            <a:off x="9436194" y="2461687"/>
            <a:ext cx="1617246" cy="380999"/>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black"/>
                </a:solidFill>
                <a:effectLst>
                  <a:glow rad="177800">
                    <a:srgbClr val="FFFF00"/>
                  </a:glow>
                </a:effectLst>
                <a:uLnTx/>
                <a:uFillTx/>
                <a:latin typeface="Trebuchet MS"/>
                <a:ea typeface="+mn-ea"/>
                <a:cs typeface="+mn-cs"/>
              </a:rPr>
              <a:t>8</a:t>
            </a:r>
            <a:r>
              <a:rPr kumimoji="0" lang="en-CA" sz="2000" b="0" i="0" u="none" strike="noStrike" kern="1200" cap="none" spc="0" normalizeH="0" baseline="30000" noProof="0" dirty="0">
                <a:ln>
                  <a:noFill/>
                </a:ln>
                <a:solidFill>
                  <a:prstClr val="black"/>
                </a:solidFill>
                <a:effectLst>
                  <a:glow rad="177800">
                    <a:srgbClr val="FFFF00"/>
                  </a:glow>
                </a:effectLst>
                <a:uLnTx/>
                <a:uFillTx/>
                <a:latin typeface="Trebuchet MS"/>
                <a:ea typeface="+mn-ea"/>
                <a:cs typeface="+mn-cs"/>
              </a:rPr>
              <a:t>th</a:t>
            </a:r>
            <a:r>
              <a:rPr kumimoji="0" lang="en-CA" sz="2000" b="0" i="0" u="none" strike="noStrike" kern="1200" cap="none" spc="0" normalizeH="0" baseline="0" noProof="0" dirty="0">
                <a:ln>
                  <a:noFill/>
                </a:ln>
                <a:solidFill>
                  <a:prstClr val="black"/>
                </a:solidFill>
                <a:effectLst>
                  <a:glow rad="177800">
                    <a:srgbClr val="FFFF00"/>
                  </a:glow>
                </a:effectLst>
                <a:uLnTx/>
                <a:uFillTx/>
                <a:latin typeface="Trebuchet MS"/>
                <a:ea typeface="+mn-ea"/>
                <a:cs typeface="+mn-cs"/>
              </a:rPr>
              <a:t> </a:t>
            </a:r>
            <a:r>
              <a:rPr kumimoji="0" lang="en-CA" sz="2000" b="0" i="0" u="none" strike="noStrike" kern="1200" cap="none" spc="0" normalizeH="0" baseline="0" noProof="0" dirty="0">
                <a:ln>
                  <a:noFill/>
                </a:ln>
                <a:solidFill>
                  <a:prstClr val="black"/>
                </a:solidFill>
                <a:effectLst/>
                <a:uLnTx/>
                <a:uFillTx/>
                <a:latin typeface="Trebuchet MS"/>
                <a:ea typeface="+mn-ea"/>
                <a:cs typeface="+mn-cs"/>
              </a:rPr>
              <a:t>Month</a:t>
            </a:r>
          </a:p>
        </p:txBody>
      </p:sp>
      <p:sp>
        <p:nvSpPr>
          <p:cNvPr id="16" name="Rounded Rectangle 63">
            <a:extLst>
              <a:ext uri="{FF2B5EF4-FFF2-40B4-BE49-F238E27FC236}">
                <a16:creationId xmlns:a16="http://schemas.microsoft.com/office/drawing/2014/main" id="{F0ADA09C-7976-7324-96F5-CF36C3F6FED3}"/>
              </a:ext>
            </a:extLst>
          </p:cNvPr>
          <p:cNvSpPr/>
          <p:nvPr/>
        </p:nvSpPr>
        <p:spPr>
          <a:xfrm>
            <a:off x="9352421" y="1131793"/>
            <a:ext cx="1660968" cy="356686"/>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b="0" i="0" u="none" strike="noStrike" kern="1200" cap="none" spc="0" normalizeH="0" baseline="0" noProof="0" dirty="0">
                <a:ln>
                  <a:solidFill>
                    <a:schemeClr val="bg1"/>
                  </a:solidFill>
                </a:ln>
                <a:solidFill>
                  <a:schemeClr val="accent5">
                    <a:lumMod val="75000"/>
                  </a:schemeClr>
                </a:solidFill>
                <a:effectLst>
                  <a:glow rad="177800">
                    <a:srgbClr val="FFFF00"/>
                  </a:glow>
                </a:effectLst>
                <a:uLnTx/>
                <a:uFillTx/>
                <a:latin typeface="Snap ITC" panose="04040A07060A02020202" pitchFamily="82" charset="0"/>
              </a:rPr>
              <a:t>7</a:t>
            </a:r>
            <a:r>
              <a:rPr kumimoji="0" lang="en-CA" b="0" i="0" u="none" strike="noStrike" kern="1200" cap="none" spc="0" normalizeH="0" baseline="30000" noProof="0" dirty="0">
                <a:ln>
                  <a:solidFill>
                    <a:schemeClr val="bg1"/>
                  </a:solidFill>
                </a:ln>
                <a:solidFill>
                  <a:schemeClr val="accent5">
                    <a:lumMod val="75000"/>
                  </a:schemeClr>
                </a:solidFill>
                <a:effectLst>
                  <a:glow rad="177800">
                    <a:srgbClr val="FFFF00"/>
                  </a:glow>
                </a:effectLst>
                <a:uLnTx/>
                <a:uFillTx/>
                <a:latin typeface="Snap ITC" panose="04040A07060A02020202" pitchFamily="82" charset="0"/>
              </a:rPr>
              <a:t>th</a:t>
            </a:r>
            <a:r>
              <a:rPr kumimoji="0" lang="en-CA" b="0" i="0" u="none" strike="noStrike" kern="1200" cap="none" spc="0" normalizeH="0" baseline="0" noProof="0" dirty="0">
                <a:ln>
                  <a:solidFill>
                    <a:schemeClr val="bg1"/>
                  </a:solidFill>
                </a:ln>
                <a:solidFill>
                  <a:schemeClr val="accent5">
                    <a:lumMod val="75000"/>
                  </a:schemeClr>
                </a:solidFill>
                <a:effectLst>
                  <a:glow rad="177800">
                    <a:srgbClr val="FFFF00"/>
                  </a:glow>
                </a:effectLst>
                <a:uLnTx/>
                <a:uFillTx/>
                <a:latin typeface="Snap ITC" panose="04040A07060A02020202" pitchFamily="82" charset="0"/>
              </a:rPr>
              <a:t> Month </a:t>
            </a:r>
            <a:endParaRPr kumimoji="0" lang="en-CA" b="0" i="0" u="none" strike="noStrike" kern="1200" cap="none" spc="0" normalizeH="0" baseline="0" noProof="0" dirty="0">
              <a:ln>
                <a:solidFill>
                  <a:schemeClr val="bg1"/>
                </a:solidFill>
              </a:ln>
              <a:solidFill>
                <a:schemeClr val="accent5">
                  <a:lumMod val="75000"/>
                </a:schemeClr>
              </a:solidFill>
              <a:effectLst/>
              <a:uLnTx/>
              <a:uFillTx/>
              <a:latin typeface="Snap ITC" panose="04040A07060A02020202" pitchFamily="82" charset="0"/>
            </a:endParaRPr>
          </a:p>
        </p:txBody>
      </p:sp>
      <p:sp>
        <p:nvSpPr>
          <p:cNvPr id="2" name="Rectangle 1">
            <a:extLst>
              <a:ext uri="{FF2B5EF4-FFF2-40B4-BE49-F238E27FC236}">
                <a16:creationId xmlns:a16="http://schemas.microsoft.com/office/drawing/2014/main" id="{C1BE87F4-EB43-4433-BCFB-45495185709E}"/>
              </a:ext>
            </a:extLst>
          </p:cNvPr>
          <p:cNvSpPr/>
          <p:nvPr/>
        </p:nvSpPr>
        <p:spPr>
          <a:xfrm>
            <a:off x="278070" y="1920875"/>
            <a:ext cx="537905" cy="474960"/>
          </a:xfrm>
          <a:prstGeom prst="rect">
            <a:avLst/>
          </a:prstGeom>
          <a:noFill/>
          <a:ln w="38100">
            <a:solidFill>
              <a:srgbClr val="FF3399"/>
            </a:solidFill>
          </a:ln>
          <a:effectLst>
            <a:outerShdw blurRad="50800" dist="50800" dir="5400000" algn="ctr"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a:extLst>
              <a:ext uri="{FF2B5EF4-FFF2-40B4-BE49-F238E27FC236}">
                <a16:creationId xmlns:a16="http://schemas.microsoft.com/office/drawing/2014/main" id="{51703177-7AFB-48A7-A1E6-CE3361630630}"/>
              </a:ext>
            </a:extLst>
          </p:cNvPr>
          <p:cNvSpPr/>
          <p:nvPr/>
        </p:nvSpPr>
        <p:spPr>
          <a:xfrm>
            <a:off x="2264480" y="1910130"/>
            <a:ext cx="515158" cy="474960"/>
          </a:xfrm>
          <a:prstGeom prst="rect">
            <a:avLst/>
          </a:prstGeom>
          <a:noFill/>
          <a:ln w="38100">
            <a:solidFill>
              <a:srgbClr val="FF3399"/>
            </a:solidFill>
          </a:ln>
          <a:effectLst>
            <a:outerShdw blurRad="50800" dist="50800" dir="5400000" algn="ctr"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C:\Users\Rae\Desktop\silver trumpets7.jpg">
            <a:extLst>
              <a:ext uri="{FF2B5EF4-FFF2-40B4-BE49-F238E27FC236}">
                <a16:creationId xmlns:a16="http://schemas.microsoft.com/office/drawing/2014/main" id="{8C2FD289-F300-8141-9285-A5A0581D64E6}"/>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143" b="100000" l="0" r="100000"/>
                    </a14:imgEffect>
                  </a14:imgLayer>
                </a14:imgProps>
              </a:ext>
              <a:ext uri="{28A0092B-C50C-407E-A947-70E740481C1C}">
                <a14:useLocalDpi xmlns:a14="http://schemas.microsoft.com/office/drawing/2010/main"/>
              </a:ext>
            </a:extLst>
          </a:blip>
          <a:srcRect/>
          <a:stretch>
            <a:fillRect/>
          </a:stretch>
        </p:blipFill>
        <p:spPr bwMode="auto">
          <a:xfrm flipV="1">
            <a:off x="10846838" y="3937611"/>
            <a:ext cx="1572550" cy="94965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2" name="Sun 11">
            <a:extLst>
              <a:ext uri="{FF2B5EF4-FFF2-40B4-BE49-F238E27FC236}">
                <a16:creationId xmlns:a16="http://schemas.microsoft.com/office/drawing/2014/main" id="{F44F097F-19E5-B08F-6DEA-D198DB87A9DA}"/>
              </a:ext>
            </a:extLst>
          </p:cNvPr>
          <p:cNvSpPr/>
          <p:nvPr/>
        </p:nvSpPr>
        <p:spPr>
          <a:xfrm>
            <a:off x="11607800" y="49369"/>
            <a:ext cx="508000" cy="473193"/>
          </a:xfrm>
          <a:prstGeom prst="sun">
            <a:avLst/>
          </a:prstGeom>
          <a:solidFill>
            <a:schemeClr val="bg2">
              <a:lumMod val="40000"/>
              <a:lumOff val="60000"/>
            </a:schemeClr>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365895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750"/>
                            </p:stCondLst>
                            <p:childTnLst>
                              <p:par>
                                <p:cTn id="10" presetID="8" presetClass="emph" presetSubtype="0" fill="hold" grpId="1" nodeType="afterEffect">
                                  <p:stCondLst>
                                    <p:cond delay="250"/>
                                  </p:stCondLst>
                                  <p:childTnLst>
                                    <p:animRot by="21600000">
                                      <p:cBhvr>
                                        <p:cTn id="11" dur="2000" fill="hold"/>
                                        <p:tgtEl>
                                          <p:spTgt spid="2"/>
                                        </p:tgtEl>
                                        <p:attrNameLst>
                                          <p:attrName>r</p:attrName>
                                        </p:attrNameLst>
                                      </p:cBhvr>
                                    </p:animRo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par>
                          <p:cTn id="17" fill="hold">
                            <p:stCondLst>
                              <p:cond delay="4500"/>
                            </p:stCondLst>
                            <p:childTnLst>
                              <p:par>
                                <p:cTn id="18" presetID="13" presetClass="entr" presetSubtype="16" fill="hold" grpId="0" nodeType="afterEffect">
                                  <p:stCondLst>
                                    <p:cond delay="2000"/>
                                  </p:stCondLst>
                                  <p:childTnLst>
                                    <p:set>
                                      <p:cBhvr>
                                        <p:cTn id="19" dur="1" fill="hold">
                                          <p:stCondLst>
                                            <p:cond delay="0"/>
                                          </p:stCondLst>
                                        </p:cTn>
                                        <p:tgtEl>
                                          <p:spTgt spid="22"/>
                                        </p:tgtEl>
                                        <p:attrNameLst>
                                          <p:attrName>style.visibility</p:attrName>
                                        </p:attrNameLst>
                                      </p:cBhvr>
                                      <p:to>
                                        <p:strVal val="visible"/>
                                      </p:to>
                                    </p:set>
                                    <p:animEffect transition="in" filter="plus(in)">
                                      <p:cBhvr>
                                        <p:cTn id="20" dur="1000"/>
                                        <p:tgtEl>
                                          <p:spTgt spid="22"/>
                                        </p:tgtEl>
                                      </p:cBhvr>
                                    </p:animEffect>
                                  </p:childTnLst>
                                </p:cTn>
                              </p:par>
                            </p:childTnLst>
                          </p:cTn>
                        </p:par>
                        <p:par>
                          <p:cTn id="21" fill="hold">
                            <p:stCondLst>
                              <p:cond delay="7500"/>
                            </p:stCondLst>
                            <p:childTnLst>
                              <p:par>
                                <p:cTn id="22" presetID="53" presetClass="entr" presetSubtype="16" fill="hold" grpId="0" nodeType="afterEffect">
                                  <p:stCondLst>
                                    <p:cond delay="10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9500"/>
                            </p:stCondLst>
                            <p:childTnLst>
                              <p:par>
                                <p:cTn id="28" presetID="31" presetClass="entr" presetSubtype="0" fill="hold" nodeType="afterEffect">
                                  <p:stCondLst>
                                    <p:cond delay="4000"/>
                                  </p:stCondLst>
                                  <p:childTnLst>
                                    <p:set>
                                      <p:cBhvr>
                                        <p:cTn id="29" dur="1" fill="hold">
                                          <p:stCondLst>
                                            <p:cond delay="0"/>
                                          </p:stCondLst>
                                        </p:cTn>
                                        <p:tgtEl>
                                          <p:spTgt spid="32"/>
                                        </p:tgtEl>
                                        <p:attrNameLst>
                                          <p:attrName>style.visibility</p:attrName>
                                        </p:attrNameLst>
                                      </p:cBhvr>
                                      <p:to>
                                        <p:strVal val="visible"/>
                                      </p:to>
                                    </p:set>
                                    <p:anim calcmode="lin" valueType="num">
                                      <p:cBhvr>
                                        <p:cTn id="30" dur="1000" fill="hold"/>
                                        <p:tgtEl>
                                          <p:spTgt spid="32"/>
                                        </p:tgtEl>
                                        <p:attrNameLst>
                                          <p:attrName>ppt_w</p:attrName>
                                        </p:attrNameLst>
                                      </p:cBhvr>
                                      <p:tavLst>
                                        <p:tav tm="0">
                                          <p:val>
                                            <p:fltVal val="0"/>
                                          </p:val>
                                        </p:tav>
                                        <p:tav tm="100000">
                                          <p:val>
                                            <p:strVal val="#ppt_w"/>
                                          </p:val>
                                        </p:tav>
                                      </p:tavLst>
                                    </p:anim>
                                    <p:anim calcmode="lin" valueType="num">
                                      <p:cBhvr>
                                        <p:cTn id="31" dur="1000" fill="hold"/>
                                        <p:tgtEl>
                                          <p:spTgt spid="32"/>
                                        </p:tgtEl>
                                        <p:attrNameLst>
                                          <p:attrName>ppt_h</p:attrName>
                                        </p:attrNameLst>
                                      </p:cBhvr>
                                      <p:tavLst>
                                        <p:tav tm="0">
                                          <p:val>
                                            <p:fltVal val="0"/>
                                          </p:val>
                                        </p:tav>
                                        <p:tav tm="100000">
                                          <p:val>
                                            <p:strVal val="#ppt_h"/>
                                          </p:val>
                                        </p:tav>
                                      </p:tavLst>
                                    </p:anim>
                                    <p:anim calcmode="lin" valueType="num">
                                      <p:cBhvr>
                                        <p:cTn id="32" dur="1000" fill="hold"/>
                                        <p:tgtEl>
                                          <p:spTgt spid="32"/>
                                        </p:tgtEl>
                                        <p:attrNameLst>
                                          <p:attrName>style.rotation</p:attrName>
                                        </p:attrNameLst>
                                      </p:cBhvr>
                                      <p:tavLst>
                                        <p:tav tm="0">
                                          <p:val>
                                            <p:fltVal val="90"/>
                                          </p:val>
                                        </p:tav>
                                        <p:tav tm="100000">
                                          <p:val>
                                            <p:fltVal val="0"/>
                                          </p:val>
                                        </p:tav>
                                      </p:tavLst>
                                    </p:anim>
                                    <p:animEffect transition="in" filter="fade">
                                      <p:cBhvr>
                                        <p:cTn id="33" dur="1000"/>
                                        <p:tgtEl>
                                          <p:spTgt spid="32"/>
                                        </p:tgtEl>
                                      </p:cBhvr>
                                    </p:animEffect>
                                  </p:childTnLst>
                                </p:cTn>
                              </p:par>
                            </p:childTnLst>
                          </p:cTn>
                        </p:par>
                        <p:par>
                          <p:cTn id="34" fill="hold">
                            <p:stCondLst>
                              <p:cond delay="14500"/>
                            </p:stCondLst>
                            <p:childTnLst>
                              <p:par>
                                <p:cTn id="35" presetID="8" presetClass="emph" presetSubtype="0" repeatCount="3000" fill="hold" nodeType="afterEffect">
                                  <p:stCondLst>
                                    <p:cond delay="0"/>
                                  </p:stCondLst>
                                  <p:childTnLst>
                                    <p:animRot by="21600000">
                                      <p:cBhvr>
                                        <p:cTn id="36" dur="1000" fill="hold"/>
                                        <p:tgtEl>
                                          <p:spTgt spid="32"/>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par>
                          <p:cTn id="42" fill="hold">
                            <p:stCondLst>
                              <p:cond delay="500"/>
                            </p:stCondLst>
                            <p:childTnLst>
                              <p:par>
                                <p:cTn id="43" presetID="16" presetClass="entr" presetSubtype="21" fill="hold" grpId="0" nodeType="afterEffect">
                                  <p:stCondLst>
                                    <p:cond delay="200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1000"/>
                                        <p:tgtEl>
                                          <p:spTgt spid="13"/>
                                        </p:tgtEl>
                                      </p:cBhvr>
                                    </p:animEffect>
                                  </p:childTnLst>
                                </p:cTn>
                              </p:par>
                            </p:childTnLst>
                          </p:cTn>
                        </p:par>
                        <p:par>
                          <p:cTn id="46" fill="hold">
                            <p:stCondLst>
                              <p:cond delay="3500"/>
                            </p:stCondLst>
                            <p:childTnLst>
                              <p:par>
                                <p:cTn id="47" presetID="8" presetClass="emph" presetSubtype="0" fill="hold" grpId="1" nodeType="afterEffect">
                                  <p:stCondLst>
                                    <p:cond delay="2000"/>
                                  </p:stCondLst>
                                  <p:childTnLst>
                                    <p:animRot by="21600000">
                                      <p:cBhvr>
                                        <p:cTn id="48" dur="2000" fill="hold"/>
                                        <p:tgtEl>
                                          <p:spTgt spid="13"/>
                                        </p:tgtEl>
                                        <p:attrNameLst>
                                          <p:attrName>r</p:attrName>
                                        </p:attrNameLst>
                                      </p:cBhvr>
                                    </p:animRot>
                                  </p:childTnLst>
                                </p:cTn>
                              </p:par>
                            </p:childTnLst>
                          </p:cTn>
                        </p:par>
                        <p:par>
                          <p:cTn id="49" fill="hold">
                            <p:stCondLst>
                              <p:cond delay="7500"/>
                            </p:stCondLst>
                            <p:childTnLst>
                              <p:par>
                                <p:cTn id="50" presetID="42" presetClass="entr" presetSubtype="0" fill="hold" grpId="0" nodeType="afterEffect">
                                  <p:stCondLst>
                                    <p:cond delay="100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par>
                          <p:cTn id="55" fill="hold">
                            <p:stCondLst>
                              <p:cond delay="9500"/>
                            </p:stCondLst>
                            <p:childTnLst>
                              <p:par>
                                <p:cTn id="56" presetID="53" presetClass="entr" presetSubtype="16"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2000" fill="hold"/>
                                        <p:tgtEl>
                                          <p:spTgt spid="18"/>
                                        </p:tgtEl>
                                        <p:attrNameLst>
                                          <p:attrName>ppt_w</p:attrName>
                                        </p:attrNameLst>
                                      </p:cBhvr>
                                      <p:tavLst>
                                        <p:tav tm="0">
                                          <p:val>
                                            <p:fltVal val="0"/>
                                          </p:val>
                                        </p:tav>
                                        <p:tav tm="100000">
                                          <p:val>
                                            <p:strVal val="#ppt_w"/>
                                          </p:val>
                                        </p:tav>
                                      </p:tavLst>
                                    </p:anim>
                                    <p:anim calcmode="lin" valueType="num">
                                      <p:cBhvr>
                                        <p:cTn id="59" dur="2000" fill="hold"/>
                                        <p:tgtEl>
                                          <p:spTgt spid="18"/>
                                        </p:tgtEl>
                                        <p:attrNameLst>
                                          <p:attrName>ppt_h</p:attrName>
                                        </p:attrNameLst>
                                      </p:cBhvr>
                                      <p:tavLst>
                                        <p:tav tm="0">
                                          <p:val>
                                            <p:fltVal val="0"/>
                                          </p:val>
                                        </p:tav>
                                        <p:tav tm="100000">
                                          <p:val>
                                            <p:strVal val="#ppt_h"/>
                                          </p:val>
                                        </p:tav>
                                      </p:tavLst>
                                    </p:anim>
                                    <p:animEffect transition="in" filter="fade">
                                      <p:cBhvr>
                                        <p:cTn id="60" dur="2000"/>
                                        <p:tgtEl>
                                          <p:spTgt spid="18"/>
                                        </p:tgtEl>
                                      </p:cBhvr>
                                    </p:animEffect>
                                  </p:childTnLst>
                                </p:cTn>
                              </p:par>
                            </p:childTnLst>
                          </p:cTn>
                        </p:par>
                        <p:par>
                          <p:cTn id="61" fill="hold">
                            <p:stCondLst>
                              <p:cond delay="11500"/>
                            </p:stCondLst>
                            <p:childTnLst>
                              <p:par>
                                <p:cTn id="62" presetID="21" presetClass="entr" presetSubtype="1" repeatCount="3000" fill="hold" grpId="0" nodeType="afterEffect">
                                  <p:stCondLst>
                                    <p:cond delay="2000"/>
                                  </p:stCondLst>
                                  <p:childTnLst>
                                    <p:set>
                                      <p:cBhvr>
                                        <p:cTn id="63" dur="1" fill="hold">
                                          <p:stCondLst>
                                            <p:cond delay="0"/>
                                          </p:stCondLst>
                                        </p:cTn>
                                        <p:tgtEl>
                                          <p:spTgt spid="5"/>
                                        </p:tgtEl>
                                        <p:attrNameLst>
                                          <p:attrName>style.visibility</p:attrName>
                                        </p:attrNameLst>
                                      </p:cBhvr>
                                      <p:to>
                                        <p:strVal val="visible"/>
                                      </p:to>
                                    </p:set>
                                    <p:animEffect transition="in" filter="wheel(1)">
                                      <p:cBhvr>
                                        <p:cTn id="64" dur="2000"/>
                                        <p:tgtEl>
                                          <p:spTgt spid="5"/>
                                        </p:tgtEl>
                                      </p:cBhvr>
                                    </p:animEffect>
                                  </p:childTnLst>
                                </p:cTn>
                              </p:par>
                              <p:par>
                                <p:cTn id="65" presetID="47" presetClass="entr" presetSubtype="0"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ppt_x</p:attrName>
                                        </p:attrNameLst>
                                      </p:cBhvr>
                                      <p:tavLst>
                                        <p:tav tm="0">
                                          <p:val>
                                            <p:strVal val="#ppt_x"/>
                                          </p:val>
                                        </p:tav>
                                        <p:tav tm="100000">
                                          <p:val>
                                            <p:strVal val="#ppt_x"/>
                                          </p:val>
                                        </p:tav>
                                      </p:tavLst>
                                    </p:anim>
                                    <p:anim calcmode="lin" valueType="num">
                                      <p:cBhvr>
                                        <p:cTn id="6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 grpId="0" animBg="1"/>
      <p:bldP spid="18" grpId="0" animBg="1"/>
      <p:bldP spid="8" grpId="0"/>
      <p:bldP spid="5" grpId="0" animBg="1"/>
      <p:bldP spid="13" grpId="0" animBg="1"/>
      <p:bldP spid="13" grpId="1" animBg="1"/>
      <p:bldP spid="10" grpId="0" animBg="1"/>
      <p:bldP spid="2" grpId="0" animBg="1"/>
      <p:bldP spid="2" grpId="1" animBg="1"/>
      <p:bldP spid="2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rotWithShape="1">
          <a:gsLst>
            <a:gs pos="28000">
              <a:schemeClr val="accent5">
                <a:lumMod val="60000"/>
                <a:lumOff val="40000"/>
              </a:schemeClr>
            </a:gs>
            <a:gs pos="100000">
              <a:srgbClr val="222BDC"/>
            </a:gs>
          </a:gsLst>
          <a:lin ang="2520000" scaled="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9A76C-69C5-46F7-B657-E51CD6DF4CB1}"/>
              </a:ext>
            </a:extLst>
          </p:cNvPr>
          <p:cNvSpPr>
            <a:spLocks noGrp="1"/>
          </p:cNvSpPr>
          <p:nvPr>
            <p:ph idx="1"/>
          </p:nvPr>
        </p:nvSpPr>
        <p:spPr>
          <a:xfrm>
            <a:off x="187569" y="319313"/>
            <a:ext cx="11839722" cy="6052457"/>
          </a:xfrm>
          <a:solidFill>
            <a:schemeClr val="accent3">
              <a:lumMod val="40000"/>
              <a:lumOff val="60000"/>
            </a:schemeClr>
          </a:solidFill>
          <a:ln w="76200">
            <a:solidFill>
              <a:srgbClr val="FF3399"/>
            </a:solidFill>
          </a:ln>
          <a:scene3d>
            <a:camera prst="orthographicFront"/>
            <a:lightRig rig="threePt" dir="t"/>
          </a:scene3d>
          <a:sp3d>
            <a:bevelT prst="angle"/>
          </a:sp3d>
        </p:spPr>
        <p:txBody>
          <a:bodyPr anchor="ctr">
            <a:normAutofit/>
          </a:bodyPr>
          <a:lstStyle/>
          <a:p>
            <a:pPr algn="ctr"/>
            <a:r>
              <a:rPr lang="en-CA" sz="2800" dirty="0">
                <a:solidFill>
                  <a:schemeClr val="bg1"/>
                </a:solidFill>
              </a:rPr>
              <a:t>Where do we read that </a:t>
            </a:r>
            <a:r>
              <a:rPr lang="en-CA" sz="2800" u="sng" dirty="0">
                <a:ln w="12700">
                  <a:solidFill>
                    <a:srgbClr val="0000CC"/>
                  </a:solidFill>
                </a:ln>
                <a:solidFill>
                  <a:srgbClr val="FF99FF"/>
                </a:solidFill>
                <a:latin typeface="Arial Black" panose="020B0A04020102020204" pitchFamily="34" charset="0"/>
              </a:rPr>
              <a:t>BURNT OFFERINGS</a:t>
            </a:r>
            <a:r>
              <a:rPr lang="en-CA" sz="2800" dirty="0">
                <a:ln w="12700">
                  <a:solidFill>
                    <a:srgbClr val="0000CC"/>
                  </a:solidFill>
                </a:ln>
                <a:solidFill>
                  <a:srgbClr val="FF99FF"/>
                </a:solidFill>
                <a:latin typeface="Arial Black" panose="020B0A04020102020204" pitchFamily="34" charset="0"/>
              </a:rPr>
              <a:t> </a:t>
            </a:r>
            <a:r>
              <a:rPr lang="en-CA" sz="2800" dirty="0">
                <a:solidFill>
                  <a:schemeClr val="bg1"/>
                </a:solidFill>
              </a:rPr>
              <a:t>must be </a:t>
            </a:r>
            <a:br>
              <a:rPr lang="en-CA" sz="2800" dirty="0">
                <a:solidFill>
                  <a:schemeClr val="bg1"/>
                </a:solidFill>
              </a:rPr>
            </a:br>
            <a:r>
              <a:rPr lang="en-CA" sz="2800" dirty="0">
                <a:solidFill>
                  <a:schemeClr val="bg1"/>
                </a:solidFill>
              </a:rPr>
              <a:t>presented before </a:t>
            </a:r>
            <a:r>
              <a:rPr lang="en-CA" sz="2800" b="1" dirty="0">
                <a:solidFill>
                  <a:srgbClr val="222BDC"/>
                </a:solidFill>
              </a:rPr>
              <a:t>Yahuah</a:t>
            </a:r>
            <a:r>
              <a:rPr lang="en-CA" sz="2800" dirty="0"/>
              <a:t> </a:t>
            </a:r>
            <a:r>
              <a:rPr lang="en-CA" sz="2800" b="1" dirty="0">
                <a:solidFill>
                  <a:schemeClr val="bg1"/>
                </a:solidFill>
              </a:rPr>
              <a:t>–</a:t>
            </a:r>
            <a:r>
              <a:rPr lang="en-CA" sz="2800" b="1" dirty="0"/>
              <a:t> </a:t>
            </a:r>
            <a:br>
              <a:rPr lang="en-CA" sz="2800" dirty="0"/>
            </a:br>
            <a:r>
              <a:rPr lang="en-CA" sz="2800" b="1" dirty="0">
                <a:ln>
                  <a:solidFill>
                    <a:srgbClr val="C00000"/>
                  </a:solidFill>
                </a:ln>
                <a:solidFill>
                  <a:srgbClr val="FF99FF"/>
                </a:solidFill>
                <a:effectLst>
                  <a:outerShdw blurRad="50800" dist="50800" dir="5400000" algn="ctr" rotWithShape="0">
                    <a:srgbClr val="00B050"/>
                  </a:outerShdw>
                </a:effectLst>
                <a:latin typeface="Comic Sans MS" panose="030F0702030302020204" pitchFamily="66" charset="0"/>
              </a:rPr>
              <a:t>IN THE PLACE WHERE HE CHOOSES TO PLACE HIS NAME?</a:t>
            </a:r>
            <a:br>
              <a:rPr lang="en-CA" sz="2800" b="1" dirty="0">
                <a:ln>
                  <a:solidFill>
                    <a:srgbClr val="C00000"/>
                  </a:solidFill>
                </a:ln>
                <a:solidFill>
                  <a:srgbClr val="FF99FF"/>
                </a:solidFill>
                <a:effectLst>
                  <a:outerShdw blurRad="50800" dist="50800" dir="5400000" algn="ctr" rotWithShape="0">
                    <a:srgbClr val="00B050"/>
                  </a:outerShdw>
                </a:effectLst>
                <a:latin typeface="Comic Sans MS" panose="030F0702030302020204" pitchFamily="66" charset="0"/>
              </a:rPr>
            </a:br>
            <a:endParaRPr lang="en-CA" sz="2800" b="1" dirty="0">
              <a:ln>
                <a:solidFill>
                  <a:srgbClr val="C00000"/>
                </a:solidFill>
              </a:ln>
              <a:solidFill>
                <a:srgbClr val="FF99FF"/>
              </a:solidFill>
              <a:effectLst>
                <a:outerShdw blurRad="50800" dist="50800" dir="5400000" algn="ctr" rotWithShape="0">
                  <a:srgbClr val="00B050"/>
                </a:outerShdw>
              </a:effectLst>
              <a:latin typeface="Comic Sans MS" panose="030F0702030302020204" pitchFamily="66" charset="0"/>
            </a:endParaRPr>
          </a:p>
          <a:p>
            <a:pPr algn="ctr"/>
            <a:r>
              <a:rPr lang="en-US" dirty="0">
                <a:solidFill>
                  <a:srgbClr val="0000CC"/>
                </a:solidFill>
              </a:rPr>
              <a:t>Lev </a:t>
            </a:r>
            <a:r>
              <a:rPr lang="en-US" dirty="0">
                <a:solidFill>
                  <a:schemeClr val="bg1"/>
                </a:solidFill>
              </a:rPr>
              <a:t>1:3  </a:t>
            </a:r>
            <a:r>
              <a:rPr lang="en-US" sz="2800" dirty="0">
                <a:solidFill>
                  <a:schemeClr val="bg1"/>
                </a:solidFill>
              </a:rPr>
              <a:t>If his offering </a:t>
            </a:r>
            <a:r>
              <a:rPr lang="en-US" sz="2800" i="1" dirty="0">
                <a:solidFill>
                  <a:schemeClr val="bg1"/>
                </a:solidFill>
              </a:rPr>
              <a:t>be</a:t>
            </a:r>
            <a:r>
              <a:rPr lang="en-US" sz="2800" dirty="0">
                <a:solidFill>
                  <a:schemeClr val="bg1"/>
                </a:solidFill>
              </a:rPr>
              <a:t> a </a:t>
            </a:r>
            <a:r>
              <a:rPr lang="en-US" sz="2800" b="1" u="sng" dirty="0">
                <a:ln>
                  <a:solidFill>
                    <a:srgbClr val="0000CC"/>
                  </a:solidFill>
                </a:ln>
                <a:latin typeface="Showcard Gothic" panose="04020904020102020604" pitchFamily="82" charset="0"/>
              </a:rPr>
              <a:t>burnt sacrifice</a:t>
            </a:r>
            <a:r>
              <a:rPr lang="en-US" sz="2800" dirty="0"/>
              <a:t> </a:t>
            </a:r>
            <a:r>
              <a:rPr lang="en-US" sz="2800" dirty="0">
                <a:solidFill>
                  <a:schemeClr val="bg1"/>
                </a:solidFill>
              </a:rPr>
              <a:t>of the herd, </a:t>
            </a:r>
            <a:br>
              <a:rPr lang="en-US" sz="2800" dirty="0">
                <a:solidFill>
                  <a:schemeClr val="bg1"/>
                </a:solidFill>
              </a:rPr>
            </a:br>
            <a:r>
              <a:rPr lang="en-US" sz="2800" dirty="0">
                <a:solidFill>
                  <a:schemeClr val="bg1"/>
                </a:solidFill>
              </a:rPr>
              <a:t>let him offer a</a:t>
            </a:r>
            <a:r>
              <a:rPr lang="en-US" sz="2800" dirty="0"/>
              <a:t> </a:t>
            </a:r>
            <a:r>
              <a:rPr lang="en-US" sz="2800" b="1" dirty="0">
                <a:ln>
                  <a:solidFill>
                    <a:srgbClr val="002060"/>
                  </a:solidFill>
                </a:ln>
                <a:solidFill>
                  <a:srgbClr val="FFFF00"/>
                </a:solidFill>
                <a:effectLst>
                  <a:outerShdw blurRad="50800" dist="50800" dir="5400000" sx="101000" sy="101000" algn="ctr" rotWithShape="0">
                    <a:srgbClr val="0000CC"/>
                  </a:outerShdw>
                </a:effectLst>
                <a:latin typeface="Comic Sans MS" panose="030F0702030302020204" pitchFamily="66" charset="0"/>
              </a:rPr>
              <a:t>male without blemish:</a:t>
            </a:r>
            <a:r>
              <a:rPr lang="en-US" sz="2800" dirty="0">
                <a:solidFill>
                  <a:schemeClr val="bg1"/>
                </a:solidFill>
              </a:rPr>
              <a:t> he shall offer it of </a:t>
            </a:r>
            <a:br>
              <a:rPr lang="en-US" sz="2800" dirty="0">
                <a:solidFill>
                  <a:schemeClr val="bg1"/>
                </a:solidFill>
              </a:rPr>
            </a:br>
            <a:r>
              <a:rPr lang="en-US" sz="2800" b="1" u="sng" dirty="0">
                <a:ln>
                  <a:solidFill>
                    <a:srgbClr val="002060"/>
                  </a:solidFill>
                </a:ln>
                <a:solidFill>
                  <a:srgbClr val="FFFF00"/>
                </a:solidFill>
                <a:effectLst>
                  <a:outerShdw blurRad="50800" dist="50800" dir="5400000" sx="101000" sy="101000" algn="ctr" rotWithShape="0">
                    <a:srgbClr val="222BDC"/>
                  </a:outerShdw>
                </a:effectLst>
                <a:latin typeface="Comic Sans MS" panose="030F0702030302020204" pitchFamily="66" charset="0"/>
              </a:rPr>
              <a:t>his own voluntar</a:t>
            </a:r>
            <a:r>
              <a:rPr lang="en-US" sz="2800" b="1" dirty="0">
                <a:ln>
                  <a:solidFill>
                    <a:srgbClr val="002060"/>
                  </a:solidFill>
                </a:ln>
                <a:solidFill>
                  <a:srgbClr val="FFFF00"/>
                </a:solidFill>
                <a:effectLst>
                  <a:outerShdw blurRad="50800" dist="50800" dir="5400000" sx="101000" sy="101000" algn="ctr" rotWithShape="0">
                    <a:srgbClr val="222BDC"/>
                  </a:outerShdw>
                </a:effectLst>
                <a:latin typeface="Comic Sans MS" panose="030F0702030302020204" pitchFamily="66" charset="0"/>
              </a:rPr>
              <a:t>y</a:t>
            </a:r>
            <a:r>
              <a:rPr lang="en-US" sz="2800" b="1" dirty="0">
                <a:ln>
                  <a:solidFill>
                    <a:srgbClr val="002060"/>
                  </a:solidFill>
                </a:ln>
                <a:effectLst>
                  <a:outerShdw blurRad="50800" dist="50800" dir="5400000" sx="101000" sy="101000" algn="ctr" rotWithShape="0">
                    <a:srgbClr val="222BDC"/>
                  </a:outerShdw>
                </a:effectLst>
                <a:latin typeface="Comic Sans MS" panose="030F0702030302020204" pitchFamily="66" charset="0"/>
              </a:rPr>
              <a:t> </a:t>
            </a:r>
            <a:r>
              <a:rPr lang="en-US" sz="2800" b="1" u="sng" dirty="0">
                <a:ln>
                  <a:solidFill>
                    <a:srgbClr val="002060"/>
                  </a:solidFill>
                </a:ln>
                <a:solidFill>
                  <a:srgbClr val="FFFF00"/>
                </a:solidFill>
                <a:effectLst>
                  <a:outerShdw blurRad="50800" dist="50800" dir="5400000" sx="101000" sy="101000" algn="ctr" rotWithShape="0">
                    <a:srgbClr val="222BDC"/>
                  </a:outerShdw>
                </a:effectLst>
                <a:latin typeface="Comic Sans MS" panose="030F0702030302020204" pitchFamily="66" charset="0"/>
              </a:rPr>
              <a:t>will</a:t>
            </a:r>
            <a:r>
              <a:rPr lang="en-US" sz="2800" dirty="0"/>
              <a:t> </a:t>
            </a:r>
            <a:r>
              <a:rPr lang="en-US" sz="2800" dirty="0">
                <a:ln w="19050">
                  <a:solidFill>
                    <a:srgbClr val="CC00FF"/>
                  </a:solidFill>
                </a:ln>
                <a:solidFill>
                  <a:srgbClr val="34E9FC"/>
                </a:solidFill>
                <a:latin typeface="Showcard Gothic" panose="04020904020102020604" pitchFamily="82" charset="0"/>
              </a:rPr>
              <a:t>at the door of the tabernacle</a:t>
            </a:r>
            <a:r>
              <a:rPr lang="en-US" sz="2800" dirty="0"/>
              <a:t> </a:t>
            </a:r>
            <a:br>
              <a:rPr lang="en-US" sz="2800" dirty="0"/>
            </a:br>
            <a:r>
              <a:rPr lang="en-US" sz="2800" dirty="0">
                <a:solidFill>
                  <a:schemeClr val="bg1"/>
                </a:solidFill>
              </a:rPr>
              <a:t>of the congregation before [</a:t>
            </a:r>
            <a:r>
              <a:rPr lang="en-US" sz="2800" dirty="0">
                <a:solidFill>
                  <a:srgbClr val="0000CC"/>
                </a:solidFill>
              </a:rPr>
              <a:t>Yahuah</a:t>
            </a:r>
            <a:r>
              <a:rPr lang="en-US" sz="2800" dirty="0">
                <a:solidFill>
                  <a:schemeClr val="bg1"/>
                </a:solidFill>
              </a:rPr>
              <a:t>].</a:t>
            </a:r>
          </a:p>
          <a:p>
            <a:pPr algn="ctr"/>
            <a:r>
              <a:rPr lang="en-US" sz="2800" b="1" dirty="0">
                <a:ln>
                  <a:solidFill>
                    <a:srgbClr val="C00000"/>
                  </a:solidFill>
                </a:ln>
                <a:solidFill>
                  <a:srgbClr val="FF99FF"/>
                </a:solidFill>
                <a:effectLst>
                  <a:outerShdw blurRad="50800" dist="50800" dir="5400000" algn="ctr" rotWithShape="0">
                    <a:srgbClr val="00B050"/>
                  </a:outerShdw>
                </a:effectLst>
                <a:latin typeface="Comic Sans MS" panose="030F0702030302020204" pitchFamily="66" charset="0"/>
              </a:rPr>
              <a:t>Is it safe to say that the </a:t>
            </a:r>
            <a:r>
              <a:rPr lang="en-US" sz="2800" b="1" u="sng" dirty="0">
                <a:ln>
                  <a:solidFill>
                    <a:srgbClr val="C00000"/>
                  </a:solidFill>
                </a:ln>
                <a:solidFill>
                  <a:srgbClr val="FF99FF"/>
                </a:solidFill>
                <a:effectLst>
                  <a:outerShdw blurRad="50800" dist="50800" dir="5400000" algn="ctr" rotWithShape="0">
                    <a:srgbClr val="00B050"/>
                  </a:outerShdw>
                </a:effectLst>
                <a:latin typeface="Comic Sans MS" panose="030F0702030302020204" pitchFamily="66" charset="0"/>
              </a:rPr>
              <a:t>believin</a:t>
            </a:r>
            <a:r>
              <a:rPr lang="en-US" sz="2800" b="1" dirty="0">
                <a:ln>
                  <a:solidFill>
                    <a:srgbClr val="C00000"/>
                  </a:solidFill>
                </a:ln>
                <a:solidFill>
                  <a:srgbClr val="FF99FF"/>
                </a:solidFill>
                <a:effectLst>
                  <a:outerShdw blurRad="50800" dist="50800" dir="5400000" algn="ctr" rotWithShape="0">
                    <a:srgbClr val="00B050"/>
                  </a:outerShdw>
                </a:effectLst>
                <a:latin typeface="Comic Sans MS" panose="030F0702030302020204" pitchFamily="66" charset="0"/>
              </a:rPr>
              <a:t>g Jews would be offering </a:t>
            </a:r>
            <a:br>
              <a:rPr lang="en-US" sz="2800" b="1" dirty="0">
                <a:ln>
                  <a:solidFill>
                    <a:srgbClr val="C00000"/>
                  </a:solidFill>
                </a:ln>
                <a:solidFill>
                  <a:srgbClr val="FF99FF"/>
                </a:solidFill>
                <a:effectLst>
                  <a:outerShdw blurRad="50800" dist="50800" dir="5400000" algn="ctr" rotWithShape="0">
                    <a:srgbClr val="00B050"/>
                  </a:outerShdw>
                </a:effectLst>
                <a:latin typeface="Comic Sans MS" panose="030F0702030302020204" pitchFamily="66" charset="0"/>
              </a:rPr>
            </a:br>
            <a:r>
              <a:rPr lang="en-US" sz="2800" b="1" dirty="0">
                <a:ln>
                  <a:solidFill>
                    <a:srgbClr val="C00000"/>
                  </a:solidFill>
                </a:ln>
                <a:solidFill>
                  <a:srgbClr val="FF99FF"/>
                </a:solidFill>
                <a:effectLst>
                  <a:outerShdw blurRad="50800" dist="50800" dir="5400000" algn="ctr" rotWithShape="0">
                    <a:srgbClr val="00B050"/>
                  </a:outerShdw>
                </a:effectLst>
                <a:latin typeface="Comic Sans MS" panose="030F0702030302020204" pitchFamily="66" charset="0"/>
              </a:rPr>
              <a:t>burnt sacrifices on the </a:t>
            </a:r>
            <a:r>
              <a:rPr lang="en-US" sz="2800" b="1" u="sng" dirty="0">
                <a:ln>
                  <a:solidFill>
                    <a:srgbClr val="C00000"/>
                  </a:solidFill>
                </a:ln>
                <a:solidFill>
                  <a:srgbClr val="00B0F0"/>
                </a:solidFill>
                <a:effectLst>
                  <a:outerShdw blurRad="50800" dist="50800" dir="5400000" algn="ctr" rotWithShape="0">
                    <a:srgbClr val="00B050"/>
                  </a:outerShdw>
                </a:effectLst>
                <a:latin typeface="Comic Sans MS" panose="030F0702030302020204" pitchFamily="66" charset="0"/>
              </a:rPr>
              <a:t>1</a:t>
            </a:r>
            <a:r>
              <a:rPr lang="en-US" sz="2800" b="1" u="sng" baseline="30000" dirty="0">
                <a:ln>
                  <a:solidFill>
                    <a:srgbClr val="C00000"/>
                  </a:solidFill>
                </a:ln>
                <a:solidFill>
                  <a:srgbClr val="00B0F0"/>
                </a:solidFill>
                <a:effectLst>
                  <a:outerShdw blurRad="50800" dist="50800" dir="5400000" algn="ctr" rotWithShape="0">
                    <a:srgbClr val="00B050"/>
                  </a:outerShdw>
                </a:effectLst>
                <a:latin typeface="Comic Sans MS" panose="030F0702030302020204" pitchFamily="66" charset="0"/>
              </a:rPr>
              <a:t>st</a:t>
            </a:r>
            <a:r>
              <a:rPr lang="en-US" sz="2800" b="1" u="sng" dirty="0">
                <a:ln>
                  <a:solidFill>
                    <a:srgbClr val="C00000"/>
                  </a:solidFill>
                </a:ln>
                <a:solidFill>
                  <a:srgbClr val="00B0F0"/>
                </a:solidFill>
                <a:effectLst>
                  <a:outerShdw blurRad="50800" dist="50800" dir="5400000" algn="ctr" rotWithShape="0">
                    <a:srgbClr val="00B050"/>
                  </a:outerShdw>
                </a:effectLst>
                <a:latin typeface="Comic Sans MS" panose="030F0702030302020204" pitchFamily="66" charset="0"/>
              </a:rPr>
              <a:t> c</a:t>
            </a:r>
            <a:r>
              <a:rPr lang="en-US" sz="2800" b="1" dirty="0">
                <a:ln>
                  <a:solidFill>
                    <a:srgbClr val="C00000"/>
                  </a:solidFill>
                </a:ln>
                <a:solidFill>
                  <a:srgbClr val="00B0F0"/>
                </a:solidFill>
                <a:effectLst>
                  <a:outerShdw blurRad="50800" dist="50800" dir="5400000" algn="ctr" rotWithShape="0">
                    <a:srgbClr val="00B050"/>
                  </a:outerShdw>
                </a:effectLst>
                <a:latin typeface="Comic Sans MS" panose="030F0702030302020204" pitchFamily="66" charset="0"/>
              </a:rPr>
              <a:t>y</a:t>
            </a:r>
            <a:r>
              <a:rPr lang="en-US" sz="2800" b="1" u="sng" dirty="0">
                <a:ln>
                  <a:solidFill>
                    <a:srgbClr val="C00000"/>
                  </a:solidFill>
                </a:ln>
                <a:solidFill>
                  <a:srgbClr val="00B0F0"/>
                </a:solidFill>
                <a:effectLst>
                  <a:outerShdw blurRad="50800" dist="50800" dir="5400000" algn="ctr" rotWithShape="0">
                    <a:srgbClr val="00B050"/>
                  </a:outerShdw>
                </a:effectLst>
                <a:latin typeface="Comic Sans MS" panose="030F0702030302020204" pitchFamily="66" charset="0"/>
              </a:rPr>
              <a:t>cle of the 8</a:t>
            </a:r>
            <a:r>
              <a:rPr lang="en-US" sz="2800" b="1" u="sng" baseline="30000" dirty="0">
                <a:ln>
                  <a:solidFill>
                    <a:srgbClr val="C00000"/>
                  </a:solidFill>
                </a:ln>
                <a:solidFill>
                  <a:srgbClr val="00B0F0"/>
                </a:solidFill>
                <a:effectLst>
                  <a:outerShdw blurRad="50800" dist="50800" dir="5400000" algn="ctr" rotWithShape="0">
                    <a:srgbClr val="00B050"/>
                  </a:outerShdw>
                </a:effectLst>
                <a:latin typeface="Comic Sans MS" panose="030F0702030302020204" pitchFamily="66" charset="0"/>
              </a:rPr>
              <a:t>th</a:t>
            </a:r>
            <a:r>
              <a:rPr lang="en-US" sz="2800" b="1" u="sng" dirty="0">
                <a:ln>
                  <a:solidFill>
                    <a:srgbClr val="C00000"/>
                  </a:solidFill>
                </a:ln>
                <a:solidFill>
                  <a:srgbClr val="00B0F0"/>
                </a:solidFill>
                <a:effectLst>
                  <a:outerShdw blurRad="50800" dist="50800" dir="5400000" algn="ctr" rotWithShape="0">
                    <a:srgbClr val="00B050"/>
                  </a:outerShdw>
                </a:effectLst>
                <a:latin typeface="Comic Sans MS" panose="030F0702030302020204" pitchFamily="66" charset="0"/>
              </a:rPr>
              <a:t> month</a:t>
            </a:r>
            <a:r>
              <a:rPr lang="en-US" sz="2800" b="1" dirty="0">
                <a:ln>
                  <a:solidFill>
                    <a:srgbClr val="C00000"/>
                  </a:solidFill>
                </a:ln>
                <a:solidFill>
                  <a:srgbClr val="00B0F0"/>
                </a:solidFill>
                <a:effectLst>
                  <a:outerShdw blurRad="50800" dist="50800" dir="5400000" algn="ctr" rotWithShape="0">
                    <a:srgbClr val="00B050"/>
                  </a:outerShdw>
                </a:effectLst>
                <a:latin typeface="Comic Sans MS" panose="030F0702030302020204" pitchFamily="66" charset="0"/>
              </a:rPr>
              <a:t>?</a:t>
            </a:r>
          </a:p>
          <a:p>
            <a:pPr algn="ctr"/>
            <a:r>
              <a:rPr lang="en-US" sz="2800" b="1" u="sng"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rPr>
              <a:t>Is it also safe to understand that</a:t>
            </a:r>
            <a:r>
              <a:rPr lang="en-US" sz="2800" b="1"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rPr>
              <a:t> </a:t>
            </a:r>
            <a:r>
              <a:rPr lang="en-US" sz="2800" b="1" u="sng" dirty="0">
                <a:ln>
                  <a:solidFill>
                    <a:srgbClr val="C00000"/>
                  </a:solidFill>
                </a:ln>
                <a:solidFill>
                  <a:srgbClr val="00B0F0"/>
                </a:solidFill>
                <a:effectLst>
                  <a:outerShdw blurRad="50800" dist="50800" dir="5400000" algn="ctr" rotWithShape="0">
                    <a:srgbClr val="00B050"/>
                  </a:outerShdw>
                </a:effectLst>
                <a:latin typeface="Comic Sans MS" panose="030F0702030302020204" pitchFamily="66" charset="0"/>
              </a:rPr>
              <a:t>Yahusha</a:t>
            </a:r>
            <a:r>
              <a:rPr lang="en-US" sz="2800" b="1"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rPr>
              <a:t> </a:t>
            </a:r>
            <a:r>
              <a:rPr lang="en-US" sz="2800" b="1" u="sng"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rPr>
              <a:t>would be </a:t>
            </a:r>
            <a:br>
              <a:rPr lang="en-US" sz="2800" b="1" u="sng"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rPr>
            </a:br>
            <a:r>
              <a:rPr lang="en-US" sz="2800" b="1" u="sng"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rPr>
              <a:t>teachin</a:t>
            </a:r>
            <a:r>
              <a:rPr lang="en-US" sz="2800" b="1"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rPr>
              <a:t>g </a:t>
            </a:r>
            <a:r>
              <a:rPr lang="en-US" sz="2800" b="1" u="sng"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rPr>
              <a:t>and</a:t>
            </a:r>
            <a:r>
              <a:rPr lang="en-US" sz="2800" b="1"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rPr>
              <a:t> </a:t>
            </a:r>
            <a:r>
              <a:rPr lang="en-US" sz="2800" b="1" u="sng"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rPr>
              <a:t>fellowshi</a:t>
            </a:r>
            <a:r>
              <a:rPr lang="en-US" sz="2800" b="1"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rPr>
              <a:t>pp</a:t>
            </a:r>
            <a:r>
              <a:rPr lang="en-US" sz="2800" b="1" u="sng"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rPr>
              <a:t>in</a:t>
            </a:r>
            <a:r>
              <a:rPr lang="en-US" sz="2800" b="1"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rPr>
              <a:t>g </a:t>
            </a:r>
            <a:r>
              <a:rPr lang="en-US" sz="2800" b="1" u="sng" dirty="0">
                <a:ln>
                  <a:solidFill>
                    <a:srgbClr val="C00000"/>
                  </a:solidFill>
                </a:ln>
                <a:solidFill>
                  <a:srgbClr val="00FF00"/>
                </a:solidFill>
                <a:effectLst>
                  <a:outerShdw blurRad="50800" dist="50800" dir="5400000" algn="ctr" rotWithShape="0">
                    <a:srgbClr val="00B050"/>
                  </a:outerShdw>
                </a:effectLst>
                <a:latin typeface="Snap ITC" panose="04040A07060A02020202" pitchFamily="82" charset="0"/>
              </a:rPr>
              <a:t>with</a:t>
            </a:r>
            <a:r>
              <a:rPr lang="en-US" sz="2800" b="1"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rPr>
              <a:t> </a:t>
            </a:r>
            <a:r>
              <a:rPr lang="en-US" sz="2800" b="1" u="sng"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rPr>
              <a:t>these believin</a:t>
            </a:r>
            <a:r>
              <a:rPr lang="en-US" sz="2800" b="1"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rPr>
              <a:t>g</a:t>
            </a:r>
            <a:r>
              <a:rPr lang="en-US" sz="2800" b="1" u="sng"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rPr>
              <a:t> Jews </a:t>
            </a:r>
            <a:br>
              <a:rPr lang="en-US" sz="2800" b="1" u="sng"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rPr>
            </a:br>
            <a:r>
              <a:rPr lang="en-US" sz="2800" b="1" u="sng" dirty="0">
                <a:ln>
                  <a:solidFill>
                    <a:srgbClr val="C00000"/>
                  </a:solidFill>
                </a:ln>
                <a:solidFill>
                  <a:srgbClr val="34E9FC"/>
                </a:solidFill>
                <a:effectLst>
                  <a:outerShdw blurRad="50800" dist="50800" dir="5400000" algn="ctr" rotWithShape="0">
                    <a:srgbClr val="00B050"/>
                  </a:outerShdw>
                </a:effectLst>
                <a:latin typeface="Showcard Gothic" panose="04020904020102020604" pitchFamily="82" charset="0"/>
              </a:rPr>
              <a:t>IN THE TABERNACLE</a:t>
            </a:r>
            <a:r>
              <a:rPr lang="en-US" sz="2800" b="1" dirty="0">
                <a:ln>
                  <a:solidFill>
                    <a:srgbClr val="C00000"/>
                  </a:solidFill>
                </a:ln>
                <a:solidFill>
                  <a:srgbClr val="34E9FC"/>
                </a:solidFill>
                <a:effectLst>
                  <a:outerShdw blurRad="50800" dist="50800" dir="5400000" algn="ctr" rotWithShape="0">
                    <a:srgbClr val="00B050"/>
                  </a:outerShdw>
                </a:effectLst>
                <a:latin typeface="Showcard Gothic" panose="04020904020102020604" pitchFamily="82" charset="0"/>
              </a:rPr>
              <a:t>  - </a:t>
            </a:r>
            <a:r>
              <a:rPr lang="en-US" sz="2800" b="1" u="sng"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rPr>
              <a:t>supportin</a:t>
            </a:r>
            <a:r>
              <a:rPr lang="en-US" sz="2800" b="1"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rPr>
              <a:t>g </a:t>
            </a:r>
            <a:r>
              <a:rPr lang="en-US" sz="2800" b="1" u="sng"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rPr>
              <a:t>them</a:t>
            </a:r>
            <a:r>
              <a:rPr lang="en-US" sz="2800" b="1"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rPr>
              <a:t> since He was in the area?</a:t>
            </a:r>
            <a:r>
              <a:rPr lang="en-US" sz="2800" b="1" u="sng"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rPr>
              <a:t> </a:t>
            </a:r>
            <a:endParaRPr lang="en-CA" sz="2800" b="1" u="sng" dirty="0">
              <a:ln>
                <a:solidFill>
                  <a:srgbClr val="C00000"/>
                </a:solidFill>
              </a:ln>
              <a:solidFill>
                <a:srgbClr val="FFFF00"/>
              </a:solidFill>
              <a:effectLst>
                <a:outerShdw blurRad="50800" dist="50800" dir="5400000" algn="ctr" rotWithShape="0">
                  <a:srgbClr val="00B050"/>
                </a:outerShdw>
              </a:effectLst>
              <a:latin typeface="Comic Sans MS" panose="030F0702030302020204" pitchFamily="66" charset="0"/>
            </a:endParaRPr>
          </a:p>
        </p:txBody>
      </p:sp>
      <p:sp>
        <p:nvSpPr>
          <p:cNvPr id="4" name="Slide Number Placeholder 3">
            <a:extLst>
              <a:ext uri="{FF2B5EF4-FFF2-40B4-BE49-F238E27FC236}">
                <a16:creationId xmlns:a16="http://schemas.microsoft.com/office/drawing/2014/main" id="{C7215623-9220-465C-A4D3-E4D0AE09A546}"/>
              </a:ext>
            </a:extLst>
          </p:cNvPr>
          <p:cNvSpPr>
            <a:spLocks noGrp="1"/>
          </p:cNvSpPr>
          <p:nvPr>
            <p:ph type="sldNum" sz="quarter" idx="12"/>
          </p:nvPr>
        </p:nvSpPr>
        <p:spPr>
          <a:xfrm>
            <a:off x="11733478" y="6513282"/>
            <a:ext cx="458522" cy="308657"/>
          </a:xfrm>
        </p:spPr>
        <p:txBody>
          <a:bodyPr/>
          <a:lstStyle/>
          <a:p>
            <a:fld id="{6D22F896-40B5-4ADD-8801-0D06FADFA095}" type="slidenum">
              <a:rPr lang="en-US" sz="1400" smtClean="0">
                <a:solidFill>
                  <a:prstClr val="white">
                    <a:tint val="75000"/>
                  </a:prstClr>
                </a:solidFill>
              </a:rPr>
              <a:pPr/>
              <a:t>42</a:t>
            </a:fld>
            <a:endParaRPr lang="en-US" sz="1400" dirty="0">
              <a:solidFill>
                <a:prstClr val="white">
                  <a:tint val="75000"/>
                </a:prstClr>
              </a:solidFill>
            </a:endParaRPr>
          </a:p>
        </p:txBody>
      </p:sp>
      <p:sp>
        <p:nvSpPr>
          <p:cNvPr id="2" name="Sun 1">
            <a:extLst>
              <a:ext uri="{FF2B5EF4-FFF2-40B4-BE49-F238E27FC236}">
                <a16:creationId xmlns:a16="http://schemas.microsoft.com/office/drawing/2014/main" id="{86B80F17-C727-DA68-092D-D886414D105C}"/>
              </a:ext>
            </a:extLst>
          </p:cNvPr>
          <p:cNvSpPr/>
          <p:nvPr/>
        </p:nvSpPr>
        <p:spPr>
          <a:xfrm>
            <a:off x="11607800" y="49369"/>
            <a:ext cx="508000" cy="473193"/>
          </a:xfrm>
          <a:prstGeom prst="sun">
            <a:avLst/>
          </a:prstGeom>
          <a:solidFill>
            <a:srgbClr val="FFFF00"/>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78653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10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rotWithShape="1">
          <a:gsLst>
            <a:gs pos="28000">
              <a:schemeClr val="accent5">
                <a:lumMod val="60000"/>
                <a:lumOff val="40000"/>
              </a:schemeClr>
            </a:gs>
            <a:gs pos="100000">
              <a:srgbClr val="222BDC"/>
            </a:gs>
          </a:gsLst>
          <a:lin ang="2520000" scaled="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9A76C-69C5-46F7-B657-E51CD6DF4CB1}"/>
              </a:ext>
            </a:extLst>
          </p:cNvPr>
          <p:cNvSpPr>
            <a:spLocks noGrp="1"/>
          </p:cNvSpPr>
          <p:nvPr>
            <p:ph idx="1"/>
          </p:nvPr>
        </p:nvSpPr>
        <p:spPr>
          <a:xfrm>
            <a:off x="351503" y="412899"/>
            <a:ext cx="11488994" cy="6066298"/>
          </a:xfrm>
          <a:gradFill>
            <a:gsLst>
              <a:gs pos="0">
                <a:srgbClr val="0000CC">
                  <a:alpha val="54000"/>
                </a:srgbClr>
              </a:gs>
              <a:gs pos="50000">
                <a:srgbClr val="00FF00">
                  <a:alpha val="51000"/>
                </a:srgbClr>
              </a:gs>
              <a:gs pos="74000">
                <a:srgbClr val="FF99FF">
                  <a:alpha val="48000"/>
                </a:srgbClr>
              </a:gs>
            </a:gsLst>
            <a:lin ang="2520000" scaled="0"/>
          </a:gradFill>
          <a:ln w="76200">
            <a:solidFill>
              <a:srgbClr val="FF3399"/>
            </a:solidFill>
          </a:ln>
          <a:scene3d>
            <a:camera prst="orthographicFront"/>
            <a:lightRig rig="threePt" dir="t"/>
          </a:scene3d>
          <a:sp3d>
            <a:bevelT prst="angle"/>
          </a:sp3d>
        </p:spPr>
        <p:txBody>
          <a:bodyPr anchor="ctr">
            <a:normAutofit/>
          </a:bodyPr>
          <a:lstStyle/>
          <a:p>
            <a:pPr algn="ctr"/>
            <a:r>
              <a:rPr lang="en-CA" sz="2800" b="1" dirty="0"/>
              <a:t>Is it possible that </a:t>
            </a:r>
            <a:r>
              <a:rPr lang="en-CA" sz="2800" b="1" dirty="0">
                <a:ln>
                  <a:solidFill>
                    <a:srgbClr val="0000CC"/>
                  </a:solidFill>
                </a:ln>
                <a:solidFill>
                  <a:srgbClr val="34E9FC"/>
                </a:solidFill>
              </a:rPr>
              <a:t>Yahusha </a:t>
            </a:r>
            <a:r>
              <a:rPr lang="en-CA" sz="2800" b="1" dirty="0"/>
              <a:t>was </a:t>
            </a:r>
            <a:br>
              <a:rPr lang="en-CA" sz="2800" b="1" dirty="0"/>
            </a:br>
            <a:r>
              <a:rPr lang="en-CA" sz="5400" u="sng" dirty="0">
                <a:ln>
                  <a:solidFill>
                    <a:srgbClr val="FF6600"/>
                  </a:solidFill>
                </a:ln>
                <a:solidFill>
                  <a:srgbClr val="0000CC"/>
                </a:solidFill>
                <a:effectLst>
                  <a:outerShdw blurRad="50800" dist="50800" dir="5400000" sx="102000" sy="102000" algn="ctr" rotWithShape="0">
                    <a:srgbClr val="FFFF00"/>
                  </a:outerShdw>
                </a:effectLst>
                <a:latin typeface="Cooper Black" panose="0208090404030B020404" pitchFamily="18" charset="0"/>
              </a:rPr>
              <a:t>IN</a:t>
            </a:r>
            <a:r>
              <a:rPr lang="en-CA" sz="2800" dirty="0"/>
              <a:t>  </a:t>
            </a:r>
            <a:r>
              <a:rPr lang="en-CA" sz="2800" b="1" u="sng" dirty="0">
                <a:solidFill>
                  <a:srgbClr val="0000CC"/>
                </a:solidFill>
              </a:rPr>
              <a:t>THE TABERNACLE</a:t>
            </a:r>
            <a:r>
              <a:rPr lang="en-CA" sz="2800" b="1" dirty="0">
                <a:solidFill>
                  <a:srgbClr val="0000CC"/>
                </a:solidFill>
              </a:rPr>
              <a:t> – </a:t>
            </a:r>
            <a:r>
              <a:rPr lang="en-CA" sz="2800" b="1" i="1" dirty="0">
                <a:solidFill>
                  <a:srgbClr val="0000CC"/>
                </a:solidFill>
              </a:rPr>
              <a:t>(</a:t>
            </a:r>
            <a:r>
              <a:rPr lang="en-CA" sz="2800" b="1" i="1" dirty="0"/>
              <a:t>fellowshipping</a:t>
            </a:r>
            <a:r>
              <a:rPr lang="en-CA" sz="2800" b="1" i="1" dirty="0">
                <a:solidFill>
                  <a:srgbClr val="0000CC"/>
                </a:solidFill>
              </a:rPr>
              <a:t>)?</a:t>
            </a:r>
          </a:p>
          <a:p>
            <a:pPr algn="ctr"/>
            <a:r>
              <a:rPr lang="en-CA" sz="2800" dirty="0"/>
              <a:t>Is there a </a:t>
            </a:r>
            <a:r>
              <a:rPr lang="en-CA" sz="2800" b="1" u="sng" dirty="0">
                <a:ln>
                  <a:solidFill>
                    <a:srgbClr val="0000CC"/>
                  </a:solidFill>
                </a:ln>
              </a:rPr>
              <a:t>second witness</a:t>
            </a:r>
            <a:r>
              <a:rPr lang="en-CA" sz="2800" dirty="0"/>
              <a:t> that </a:t>
            </a:r>
            <a:r>
              <a:rPr lang="en-CA" sz="2800" b="1" u="sng" dirty="0">
                <a:ln>
                  <a:solidFill>
                    <a:srgbClr val="0000CC"/>
                  </a:solidFill>
                </a:ln>
                <a:solidFill>
                  <a:srgbClr val="34E9FC"/>
                </a:solidFill>
              </a:rPr>
              <a:t>BURNT OFFERINGS</a:t>
            </a:r>
            <a:r>
              <a:rPr lang="en-CA" sz="2800" b="1" dirty="0">
                <a:ln>
                  <a:solidFill>
                    <a:srgbClr val="0000CC"/>
                  </a:solidFill>
                </a:ln>
                <a:solidFill>
                  <a:srgbClr val="34E9FC"/>
                </a:solidFill>
              </a:rPr>
              <a:t> </a:t>
            </a:r>
            <a:r>
              <a:rPr lang="en-CA" sz="2800" b="1" u="sng" dirty="0">
                <a:ln>
                  <a:solidFill>
                    <a:srgbClr val="0000CC"/>
                  </a:solidFill>
                </a:ln>
                <a:solidFill>
                  <a:srgbClr val="FFFF00"/>
                </a:solidFill>
                <a:latin typeface="Showcard Gothic" panose="04020904020102020604" pitchFamily="82" charset="0"/>
              </a:rPr>
              <a:t>MUST</a:t>
            </a:r>
            <a:r>
              <a:rPr lang="en-CA" sz="2800" b="1" dirty="0">
                <a:ln>
                  <a:solidFill>
                    <a:srgbClr val="0000CC"/>
                  </a:solidFill>
                </a:ln>
                <a:solidFill>
                  <a:srgbClr val="34E9FC"/>
                </a:solidFill>
              </a:rPr>
              <a:t> </a:t>
            </a:r>
            <a:r>
              <a:rPr lang="en-CA" sz="2800" dirty="0"/>
              <a:t>be slain</a:t>
            </a:r>
            <a:br>
              <a:rPr lang="en-CA" sz="2800" dirty="0"/>
            </a:br>
            <a:r>
              <a:rPr lang="en-CA" sz="2800" b="1" dirty="0">
                <a:ln>
                  <a:solidFill>
                    <a:srgbClr val="C00000"/>
                  </a:solidFill>
                </a:ln>
                <a:solidFill>
                  <a:srgbClr val="FF99FF"/>
                </a:solidFill>
                <a:effectLst>
                  <a:outerShdw blurRad="50800" dist="50800" dir="5400000" algn="ctr" rotWithShape="0">
                    <a:srgbClr val="00B050"/>
                  </a:outerShdw>
                </a:effectLst>
                <a:latin typeface="Comic Sans MS" panose="030F0702030302020204" pitchFamily="66" charset="0"/>
              </a:rPr>
              <a:t>IN THE PLACE WHERE HE CHOOSES TO PLACE HIS NAME?</a:t>
            </a:r>
          </a:p>
          <a:p>
            <a:pPr algn="ctr"/>
            <a:r>
              <a:rPr lang="en-US" sz="2800" dirty="0">
                <a:solidFill>
                  <a:srgbClr val="0000CC"/>
                </a:solidFill>
                <a:effectLst>
                  <a:outerShdw blurRad="50800" dist="50800" dir="5400000" algn="ctr" rotWithShape="0">
                    <a:schemeClr val="accent6">
                      <a:lumMod val="60000"/>
                      <a:lumOff val="40000"/>
                    </a:schemeClr>
                  </a:outerShdw>
                </a:effectLst>
                <a:latin typeface="Georgia" panose="02040502050405020303" pitchFamily="18" charset="0"/>
              </a:rPr>
              <a:t>Exo 20:24  </a:t>
            </a:r>
            <a:r>
              <a:rPr lang="en-US" sz="2800" dirty="0">
                <a:solidFill>
                  <a:prstClr val="black"/>
                </a:solidFill>
                <a:latin typeface="Georgia" panose="02040502050405020303" pitchFamily="18" charset="0"/>
              </a:rPr>
              <a:t>An </a:t>
            </a:r>
            <a:r>
              <a:rPr lang="en-US" sz="2800" dirty="0" err="1">
                <a:solidFill>
                  <a:prstClr val="black"/>
                </a:solidFill>
                <a:latin typeface="Georgia" panose="02040502050405020303" pitchFamily="18" charset="0"/>
              </a:rPr>
              <a:t>aulter</a:t>
            </a:r>
            <a:r>
              <a:rPr lang="en-US" sz="2800" dirty="0">
                <a:solidFill>
                  <a:prstClr val="black"/>
                </a:solidFill>
                <a:latin typeface="Georgia" panose="02040502050405020303" pitchFamily="18" charset="0"/>
              </a:rPr>
              <a:t> of earth thou shalt make </a:t>
            </a:r>
            <a:r>
              <a:rPr lang="en-US" sz="2800" dirty="0" err="1">
                <a:solidFill>
                  <a:prstClr val="black"/>
                </a:solidFill>
                <a:latin typeface="Georgia" panose="02040502050405020303" pitchFamily="18" charset="0"/>
              </a:rPr>
              <a:t>vnto</a:t>
            </a:r>
            <a:r>
              <a:rPr lang="en-US" sz="2800" dirty="0">
                <a:solidFill>
                  <a:prstClr val="black"/>
                </a:solidFill>
                <a:latin typeface="Georgia" panose="02040502050405020303" pitchFamily="18" charset="0"/>
              </a:rPr>
              <a:t> me, and </a:t>
            </a:r>
            <a:r>
              <a:rPr lang="en-US" sz="2800" dirty="0" err="1">
                <a:solidFill>
                  <a:prstClr val="black"/>
                </a:solidFill>
                <a:latin typeface="Georgia" panose="02040502050405020303" pitchFamily="18" charset="0"/>
              </a:rPr>
              <a:t>theron</a:t>
            </a:r>
            <a:r>
              <a:rPr lang="en-US" sz="2800" dirty="0">
                <a:solidFill>
                  <a:prstClr val="black"/>
                </a:solidFill>
                <a:latin typeface="Georgia" panose="02040502050405020303" pitchFamily="18" charset="0"/>
              </a:rPr>
              <a:t> offer thy </a:t>
            </a:r>
            <a:r>
              <a:rPr lang="en-US" sz="2800" b="1" dirty="0">
                <a:solidFill>
                  <a:prstClr val="black"/>
                </a:solidFill>
                <a:effectLst>
                  <a:outerShdw blurRad="50800" dist="50800" dir="5400000" sx="101000" sy="101000" algn="ctr" rotWithShape="0">
                    <a:srgbClr val="FF99FF"/>
                  </a:outerShdw>
                </a:effectLst>
                <a:latin typeface="Georgia" panose="02040502050405020303" pitchFamily="18" charset="0"/>
              </a:rPr>
              <a:t>burnt </a:t>
            </a:r>
            <a:r>
              <a:rPr lang="en-US" sz="2800" b="1" dirty="0" err="1">
                <a:solidFill>
                  <a:prstClr val="black"/>
                </a:solidFill>
                <a:effectLst>
                  <a:outerShdw blurRad="50800" dist="50800" dir="5400000" sx="101000" sy="101000" algn="ctr" rotWithShape="0">
                    <a:srgbClr val="FF99FF"/>
                  </a:outerShdw>
                </a:effectLst>
                <a:latin typeface="Georgia" panose="02040502050405020303" pitchFamily="18" charset="0"/>
              </a:rPr>
              <a:t>offeringes</a:t>
            </a:r>
            <a:r>
              <a:rPr lang="en-US" sz="2800" dirty="0">
                <a:solidFill>
                  <a:prstClr val="black"/>
                </a:solidFill>
                <a:latin typeface="Georgia" panose="02040502050405020303" pitchFamily="18" charset="0"/>
              </a:rPr>
              <a:t>, and thy peace </a:t>
            </a:r>
            <a:r>
              <a:rPr lang="en-US" sz="2800" dirty="0" err="1">
                <a:solidFill>
                  <a:prstClr val="black"/>
                </a:solidFill>
                <a:latin typeface="Georgia" panose="02040502050405020303" pitchFamily="18" charset="0"/>
              </a:rPr>
              <a:t>offeringes</a:t>
            </a:r>
            <a:r>
              <a:rPr lang="en-US" sz="2800" dirty="0">
                <a:solidFill>
                  <a:prstClr val="black"/>
                </a:solidFill>
                <a:latin typeface="Georgia" panose="02040502050405020303" pitchFamily="18" charset="0"/>
              </a:rPr>
              <a:t>, thy </a:t>
            </a:r>
            <a:r>
              <a:rPr lang="en-US" sz="2800" dirty="0" err="1">
                <a:solidFill>
                  <a:prstClr val="black"/>
                </a:solidFill>
                <a:latin typeface="Georgia" panose="02040502050405020303" pitchFamily="18" charset="0"/>
              </a:rPr>
              <a:t>sheepe</a:t>
            </a:r>
            <a:r>
              <a:rPr lang="en-US" sz="2800" dirty="0">
                <a:solidFill>
                  <a:prstClr val="black"/>
                </a:solidFill>
                <a:latin typeface="Georgia" panose="02040502050405020303" pitchFamily="18" charset="0"/>
              </a:rPr>
              <a:t>,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and </a:t>
            </a:r>
            <a:r>
              <a:rPr lang="en-US" sz="2800" dirty="0" err="1">
                <a:solidFill>
                  <a:prstClr val="black"/>
                </a:solidFill>
                <a:latin typeface="Georgia" panose="02040502050405020303" pitchFamily="18" charset="0"/>
              </a:rPr>
              <a:t>thyne</a:t>
            </a:r>
            <a:r>
              <a:rPr lang="en-US" sz="2800" dirty="0">
                <a:solidFill>
                  <a:prstClr val="black"/>
                </a:solidFill>
                <a:latin typeface="Georgia" panose="02040502050405020303" pitchFamily="18" charset="0"/>
              </a:rPr>
              <a:t> oxen: </a:t>
            </a:r>
            <a:r>
              <a:rPr lang="en-US" sz="2800" dirty="0">
                <a:solidFill>
                  <a:prstClr val="black"/>
                </a:solidFill>
                <a:effectLst>
                  <a:outerShdw blurRad="50800" dist="50800" dir="5400000" algn="ctr" rotWithShape="0">
                    <a:srgbClr val="FFFF00"/>
                  </a:outerShdw>
                </a:effectLst>
                <a:latin typeface="Georgia" panose="02040502050405020303" pitchFamily="18" charset="0"/>
              </a:rPr>
              <a:t>In all places where </a:t>
            </a:r>
            <a:br>
              <a:rPr lang="en-US" sz="2800" dirty="0">
                <a:solidFill>
                  <a:prstClr val="black"/>
                </a:solidFill>
                <a:effectLst>
                  <a:outerShdw blurRad="50800" dist="50800" dir="5400000" algn="ctr" rotWithShape="0">
                    <a:srgbClr val="FFFF00"/>
                  </a:outerShdw>
                </a:effectLst>
                <a:latin typeface="Georgia" panose="02040502050405020303" pitchFamily="18" charset="0"/>
              </a:rPr>
            </a:br>
            <a:r>
              <a:rPr lang="en-US" sz="2800" b="1" u="sng" dirty="0">
                <a:solidFill>
                  <a:srgbClr val="0000CC"/>
                </a:solidFill>
                <a:effectLst>
                  <a:outerShdw blurRad="50800" dist="50800" dir="5400000" algn="ctr" rotWithShape="0">
                    <a:srgbClr val="FFFF00"/>
                  </a:outerShdw>
                </a:effectLst>
                <a:latin typeface="Georgia" panose="02040502050405020303" pitchFamily="18" charset="0"/>
              </a:rPr>
              <a:t>I SHALL PUT THE REMEMBRAUNCE OF MY NAME</a:t>
            </a:r>
            <a:r>
              <a:rPr lang="en-US" sz="2800" b="1" dirty="0">
                <a:solidFill>
                  <a:srgbClr val="0000CC"/>
                </a:solidFill>
                <a:effectLst>
                  <a:outerShdw blurRad="50800" dist="50800" dir="5400000" algn="ctr" rotWithShape="0">
                    <a:srgbClr val="FFFF00"/>
                  </a:outerShdw>
                </a:effectLst>
                <a:latin typeface="Georgia" panose="02040502050405020303" pitchFamily="18" charset="0"/>
              </a:rPr>
              <a:t>,</a:t>
            </a:r>
            <a:r>
              <a:rPr lang="en-US" sz="2800" dirty="0">
                <a:solidFill>
                  <a:prstClr val="black"/>
                </a:solidFill>
                <a:effectLst>
                  <a:outerShdw blurRad="50800" dist="50800" dir="5400000" algn="ctr" rotWithShape="0">
                    <a:srgbClr val="FFFF00"/>
                  </a:outerShdw>
                </a:effectLst>
                <a:latin typeface="Georgia" panose="02040502050405020303" pitchFamily="18" charset="0"/>
              </a:rPr>
              <a:t> </a:t>
            </a:r>
            <a:br>
              <a:rPr lang="en-US" sz="2800" dirty="0">
                <a:solidFill>
                  <a:prstClr val="black"/>
                </a:solidFill>
                <a:effectLst>
                  <a:outerShdw blurRad="50800" dist="50800" dir="5400000" algn="ctr" rotWithShape="0">
                    <a:srgbClr val="FFFF00"/>
                  </a:outerShdw>
                </a:effectLst>
                <a:latin typeface="Georgia" panose="02040502050405020303" pitchFamily="18" charset="0"/>
              </a:rPr>
            </a:br>
            <a:r>
              <a:rPr lang="en-US" sz="2800" dirty="0" err="1">
                <a:solidFill>
                  <a:prstClr val="black"/>
                </a:solidFill>
                <a:latin typeface="Georgia" panose="02040502050405020303" pitchFamily="18" charset="0"/>
              </a:rPr>
              <a:t>thyther</a:t>
            </a:r>
            <a:r>
              <a:rPr lang="en-US" sz="2800" dirty="0">
                <a:solidFill>
                  <a:prstClr val="black"/>
                </a:solidFill>
                <a:latin typeface="Georgia" panose="02040502050405020303" pitchFamily="18" charset="0"/>
              </a:rPr>
              <a:t> I </a:t>
            </a:r>
            <a:r>
              <a:rPr lang="en-US" sz="2800" dirty="0" err="1">
                <a:solidFill>
                  <a:prstClr val="black"/>
                </a:solidFill>
                <a:latin typeface="Georgia" panose="02040502050405020303" pitchFamily="18" charset="0"/>
              </a:rPr>
              <a:t>wyll</a:t>
            </a:r>
            <a:r>
              <a:rPr lang="en-US" sz="2800" dirty="0">
                <a:solidFill>
                  <a:prstClr val="black"/>
                </a:solidFill>
                <a:latin typeface="Georgia" panose="02040502050405020303" pitchFamily="18" charset="0"/>
              </a:rPr>
              <a:t> come </a:t>
            </a:r>
            <a:r>
              <a:rPr lang="en-US" sz="2800" dirty="0" err="1">
                <a:solidFill>
                  <a:prstClr val="black"/>
                </a:solidFill>
                <a:latin typeface="Georgia" panose="02040502050405020303" pitchFamily="18" charset="0"/>
              </a:rPr>
              <a:t>vnto</a:t>
            </a:r>
            <a:r>
              <a:rPr lang="en-US" sz="2800" dirty="0">
                <a:solidFill>
                  <a:prstClr val="black"/>
                </a:solidFill>
                <a:latin typeface="Georgia" panose="02040502050405020303" pitchFamily="18" charset="0"/>
              </a:rPr>
              <a:t> thee, and blesse thee.      </a:t>
            </a:r>
            <a:r>
              <a:rPr lang="en-US" sz="1800" i="1" dirty="0">
                <a:solidFill>
                  <a:prstClr val="black"/>
                </a:solidFill>
                <a:latin typeface="Arial" panose="020B0604020202020204" pitchFamily="34" charset="0"/>
                <a:cs typeface="Arial" panose="020B0604020202020204" pitchFamily="34" charset="0"/>
              </a:rPr>
              <a:t>[Bishop’s 1568]</a:t>
            </a:r>
          </a:p>
          <a:p>
            <a:pPr algn="ctr"/>
            <a:r>
              <a:rPr lang="en-US" sz="2800" dirty="0">
                <a:solidFill>
                  <a:srgbClr val="222BDC"/>
                </a:solidFill>
                <a:latin typeface="Georgia" panose="02040502050405020303" pitchFamily="18" charset="0"/>
              </a:rPr>
              <a:t>Burnt offerings were </a:t>
            </a:r>
            <a:r>
              <a:rPr lang="en-US" sz="2800" dirty="0">
                <a:ln>
                  <a:solidFill>
                    <a:sysClr val="windowText" lastClr="000000"/>
                  </a:solidFill>
                </a:ln>
                <a:solidFill>
                  <a:srgbClr val="222BDC"/>
                </a:solidFill>
                <a:effectLst>
                  <a:outerShdw blurRad="50800" dist="50800" dir="5400000" algn="ctr" rotWithShape="0">
                    <a:schemeClr val="accent5">
                      <a:lumMod val="75000"/>
                    </a:schemeClr>
                  </a:outerShdw>
                </a:effectLst>
                <a:latin typeface="Georgia" panose="02040502050405020303" pitchFamily="18" charset="0"/>
              </a:rPr>
              <a:t>required</a:t>
            </a:r>
            <a:r>
              <a:rPr lang="en-US" sz="2800" dirty="0">
                <a:solidFill>
                  <a:srgbClr val="222BDC"/>
                </a:solidFill>
                <a:latin typeface="Georgia" panose="02040502050405020303" pitchFamily="18" charset="0"/>
              </a:rPr>
              <a:t> for the </a:t>
            </a:r>
            <a:r>
              <a:rPr lang="en-US" sz="2800" dirty="0">
                <a:solidFill>
                  <a:srgbClr val="222BDC"/>
                </a:solidFill>
                <a:effectLst>
                  <a:outerShdw blurRad="50800" dist="50800" dir="5400000" algn="ctr" rotWithShape="0">
                    <a:srgbClr val="00FF00"/>
                  </a:outerShdw>
                </a:effectLst>
                <a:latin typeface="Georgia" panose="02040502050405020303" pitchFamily="18" charset="0"/>
              </a:rPr>
              <a:t>first of the month </a:t>
            </a:r>
            <a:r>
              <a:rPr lang="en-US" sz="2800" dirty="0">
                <a:solidFill>
                  <a:srgbClr val="222BDC"/>
                </a:solidFill>
                <a:latin typeface="Georgia" panose="02040502050405020303" pitchFamily="18" charset="0"/>
              </a:rPr>
              <a:t>celebrations. </a:t>
            </a:r>
            <a:br>
              <a:rPr lang="en-US" sz="2800" dirty="0">
                <a:solidFill>
                  <a:prstClr val="black"/>
                </a:solidFill>
                <a:latin typeface="Georgia" panose="02040502050405020303" pitchFamily="18" charset="0"/>
              </a:rPr>
            </a:br>
            <a:r>
              <a:rPr lang="en-US" sz="2800" dirty="0">
                <a:solidFill>
                  <a:srgbClr val="0000CC"/>
                </a:solidFill>
                <a:latin typeface="Georgia" panose="02040502050405020303" pitchFamily="18" charset="0"/>
              </a:rPr>
              <a:t>Burnt offerings were </a:t>
            </a:r>
            <a:r>
              <a:rPr lang="en-US" sz="2800" dirty="0">
                <a:ln>
                  <a:solidFill>
                    <a:sysClr val="windowText" lastClr="000000"/>
                  </a:solidFill>
                </a:ln>
                <a:solidFill>
                  <a:srgbClr val="222BDC"/>
                </a:solidFill>
                <a:effectLst>
                  <a:outerShdw blurRad="50800" dist="50800" dir="5400000" algn="ctr" rotWithShape="0">
                    <a:srgbClr val="D17DF9">
                      <a:lumMod val="75000"/>
                    </a:srgbClr>
                  </a:outerShdw>
                </a:effectLst>
                <a:latin typeface="Georgia" panose="02040502050405020303" pitchFamily="18" charset="0"/>
              </a:rPr>
              <a:t>required </a:t>
            </a:r>
            <a:r>
              <a:rPr lang="en-US" sz="2800" dirty="0">
                <a:solidFill>
                  <a:srgbClr val="0000CC"/>
                </a:solidFill>
                <a:latin typeface="Georgia" panose="02040502050405020303" pitchFamily="18" charset="0"/>
              </a:rPr>
              <a:t>to be sacrificed </a:t>
            </a:r>
            <a:r>
              <a:rPr lang="en-US" sz="2800" u="sng" dirty="0">
                <a:solidFill>
                  <a:srgbClr val="0000CC"/>
                </a:solidFill>
                <a:latin typeface="Georgia" panose="02040502050405020303" pitchFamily="18" charset="0"/>
              </a:rPr>
              <a:t>at the Tabernacle</a:t>
            </a:r>
            <a:r>
              <a:rPr lang="en-US" sz="2800" dirty="0">
                <a:solidFill>
                  <a:srgbClr val="0000CC"/>
                </a:solidFill>
                <a:latin typeface="Georgia" panose="02040502050405020303" pitchFamily="18" charset="0"/>
              </a:rPr>
              <a:t>.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Could we expect to have seen </a:t>
            </a:r>
            <a:r>
              <a:rPr lang="en-US" sz="2800" b="1" dirty="0">
                <a:ln>
                  <a:solidFill>
                    <a:srgbClr val="0000CC"/>
                  </a:solidFill>
                </a:ln>
                <a:solidFill>
                  <a:srgbClr val="34E9FC"/>
                </a:solidFill>
                <a:latin typeface="Georgia" panose="02040502050405020303" pitchFamily="18" charset="0"/>
              </a:rPr>
              <a:t>Yahusha</a:t>
            </a:r>
            <a:r>
              <a:rPr lang="en-US" sz="2800" dirty="0">
                <a:solidFill>
                  <a:prstClr val="black"/>
                </a:solidFill>
                <a:latin typeface="Georgia" panose="02040502050405020303" pitchFamily="18" charset="0"/>
              </a:rPr>
              <a:t> fellowshipping alongside the  </a:t>
            </a:r>
            <a:r>
              <a:rPr lang="en-US" sz="2800" b="1" dirty="0">
                <a:solidFill>
                  <a:prstClr val="black"/>
                </a:solidFill>
                <a:effectLst>
                  <a:outerShdw blurRad="50800" dist="50800" dir="5400000" sx="102000" sy="102000" algn="ctr" rotWithShape="0">
                    <a:srgbClr val="FF6600"/>
                  </a:outerShdw>
                </a:effectLst>
                <a:latin typeface="Georgia" panose="02040502050405020303" pitchFamily="18" charset="0"/>
              </a:rPr>
              <a:t>believing Jews</a:t>
            </a:r>
            <a:r>
              <a:rPr lang="en-US" sz="2800" dirty="0">
                <a:solidFill>
                  <a:prstClr val="black"/>
                </a:solidFill>
                <a:latin typeface="Georgia" panose="02040502050405020303" pitchFamily="18" charset="0"/>
              </a:rPr>
              <a:t> on this day of the </a:t>
            </a:r>
            <a:r>
              <a:rPr lang="en-US" sz="2800" b="1" i="1" dirty="0">
                <a:ln>
                  <a:solidFill>
                    <a:srgbClr val="0000CC"/>
                  </a:solidFill>
                </a:ln>
                <a:solidFill>
                  <a:srgbClr val="34E9FC"/>
                </a:solidFill>
                <a:latin typeface="Comic Sans MS" panose="030F0702030302020204" pitchFamily="66" charset="0"/>
              </a:rPr>
              <a:t>8</a:t>
            </a:r>
            <a:r>
              <a:rPr lang="en-US" sz="2800" b="1" i="1" baseline="30000" dirty="0">
                <a:ln>
                  <a:solidFill>
                    <a:srgbClr val="0000CC"/>
                  </a:solidFill>
                </a:ln>
                <a:solidFill>
                  <a:srgbClr val="34E9FC"/>
                </a:solidFill>
                <a:latin typeface="Comic Sans MS" panose="030F0702030302020204" pitchFamily="66" charset="0"/>
              </a:rPr>
              <a:t>th</a:t>
            </a:r>
            <a:r>
              <a:rPr lang="en-US" sz="2800" b="1" i="1" dirty="0">
                <a:ln>
                  <a:solidFill>
                    <a:srgbClr val="0000CC"/>
                  </a:solidFill>
                </a:ln>
                <a:solidFill>
                  <a:srgbClr val="34E9FC"/>
                </a:solidFill>
                <a:latin typeface="Comic Sans MS" panose="030F0702030302020204" pitchFamily="66" charset="0"/>
              </a:rPr>
              <a:t> Rosh Chodesh?</a:t>
            </a:r>
            <a:endParaRPr lang="en-US" sz="2800" i="1" dirty="0">
              <a:solidFill>
                <a:prstClr val="black"/>
              </a:solidFill>
              <a:latin typeface="Georgia" panose="02040502050405020303" pitchFamily="18" charset="0"/>
            </a:endParaRPr>
          </a:p>
        </p:txBody>
      </p:sp>
      <p:sp>
        <p:nvSpPr>
          <p:cNvPr id="4" name="Slide Number Placeholder 3">
            <a:extLst>
              <a:ext uri="{FF2B5EF4-FFF2-40B4-BE49-F238E27FC236}">
                <a16:creationId xmlns:a16="http://schemas.microsoft.com/office/drawing/2014/main" id="{C7215623-9220-465C-A4D3-E4D0AE09A546}"/>
              </a:ext>
            </a:extLst>
          </p:cNvPr>
          <p:cNvSpPr>
            <a:spLocks noGrp="1"/>
          </p:cNvSpPr>
          <p:nvPr>
            <p:ph type="sldNum" sz="quarter" idx="12"/>
          </p:nvPr>
        </p:nvSpPr>
        <p:spPr>
          <a:xfrm>
            <a:off x="11718111" y="6499104"/>
            <a:ext cx="458522" cy="308657"/>
          </a:xfrm>
        </p:spPr>
        <p:txBody>
          <a:bodyPr/>
          <a:lstStyle/>
          <a:p>
            <a:fld id="{6D22F896-40B5-4ADD-8801-0D06FADFA095}" type="slidenum">
              <a:rPr lang="en-US" sz="1400" smtClean="0">
                <a:solidFill>
                  <a:prstClr val="white">
                    <a:tint val="75000"/>
                  </a:prstClr>
                </a:solidFill>
              </a:rPr>
              <a:pPr/>
              <a:t>43</a:t>
            </a:fld>
            <a:endParaRPr lang="en-US" sz="1400" dirty="0">
              <a:solidFill>
                <a:prstClr val="white">
                  <a:tint val="75000"/>
                </a:prstClr>
              </a:solidFill>
            </a:endParaRPr>
          </a:p>
        </p:txBody>
      </p:sp>
      <p:sp>
        <p:nvSpPr>
          <p:cNvPr id="5" name="Arrow: Bent 4">
            <a:extLst>
              <a:ext uri="{FF2B5EF4-FFF2-40B4-BE49-F238E27FC236}">
                <a16:creationId xmlns:a16="http://schemas.microsoft.com/office/drawing/2014/main" id="{4875216D-D69B-499A-A0F8-AAD321D1F2AA}"/>
              </a:ext>
            </a:extLst>
          </p:cNvPr>
          <p:cNvSpPr/>
          <p:nvPr/>
        </p:nvSpPr>
        <p:spPr>
          <a:xfrm rot="10800000" flipH="1">
            <a:off x="785092" y="1601"/>
            <a:ext cx="1807188" cy="1864894"/>
          </a:xfrm>
          <a:prstGeom prst="bentArrow">
            <a:avLst>
              <a:gd name="adj1" fmla="val 20906"/>
              <a:gd name="adj2" fmla="val 32263"/>
              <a:gd name="adj3" fmla="val 50000"/>
              <a:gd name="adj4" fmla="val 79051"/>
            </a:avLst>
          </a:prstGeom>
          <a:gradFill>
            <a:gsLst>
              <a:gs pos="38000">
                <a:srgbClr val="222BDC"/>
              </a:gs>
              <a:gs pos="69000">
                <a:srgbClr val="CC00FF"/>
              </a:gs>
            </a:gsLst>
            <a:lin ang="0" scaled="1"/>
          </a:gradFill>
          <a:ln>
            <a:solidFill>
              <a:srgbClr val="00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 name="Sun 1">
            <a:extLst>
              <a:ext uri="{FF2B5EF4-FFF2-40B4-BE49-F238E27FC236}">
                <a16:creationId xmlns:a16="http://schemas.microsoft.com/office/drawing/2014/main" id="{F8312D5F-DD38-9A92-2FAE-4076135838BC}"/>
              </a:ext>
            </a:extLst>
          </p:cNvPr>
          <p:cNvSpPr/>
          <p:nvPr/>
        </p:nvSpPr>
        <p:spPr>
          <a:xfrm>
            <a:off x="11607800" y="49369"/>
            <a:ext cx="508000" cy="473193"/>
          </a:xfrm>
          <a:prstGeom prst="sun">
            <a:avLst/>
          </a:prstGeom>
          <a:solidFill>
            <a:srgbClr val="FFFF00"/>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71321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out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8000">
              <a:schemeClr val="tx1">
                <a:lumMod val="75000"/>
              </a:schemeClr>
            </a:gs>
            <a:gs pos="69000">
              <a:srgbClr val="FFFF00"/>
            </a:gs>
          </a:gsLst>
          <a:lin ang="0" scaled="1"/>
          <a:tileRect/>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752051" y="6460318"/>
            <a:ext cx="355312" cy="36644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solidFill>
                <a:effectLst/>
                <a:uLnTx/>
                <a:uFillTx/>
                <a:latin typeface="Trebuchet M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22" name="Rounded Rectangular Callout 21"/>
          <p:cNvSpPr/>
          <p:nvPr/>
        </p:nvSpPr>
        <p:spPr>
          <a:xfrm flipH="1">
            <a:off x="3876671" y="1039843"/>
            <a:ext cx="4195960" cy="4125281"/>
          </a:xfrm>
          <a:prstGeom prst="wedgeRoundRectCallout">
            <a:avLst>
              <a:gd name="adj1" fmla="val -58553"/>
              <a:gd name="adj2" fmla="val -23024"/>
              <a:gd name="adj3" fmla="val 16667"/>
            </a:avLst>
          </a:prstGeom>
          <a:gradFill flip="none" rotWithShape="1">
            <a:gsLst>
              <a:gs pos="96000">
                <a:srgbClr val="534DE4"/>
              </a:gs>
              <a:gs pos="77000">
                <a:srgbClr val="836EEC"/>
              </a:gs>
              <a:gs pos="33000">
                <a:schemeClr val="accent5">
                  <a:lumMod val="60000"/>
                  <a:lumOff val="40000"/>
                </a:schemeClr>
              </a:gs>
            </a:gsLst>
            <a:lin ang="5400000" scaled="1"/>
            <a:tileRect/>
          </a:gra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000FF"/>
                </a:solidFill>
                <a:effectLst/>
                <a:uLnTx/>
                <a:uFillTx/>
                <a:latin typeface="Trebuchet MS"/>
                <a:ea typeface="+mn-ea"/>
                <a:cs typeface="+mn-cs"/>
              </a:rPr>
              <a:t>Did Yahusha observe </a:t>
            </a:r>
            <a:r>
              <a:rPr kumimoji="0" lang="en-CA" sz="2800" b="1" i="0" u="none" strike="noStrike" kern="1200" cap="none" spc="0" normalizeH="0" baseline="0" noProof="0" dirty="0">
                <a:ln>
                  <a:noFill/>
                </a:ln>
                <a:solidFill>
                  <a:srgbClr val="0000FF"/>
                </a:solidFill>
                <a:effectLst>
                  <a:glow rad="127000">
                    <a:srgbClr val="FFFF00"/>
                  </a:glow>
                </a:effectLst>
                <a:uLnTx/>
                <a:uFillTx/>
                <a:latin typeface="Trebuchet MS"/>
                <a:ea typeface="+mn-ea"/>
                <a:cs typeface="+mn-cs"/>
              </a:rPr>
              <a:t>Covenant Calendar</a:t>
            </a:r>
            <a:br>
              <a:rPr kumimoji="0" lang="en-CA" sz="2800" b="1" i="0" u="none" strike="noStrike" kern="1200" cap="none" spc="0" normalizeH="0" baseline="0" noProof="0" dirty="0">
                <a:ln>
                  <a:noFill/>
                </a:ln>
                <a:solidFill>
                  <a:srgbClr val="0000FF"/>
                </a:solidFill>
                <a:effectLst>
                  <a:glow rad="127000">
                    <a:srgbClr val="FFFF00"/>
                  </a:glow>
                </a:effectLst>
                <a:uLnTx/>
                <a:uFillTx/>
                <a:latin typeface="Trebuchet MS"/>
                <a:ea typeface="+mn-ea"/>
                <a:cs typeface="+mn-cs"/>
              </a:rPr>
            </a:br>
            <a:r>
              <a:rPr kumimoji="0" lang="en-CA" sz="2800" b="1" i="0" u="none" strike="noStrike" kern="1200" cap="none" spc="0" normalizeH="0" baseline="0" noProof="0" dirty="0">
                <a:ln>
                  <a:noFill/>
                </a:ln>
                <a:solidFill>
                  <a:srgbClr val="0000FF"/>
                </a:solidFill>
                <a:effectLst>
                  <a:glow rad="127000">
                    <a:srgbClr val="FFFF00"/>
                  </a:glow>
                </a:effectLst>
                <a:uLnTx/>
                <a:uFillTx/>
                <a:latin typeface="Trebuchet MS"/>
                <a:ea typeface="+mn-ea"/>
                <a:cs typeface="+mn-cs"/>
              </a:rPr>
              <a:t> </a:t>
            </a:r>
            <a:r>
              <a:rPr kumimoji="0" lang="en-CA" sz="2600" b="1" i="0" u="none" strike="noStrike" kern="1200" cap="none" spc="0" normalizeH="0" baseline="0" noProof="0" dirty="0">
                <a:ln w="12700">
                  <a:solidFill>
                    <a:srgbClr val="CC0099"/>
                  </a:solidFill>
                </a:ln>
                <a:solidFill>
                  <a:srgbClr val="0000FF"/>
                </a:solidFill>
                <a:effectLst>
                  <a:glow rad="127000">
                    <a:srgbClr val="FFFF00"/>
                  </a:glow>
                </a:effectLst>
                <a:uLnTx/>
                <a:uFillTx/>
                <a:latin typeface="Cooper Black" panose="0208090404030B020404" pitchFamily="18" charset="0"/>
              </a:rPr>
              <a:t>8</a:t>
            </a:r>
            <a:r>
              <a:rPr kumimoji="0" lang="en-CA" sz="2600" b="1" i="0" u="none" strike="noStrike" kern="1200" cap="none" spc="0" normalizeH="0" baseline="30000" noProof="0" dirty="0">
                <a:ln w="12700">
                  <a:solidFill>
                    <a:srgbClr val="CC0099"/>
                  </a:solidFill>
                </a:ln>
                <a:solidFill>
                  <a:srgbClr val="0000FF"/>
                </a:solidFill>
                <a:effectLst>
                  <a:glow rad="127000">
                    <a:srgbClr val="FFFF00"/>
                  </a:glow>
                </a:effectLst>
                <a:uLnTx/>
                <a:uFillTx/>
                <a:latin typeface="Cooper Black" panose="0208090404030B020404" pitchFamily="18" charset="0"/>
              </a:rPr>
              <a:t>th</a:t>
            </a:r>
            <a:r>
              <a:rPr kumimoji="0" lang="en-CA" sz="2600" b="1" i="0" u="none" strike="noStrike" kern="1200" cap="none" spc="0" normalizeH="0" baseline="0" noProof="0" dirty="0">
                <a:ln w="12700">
                  <a:solidFill>
                    <a:srgbClr val="CC0099"/>
                  </a:solidFill>
                </a:ln>
                <a:solidFill>
                  <a:srgbClr val="0000FF"/>
                </a:solidFill>
                <a:effectLst>
                  <a:glow rad="127000">
                    <a:srgbClr val="FFFF00"/>
                  </a:glow>
                </a:effectLst>
                <a:uLnTx/>
                <a:uFillTx/>
                <a:latin typeface="Cooper Black" panose="0208090404030B020404" pitchFamily="18" charset="0"/>
              </a:rPr>
              <a:t> Rosh Chodesh</a:t>
            </a:r>
            <a:r>
              <a:rPr kumimoji="0" lang="en-CA" sz="2600" b="0" i="0" u="none" strike="noStrike" kern="1200" cap="none" spc="0" normalizeH="0" baseline="0" noProof="0" dirty="0">
                <a:ln w="12700">
                  <a:solidFill>
                    <a:srgbClr val="CC0099"/>
                  </a:solidFill>
                </a:ln>
                <a:solidFill>
                  <a:srgbClr val="0000FF"/>
                </a:solidFill>
                <a:effectLst/>
                <a:uLnTx/>
                <a:uFillTx/>
                <a:latin typeface="Cooper Black" panose="0208090404030B020404" pitchFamily="18" charset="0"/>
              </a:rPr>
              <a:t>,</a:t>
            </a:r>
            <a:br>
              <a:rPr kumimoji="0" lang="en-CA" sz="2600" b="0" i="0" u="none" strike="noStrike" kern="1200" cap="none" spc="0" normalizeH="0" baseline="0" noProof="0" dirty="0">
                <a:ln w="12700">
                  <a:solidFill>
                    <a:srgbClr val="CC0099"/>
                  </a:solidFill>
                </a:ln>
                <a:solidFill>
                  <a:srgbClr val="0000FF"/>
                </a:solidFill>
                <a:effectLst/>
                <a:uLnTx/>
                <a:uFillTx/>
                <a:latin typeface="Cooper Black" panose="0208090404030B020404" pitchFamily="18" charset="0"/>
              </a:rPr>
            </a:br>
            <a:r>
              <a:rPr kumimoji="0" lang="en-CA" sz="1400" b="0" i="0" u="none" strike="noStrike" kern="1200" cap="none" spc="0" normalizeH="0" baseline="0" noProof="0" dirty="0">
                <a:ln>
                  <a:noFill/>
                </a:ln>
                <a:solidFill>
                  <a:srgbClr val="0000FF"/>
                </a:solidFill>
                <a:effectLst/>
                <a:uLnTx/>
                <a:uFillTx/>
                <a:latin typeface="Trebuchet MS"/>
                <a:ea typeface="+mn-ea"/>
                <a:cs typeface="+mn-cs"/>
              </a:rPr>
              <a:t> </a:t>
            </a:r>
            <a:br>
              <a:rPr kumimoji="0" lang="en-CA" sz="2800" b="0" i="0" u="none" strike="noStrike" kern="1200" cap="none" spc="0" normalizeH="0" baseline="0" noProof="0" dirty="0">
                <a:ln>
                  <a:noFill/>
                </a:ln>
                <a:solidFill>
                  <a:srgbClr val="0000FF"/>
                </a:solidFill>
                <a:effectLst/>
                <a:uLnTx/>
                <a:uFillTx/>
                <a:latin typeface="Trebuchet MS"/>
                <a:ea typeface="+mn-ea"/>
                <a:cs typeface="+mn-cs"/>
              </a:rPr>
            </a:br>
            <a:r>
              <a:rPr kumimoji="0" lang="en-CA" sz="2800" b="0" i="0" u="sng" strike="noStrike" kern="1200" cap="none" spc="0" normalizeH="0" baseline="0" noProof="0" dirty="0">
                <a:ln>
                  <a:noFill/>
                </a:ln>
                <a:solidFill>
                  <a:srgbClr val="0000FF"/>
                </a:solidFill>
                <a:effectLst>
                  <a:glow rad="127000">
                    <a:srgbClr val="00FFCC"/>
                  </a:glow>
                </a:effectLst>
                <a:uLnTx/>
                <a:uFillTx/>
                <a:latin typeface="Trebuchet MS"/>
                <a:ea typeface="+mn-ea"/>
                <a:cs typeface="+mn-cs"/>
              </a:rPr>
              <a:t>IN</a:t>
            </a:r>
            <a:r>
              <a:rPr kumimoji="0" lang="en-CA" sz="2800" b="0" i="0" strike="noStrike" kern="1200" cap="none" spc="0" normalizeH="0" baseline="0" noProof="0" dirty="0">
                <a:ln>
                  <a:noFill/>
                </a:ln>
                <a:solidFill>
                  <a:srgbClr val="0000FF"/>
                </a:solidFill>
                <a:effectLst>
                  <a:glow rad="127000">
                    <a:srgbClr val="00FFCC"/>
                  </a:glow>
                </a:effectLst>
                <a:uLnTx/>
                <a:uFillTx/>
                <a:latin typeface="Trebuchet MS"/>
                <a:ea typeface="+mn-ea"/>
                <a:cs typeface="+mn-cs"/>
              </a:rPr>
              <a:t> </a:t>
            </a:r>
            <a:r>
              <a:rPr kumimoji="0" lang="en-CA" sz="2800" b="0" i="0" u="none" strike="noStrike" kern="1200" cap="none" spc="0" normalizeH="0" baseline="0" noProof="0" dirty="0">
                <a:ln>
                  <a:noFill/>
                </a:ln>
                <a:solidFill>
                  <a:srgbClr val="0000FF"/>
                </a:solidFill>
                <a:effectLst>
                  <a:glow rad="127000">
                    <a:srgbClr val="00FFCC"/>
                  </a:glow>
                </a:effectLst>
                <a:uLnTx/>
                <a:uFillTx/>
                <a:latin typeface="Trebuchet MS"/>
                <a:ea typeface="+mn-ea"/>
                <a:cs typeface="+mn-cs"/>
              </a:rPr>
              <a:t>THE TABERNACLE? </a:t>
            </a:r>
            <a:br>
              <a:rPr kumimoji="0" lang="en-CA" sz="2800" b="0" i="0" u="none" strike="noStrike" kern="1200" cap="none" spc="0" normalizeH="0" baseline="0" noProof="0" dirty="0">
                <a:ln>
                  <a:noFill/>
                </a:ln>
                <a:solidFill>
                  <a:srgbClr val="0000FF"/>
                </a:solidFill>
                <a:effectLst>
                  <a:glow rad="127000">
                    <a:srgbClr val="00FFCC"/>
                  </a:glow>
                </a:effectLst>
                <a:uLnTx/>
                <a:uFillTx/>
                <a:latin typeface="Trebuchet MS"/>
                <a:ea typeface="+mn-ea"/>
                <a:cs typeface="+mn-cs"/>
              </a:rPr>
            </a:br>
            <a:r>
              <a:rPr kumimoji="0" lang="en-CA" sz="2800" b="0" i="0" u="none" strike="noStrike" kern="1200" cap="none" spc="0" normalizeH="0" baseline="0" noProof="0" dirty="0">
                <a:ln>
                  <a:noFill/>
                </a:ln>
                <a:solidFill>
                  <a:srgbClr val="0000FF"/>
                </a:solidFill>
                <a:effectLst>
                  <a:glow rad="127000">
                    <a:srgbClr val="00FFCC"/>
                  </a:glow>
                </a:effectLst>
                <a:uLnTx/>
                <a:uFillTx/>
                <a:latin typeface="Trebuchet MS"/>
                <a:ea typeface="+mn-ea"/>
                <a:cs typeface="+mn-cs"/>
              </a:rPr>
              <a:t> </a:t>
            </a:r>
            <a:r>
              <a:rPr kumimoji="0" lang="en-CA" sz="2800" b="0" i="0" u="sng" strike="noStrike" kern="1200" cap="none" spc="0" normalizeH="0" baseline="0" noProof="0" dirty="0">
                <a:ln>
                  <a:noFill/>
                </a:ln>
                <a:solidFill>
                  <a:srgbClr val="0000FF"/>
                </a:solidFill>
                <a:effectLst>
                  <a:glow rad="127000">
                    <a:srgbClr val="00FFCC"/>
                  </a:glow>
                </a:effectLst>
                <a:uLnTx/>
                <a:uFillTx/>
                <a:latin typeface="Trebuchet MS"/>
                <a:ea typeface="+mn-ea"/>
                <a:cs typeface="+mn-cs"/>
              </a:rPr>
              <a:t>He</a:t>
            </a:r>
            <a:r>
              <a:rPr kumimoji="0" lang="en-CA" sz="2800" b="0" i="0" strike="noStrike" kern="1200" cap="none" spc="0" normalizeH="0" baseline="0" noProof="0" dirty="0">
                <a:ln>
                  <a:noFill/>
                </a:ln>
                <a:solidFill>
                  <a:srgbClr val="0000FF"/>
                </a:solidFill>
                <a:effectLst>
                  <a:glow rad="127000">
                    <a:srgbClr val="00FFCC"/>
                  </a:glow>
                </a:effectLst>
                <a:uLnTx/>
                <a:uFillTx/>
                <a:latin typeface="Trebuchet MS"/>
                <a:ea typeface="+mn-ea"/>
                <a:cs typeface="+mn-cs"/>
              </a:rPr>
              <a:t> </a:t>
            </a:r>
            <a:r>
              <a:rPr kumimoji="0" lang="en-CA" sz="2800" b="0" i="0" u="sng" strike="noStrike" kern="1200" cap="none" spc="0" normalizeH="0" baseline="0" noProof="0" dirty="0">
                <a:ln>
                  <a:noFill/>
                </a:ln>
                <a:solidFill>
                  <a:schemeClr val="bg1"/>
                </a:solidFill>
                <a:effectLst/>
                <a:uLnTx/>
                <a:uFillTx/>
                <a:latin typeface="Trebuchet MS"/>
                <a:ea typeface="+mn-ea"/>
                <a:cs typeface="+mn-cs"/>
              </a:rPr>
              <a:t>was </a:t>
            </a:r>
            <a:br>
              <a:rPr kumimoji="0" lang="en-CA" sz="2800" b="0" i="0" u="sng" strike="noStrike" kern="1200" cap="none" spc="0" normalizeH="0" baseline="0" noProof="0" dirty="0">
                <a:ln>
                  <a:noFill/>
                </a:ln>
                <a:solidFill>
                  <a:schemeClr val="bg1"/>
                </a:solidFill>
                <a:effectLst/>
                <a:uLnTx/>
                <a:uFillTx/>
                <a:latin typeface="Trebuchet MS"/>
                <a:ea typeface="+mn-ea"/>
                <a:cs typeface="+mn-cs"/>
              </a:rPr>
            </a:br>
            <a:r>
              <a:rPr kumimoji="0" lang="en-CA" sz="2800" b="0" i="0" u="sng" strike="noStrike" kern="1200" cap="none" spc="0" normalizeH="0" baseline="0" noProof="0" dirty="0">
                <a:ln>
                  <a:noFill/>
                </a:ln>
                <a:solidFill>
                  <a:schemeClr val="bg1"/>
                </a:solidFill>
                <a:effectLst/>
                <a:uLnTx/>
                <a:uFillTx/>
                <a:latin typeface="Trebuchet MS"/>
                <a:ea typeface="+mn-ea"/>
                <a:cs typeface="+mn-cs"/>
              </a:rPr>
              <a:t>in the vicinit</a:t>
            </a:r>
            <a:r>
              <a:rPr kumimoji="0" lang="en-CA" sz="2800" b="0" i="0" u="none" strike="noStrike" kern="1200" cap="none" spc="0" normalizeH="0" baseline="0" noProof="0" dirty="0">
                <a:ln>
                  <a:noFill/>
                </a:ln>
                <a:solidFill>
                  <a:schemeClr val="bg1"/>
                </a:solidFill>
                <a:effectLst/>
                <a:uLnTx/>
                <a:uFillTx/>
                <a:latin typeface="Trebuchet MS"/>
                <a:ea typeface="+mn-ea"/>
                <a:cs typeface="+mn-cs"/>
              </a:rPr>
              <a:t>y! </a:t>
            </a:r>
            <a:br>
              <a:rPr kumimoji="0" lang="en-CA" sz="2800" b="0" i="0" u="none" strike="noStrike" kern="1200" cap="none" spc="0" normalizeH="0" baseline="0" noProof="0" dirty="0">
                <a:ln>
                  <a:noFill/>
                </a:ln>
                <a:solidFill>
                  <a:schemeClr val="bg1"/>
                </a:solidFill>
                <a:effectLst/>
                <a:uLnTx/>
                <a:uFillTx/>
                <a:latin typeface="Trebuchet MS"/>
                <a:ea typeface="+mn-ea"/>
                <a:cs typeface="+mn-cs"/>
              </a:rPr>
            </a:br>
            <a:r>
              <a:rPr kumimoji="0" lang="en-CA" sz="2800" b="1" i="0" u="none" strike="noStrike" kern="1200" cap="none" spc="0" normalizeH="0" baseline="0" noProof="0" dirty="0">
                <a:ln>
                  <a:solidFill>
                    <a:srgbClr val="002060"/>
                  </a:solidFill>
                </a:ln>
                <a:solidFill>
                  <a:schemeClr val="tx1"/>
                </a:solidFill>
                <a:effectLst/>
                <a:uLnTx/>
                <a:uFillTx/>
                <a:latin typeface="Trebuchet MS"/>
                <a:ea typeface="+mn-ea"/>
                <a:cs typeface="+mn-cs"/>
              </a:rPr>
              <a:t>Would He fellowship with like-minded believers?</a:t>
            </a:r>
          </a:p>
        </p:txBody>
      </p:sp>
      <p:sp>
        <p:nvSpPr>
          <p:cNvPr id="23" name="Rectangle 22"/>
          <p:cNvSpPr/>
          <p:nvPr/>
        </p:nvSpPr>
        <p:spPr>
          <a:xfrm>
            <a:off x="249497" y="119644"/>
            <a:ext cx="3452881" cy="511460"/>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70C0"/>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C00000"/>
                </a:solidFill>
                <a:effectLst/>
                <a:uLnTx/>
                <a:uFillTx/>
                <a:latin typeface="Footlight MT Light" panose="0204060206030A020304" pitchFamily="18" charset="0"/>
                <a:ea typeface="+mn-ea"/>
                <a:cs typeface="+mn-cs"/>
              </a:rPr>
              <a:t>Lunar</a:t>
            </a:r>
            <a:r>
              <a:rPr kumimoji="0" lang="en-CA" sz="2800" b="0" i="0" u="none" strike="noStrike" kern="1200" cap="none" spc="0" normalizeH="0" baseline="0" noProof="0" dirty="0">
                <a:ln>
                  <a:noFill/>
                </a:ln>
                <a:solidFill>
                  <a:srgbClr val="C00000"/>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sp>
        <p:nvSpPr>
          <p:cNvPr id="36" name="Rectangle 35">
            <a:extLst>
              <a:ext uri="{FF2B5EF4-FFF2-40B4-BE49-F238E27FC236}">
                <a16:creationId xmlns:a16="http://schemas.microsoft.com/office/drawing/2014/main" id="{3A51CF33-DE9B-43F1-9F41-36AEA291511C}"/>
              </a:ext>
            </a:extLst>
          </p:cNvPr>
          <p:cNvSpPr/>
          <p:nvPr/>
        </p:nvSpPr>
        <p:spPr>
          <a:xfrm>
            <a:off x="249495" y="624749"/>
            <a:ext cx="3452881" cy="3039387"/>
          </a:xfrm>
          <a:prstGeom prst="rect">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1</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st Oct</a:t>
            </a:r>
            <a:r>
              <a:rPr kumimoji="0" lang="en-CA" sz="1600" b="1" i="0" u="none" strike="noStrike" kern="1200" cap="none" spc="0" normalizeH="0" baseline="3000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16</a:t>
            </a:r>
            <a:r>
              <a:rPr kumimoji="0" lang="en-CA" sz="2000" b="1" i="0" u="none" strike="noStrike" kern="1200" cap="none" spc="0" normalizeH="0" baseline="30000" noProof="0" dirty="0">
                <a:ln>
                  <a:noFill/>
                </a:ln>
                <a:solidFill>
                  <a:srgbClr val="660033"/>
                </a:solidFill>
                <a:effectLst/>
                <a:uLnTx/>
                <a:uFillTx/>
                <a:latin typeface="Trebuchet MS"/>
                <a:ea typeface="+mn-ea"/>
                <a:cs typeface="+mn-cs"/>
              </a:rPr>
              <a:t> </a:t>
            </a:r>
            <a:r>
              <a:rPr kumimoji="0" lang="en-CA" sz="2400" b="1" i="0" u="none" strike="noStrike" kern="1200" cap="none" spc="0" normalizeH="0" baseline="30000" noProof="0" dirty="0">
                <a:ln>
                  <a:noFill/>
                </a:ln>
                <a:solidFill>
                  <a:srgbClr val="660033"/>
                </a:solidFill>
                <a:effectLst/>
                <a:uLnTx/>
                <a:uFillTx/>
                <a:latin typeface="Trebuchet MS"/>
                <a:ea typeface="+mn-ea"/>
                <a:cs typeface="+mn-cs"/>
              </a:rPr>
              <a:t>sunset</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5</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01600">
                    <a:srgbClr val="00FF00"/>
                  </a:glow>
                </a:effectLst>
                <a:uLnTx/>
                <a:uFillTx/>
                <a:latin typeface="Trebuchet MS"/>
                <a:ea typeface="+mn-ea"/>
                <a:cs typeface="+mn-cs"/>
              </a:rPr>
              <a:t>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2</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6</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01600">
                    <a:srgbClr val="00FF00"/>
                  </a:glow>
                </a:effectLst>
                <a:uLnTx/>
                <a:uFillTx/>
                <a:latin typeface="Trebuchet MS"/>
                <a:ea typeface="+mn-ea"/>
                <a:cs typeface="+mn-cs"/>
              </a:rPr>
              <a:t>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3</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7</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glow rad="127000">
                    <a:srgbClr val="00FF00"/>
                  </a:glow>
                </a:effectLst>
                <a:uLnTx/>
                <a:uFillTx/>
                <a:latin typeface="Trebuchet MS"/>
                <a:ea typeface="+mn-ea"/>
                <a:cs typeface="+mn-cs"/>
              </a:rPr>
              <a:t>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4</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 Oct</a:t>
            </a:r>
            <a:r>
              <a:rPr kumimoji="0" lang="en-CA" sz="1200" b="1" i="0" u="none" strike="noStrike" kern="1200" cap="none" spc="0" normalizeH="0" baseline="30000" noProof="0" dirty="0">
                <a:ln>
                  <a:noFill/>
                </a:ln>
                <a:solidFill>
                  <a:srgbClr val="660033"/>
                </a:solidFill>
                <a:effectLst/>
                <a:uLnTx/>
                <a:uFillTx/>
                <a:latin typeface="Trebuchet MS"/>
                <a:ea typeface="+mn-ea"/>
                <a:cs typeface="+mn-cs"/>
              </a:rPr>
              <a:t> </a:t>
            </a:r>
            <a:r>
              <a:rPr kumimoji="0" lang="en-CA" sz="2500" b="1" i="0" u="none" strike="noStrike" kern="1200" cap="none" spc="0" normalizeH="0" baseline="30000" noProof="0" dirty="0">
                <a:ln>
                  <a:noFill/>
                </a:ln>
                <a:solidFill>
                  <a:srgbClr val="660033"/>
                </a:solidFill>
                <a:effectLst/>
                <a:uLnTx/>
                <a:uFillTx/>
                <a:latin typeface="Trebuchet MS"/>
                <a:ea typeface="+mn-ea"/>
                <a:cs typeface="+mn-cs"/>
              </a:rPr>
              <a:t>19LGDay</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a:t>
            </a:r>
            <a:r>
              <a:rPr kumimoji="0" lang="en-CA" sz="2800" b="1" i="0" u="none" strike="noStrike" kern="1200" cap="none" spc="0" normalizeH="0" baseline="0" noProof="0" dirty="0">
                <a:ln>
                  <a:noFill/>
                </a:ln>
                <a:solidFill>
                  <a:srgbClr val="FF0000"/>
                </a:solidFill>
                <a:effectLst>
                  <a:glow rad="127000">
                    <a:srgbClr val="D17DF9">
                      <a:lumMod val="60000"/>
                      <a:lumOff val="40000"/>
                    </a:srgbClr>
                  </a:glow>
                </a:effectLst>
                <a:uLnTx/>
                <a:uFillTx/>
                <a:latin typeface="Trebuchet MS"/>
                <a:ea typeface="+mn-ea"/>
                <a:cs typeface="+mn-cs"/>
              </a:rPr>
              <a:t>8</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noFill/>
                </a:ln>
                <a:solidFill>
                  <a:prstClr val="black"/>
                </a:solidFill>
                <a:effectLst>
                  <a:glow rad="279400">
                    <a:srgbClr val="00FF00"/>
                  </a:glow>
                </a:effectLst>
                <a:uLnTx/>
                <a:uFillTx/>
                <a:latin typeface="Trebuchet MS"/>
                <a:ea typeface="+mn-ea"/>
                <a:cs typeface="+mn-cs"/>
              </a:rPr>
              <a:t>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5</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0" i="0" u="none" strike="noStrike" kern="1200" cap="none" spc="0" normalizeH="0" baseline="0" noProof="0" dirty="0">
                <a:ln>
                  <a:noFill/>
                </a:ln>
                <a:solidFill>
                  <a:prstClr val="black"/>
                </a:solidFill>
                <a:effectLst/>
                <a:uLnTx/>
                <a:uFillTx/>
                <a:latin typeface="Trebuchet MS"/>
                <a:ea typeface="+mn-ea"/>
                <a:cs typeface="+mn-cs"/>
              </a:rPr>
              <a:t>23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6</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 Oct 21 sunset</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sng" strike="noStrike" kern="1200" cap="none" spc="0" normalizeH="0" baseline="0" noProof="0" dirty="0">
                <a:ln>
                  <a:noFill/>
                </a:ln>
                <a:solidFill>
                  <a:srgbClr val="0000FF"/>
                </a:solidFill>
                <a:effectLst/>
                <a:uLnTx/>
                <a:uFillTx/>
                <a:latin typeface="Trebuchet MS"/>
                <a:ea typeface="+mn-ea"/>
                <a:cs typeface="+mn-cs"/>
              </a:rPr>
              <a:t>7</a:t>
            </a:r>
            <a:r>
              <a:rPr kumimoji="0" lang="en-CA" sz="2800" b="1" i="0" u="sng" strike="noStrike" kern="1200" cap="none" spc="0" normalizeH="0" baseline="30000" noProof="0" dirty="0">
                <a:ln>
                  <a:noFill/>
                </a:ln>
                <a:solidFill>
                  <a:srgbClr val="0000FF"/>
                </a:solidFill>
                <a:effectLst/>
                <a:uLnTx/>
                <a:uFillTx/>
                <a:latin typeface="Trebuchet MS"/>
                <a:ea typeface="+mn-ea"/>
                <a:cs typeface="+mn-cs"/>
              </a:rPr>
              <a:t>th Oct 22 sunset</a:t>
            </a:r>
            <a:r>
              <a:rPr kumimoji="0" lang="en-CA" sz="2800" b="0" i="0" u="sng" strike="noStrike" kern="1200" cap="none" spc="0" normalizeH="0" baseline="0" noProof="0" dirty="0">
                <a:ln>
                  <a:noFill/>
                </a:ln>
                <a:solidFill>
                  <a:srgbClr val="0000FF"/>
                </a:solidFill>
                <a:effectLst/>
                <a:uLnTx/>
                <a:uFillTx/>
                <a:latin typeface="Trebuchet MS"/>
                <a:ea typeface="+mn-ea"/>
                <a:cs typeface="+mn-cs"/>
              </a:rPr>
              <a:t>		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37" name="Rounded Rectangle 20">
            <a:extLst>
              <a:ext uri="{FF2B5EF4-FFF2-40B4-BE49-F238E27FC236}">
                <a16:creationId xmlns:a16="http://schemas.microsoft.com/office/drawing/2014/main" id="{B2A33598-C67F-4D89-8620-DA7638C9E2F1}"/>
              </a:ext>
            </a:extLst>
          </p:cNvPr>
          <p:cNvSpPr/>
          <p:nvPr/>
        </p:nvSpPr>
        <p:spPr>
          <a:xfrm>
            <a:off x="827313" y="1119657"/>
            <a:ext cx="1393782" cy="381064"/>
          </a:xfrm>
          <a:prstGeom prst="roundRect">
            <a:avLst>
              <a:gd name="adj" fmla="val 50000"/>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002060"/>
                </a:solidFill>
                <a:effectLst/>
                <a:uLnTx/>
                <a:uFillTx/>
                <a:latin typeface="Trebuchet MS"/>
                <a:ea typeface="+mn-ea"/>
                <a:cs typeface="+mn-cs"/>
              </a:rPr>
              <a:t>7</a:t>
            </a:r>
            <a:r>
              <a:rPr kumimoji="0" lang="en-CA" sz="2000" b="0" i="0" u="none" strike="noStrike" kern="1200" cap="none" spc="0" normalizeH="0" baseline="30000" noProof="0" dirty="0">
                <a:ln>
                  <a:noFill/>
                </a:ln>
                <a:solidFill>
                  <a:srgbClr val="002060"/>
                </a:solidFill>
                <a:effectLst/>
                <a:uLnTx/>
                <a:uFillTx/>
                <a:latin typeface="Trebuchet MS"/>
                <a:ea typeface="+mn-ea"/>
                <a:cs typeface="+mn-cs"/>
              </a:rPr>
              <a:t>th</a:t>
            </a:r>
            <a:r>
              <a:rPr kumimoji="0" lang="en-CA" sz="2000" b="0" i="0" u="none" strike="noStrike" kern="1200" cap="none" spc="0" normalizeH="0" baseline="0" noProof="0" dirty="0">
                <a:ln>
                  <a:noFill/>
                </a:ln>
                <a:solidFill>
                  <a:srgbClr val="002060"/>
                </a:solidFill>
                <a:effectLst/>
                <a:uLnTx/>
                <a:uFillTx/>
                <a:latin typeface="Trebuchet MS"/>
                <a:ea typeface="+mn-ea"/>
                <a:cs typeface="+mn-cs"/>
              </a:rPr>
              <a:t> Month</a:t>
            </a:r>
          </a:p>
        </p:txBody>
      </p:sp>
      <p:sp>
        <p:nvSpPr>
          <p:cNvPr id="38" name="Rectangle 37">
            <a:extLst>
              <a:ext uri="{FF2B5EF4-FFF2-40B4-BE49-F238E27FC236}">
                <a16:creationId xmlns:a16="http://schemas.microsoft.com/office/drawing/2014/main" id="{5D073205-2857-4CA8-868C-BACAAE6F581A}"/>
              </a:ext>
            </a:extLst>
          </p:cNvPr>
          <p:cNvSpPr/>
          <p:nvPr/>
        </p:nvSpPr>
        <p:spPr>
          <a:xfrm>
            <a:off x="264009" y="1904547"/>
            <a:ext cx="563304" cy="474960"/>
          </a:xfrm>
          <a:prstGeom prst="rect">
            <a:avLst/>
          </a:prstGeom>
          <a:noFill/>
          <a:ln w="38100">
            <a:solidFill>
              <a:srgbClr val="FF3399"/>
            </a:solidFill>
          </a:ln>
          <a:effectLst>
            <a:outerShdw blurRad="50800" dist="50800" dir="5400000" algn="ctr"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a:extLst>
              <a:ext uri="{FF2B5EF4-FFF2-40B4-BE49-F238E27FC236}">
                <a16:creationId xmlns:a16="http://schemas.microsoft.com/office/drawing/2014/main" id="{4B6F89FB-53FB-459D-A9B2-5C8C375039CB}"/>
              </a:ext>
            </a:extLst>
          </p:cNvPr>
          <p:cNvSpPr/>
          <p:nvPr/>
        </p:nvSpPr>
        <p:spPr>
          <a:xfrm>
            <a:off x="2124074" y="1919655"/>
            <a:ext cx="517525" cy="474960"/>
          </a:xfrm>
          <a:prstGeom prst="rect">
            <a:avLst/>
          </a:prstGeom>
          <a:noFill/>
          <a:ln w="38100">
            <a:solidFill>
              <a:srgbClr val="FF3399"/>
            </a:solidFill>
          </a:ln>
          <a:effectLst>
            <a:outerShdw blurRad="50800" dist="50800" dir="5400000" algn="ctr"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ounded Rectangle 29">
            <a:extLst>
              <a:ext uri="{FF2B5EF4-FFF2-40B4-BE49-F238E27FC236}">
                <a16:creationId xmlns:a16="http://schemas.microsoft.com/office/drawing/2014/main" id="{30F8A128-D8DC-F491-C81C-90155FC907E3}"/>
              </a:ext>
            </a:extLst>
          </p:cNvPr>
          <p:cNvSpPr/>
          <p:nvPr/>
        </p:nvSpPr>
        <p:spPr>
          <a:xfrm>
            <a:off x="4483661" y="169341"/>
            <a:ext cx="2907271" cy="566482"/>
          </a:xfrm>
          <a:prstGeom prst="roundRect">
            <a:avLst>
              <a:gd name="adj" fmla="val 50000"/>
            </a:avLst>
          </a:prstGeom>
          <a:solidFill>
            <a:schemeClr val="accent4">
              <a:lumMod val="75000"/>
            </a:schemeClr>
          </a:solidFill>
          <a:ln w="76200">
            <a:solidFill>
              <a:srgbClr val="FFFF00"/>
            </a:solidFill>
          </a:ln>
          <a:effectLst>
            <a:glow rad="228600">
              <a:schemeClr val="accent5">
                <a:satMod val="175000"/>
                <a:alpha val="96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32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29 CE</a:t>
            </a:r>
            <a:r>
              <a:rPr kumimoji="0" lang="en-CA" sz="3200" b="0" i="0" u="none" strike="noStrike" kern="1200" cap="none" spc="0" normalizeH="0" baseline="0" noProof="0" dirty="0">
                <a:ln>
                  <a:noFill/>
                </a:ln>
                <a:solidFill>
                  <a:prstClr val="black"/>
                </a:solidFill>
                <a:effectLst/>
                <a:uLnTx/>
                <a:uFillTx/>
                <a:latin typeface="Trebuchet MS"/>
                <a:ea typeface="+mn-ea"/>
                <a:cs typeface="+mn-cs"/>
              </a:rPr>
              <a:t>/</a:t>
            </a:r>
            <a:r>
              <a:rPr kumimoji="0" lang="en-CA" sz="3200" b="0" i="0" u="sng"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30</a:t>
            </a:r>
            <a:r>
              <a:rPr kumimoji="0" lang="en-CA" sz="32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 </a:t>
            </a:r>
            <a:r>
              <a:rPr kumimoji="0" lang="en-CA" sz="3200" b="0" i="0" u="none"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CC</a:t>
            </a:r>
          </a:p>
        </p:txBody>
      </p:sp>
      <p:sp>
        <p:nvSpPr>
          <p:cNvPr id="6" name="Rectangle 5">
            <a:extLst>
              <a:ext uri="{FF2B5EF4-FFF2-40B4-BE49-F238E27FC236}">
                <a16:creationId xmlns:a16="http://schemas.microsoft.com/office/drawing/2014/main" id="{C1A3A298-B5E1-C3DB-A358-EBA9AC15824A}"/>
              </a:ext>
            </a:extLst>
          </p:cNvPr>
          <p:cNvSpPr/>
          <p:nvPr/>
        </p:nvSpPr>
        <p:spPr>
          <a:xfrm>
            <a:off x="550506" y="5371160"/>
            <a:ext cx="11090988" cy="830997"/>
          </a:xfrm>
          <a:prstGeom prst="rect">
            <a:avLst/>
          </a:prstGeom>
        </p:spPr>
        <p:txBody>
          <a:bodyPr wrap="square">
            <a:spAutoFit/>
            <a:scene3d>
              <a:camera prst="orthographicFront"/>
              <a:lightRig rig="threePt" dir="t"/>
            </a:scene3d>
            <a:sp3d extrusionH="57150">
              <a:bevelT h="25400" prst="softRound"/>
            </a:sp3d>
          </a:bodyPr>
          <a:lstStyle/>
          <a:p>
            <a:pPr algn="ctr"/>
            <a:r>
              <a:rPr lang="en-CA" sz="4800" dirty="0">
                <a:ln w="28575">
                  <a:solidFill>
                    <a:srgbClr val="002060"/>
                  </a:solidFill>
                </a:ln>
                <a:solidFill>
                  <a:schemeClr val="accent1">
                    <a:lumMod val="60000"/>
                    <a:lumOff val="40000"/>
                  </a:schemeClr>
                </a:solidFill>
                <a:effectLst/>
                <a:latin typeface="Ravie" panose="04040805050809020602" pitchFamily="82" charset="0"/>
              </a:rPr>
              <a:t>What are your thoughts?</a:t>
            </a:r>
          </a:p>
        </p:txBody>
      </p:sp>
      <p:sp>
        <p:nvSpPr>
          <p:cNvPr id="9" name="Rectangle 8">
            <a:extLst>
              <a:ext uri="{FF2B5EF4-FFF2-40B4-BE49-F238E27FC236}">
                <a16:creationId xmlns:a16="http://schemas.microsoft.com/office/drawing/2014/main" id="{F013DEE4-B4F6-2094-7813-2E726A076BA6}"/>
              </a:ext>
            </a:extLst>
          </p:cNvPr>
          <p:cNvSpPr/>
          <p:nvPr/>
        </p:nvSpPr>
        <p:spPr>
          <a:xfrm>
            <a:off x="8504655" y="2040835"/>
            <a:ext cx="3363679" cy="1846183"/>
          </a:xfrm>
          <a:prstGeom prst="rect">
            <a:avLst/>
          </a:prstGeom>
          <a:solidFill>
            <a:schemeClr val="accent4">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82550" h="38100" prst="coolSlant"/>
            </a:sp3d>
          </a:bodyPr>
          <a:lstStyle/>
          <a:p>
            <a:pPr lvl="0" defTabSz="457200">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4</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 Oct 19  </a:t>
            </a:r>
            <a:r>
              <a:rPr kumimoji="0" lang="en-CA" sz="1600" b="1" i="0" u="sng" strike="noStrike" kern="1200" cap="none" spc="0" normalizeH="0" baseline="30000" noProof="0" dirty="0">
                <a:ln>
                  <a:solidFill>
                    <a:srgbClr val="0000FF"/>
                  </a:solidFill>
                </a:ln>
                <a:solidFill>
                  <a:srgbClr val="FF0000"/>
                </a:solidFill>
                <a:effectLst/>
                <a:uLnTx/>
                <a:uFillTx/>
                <a:latin typeface="Trebuchet MS"/>
                <a:ea typeface="+mn-ea"/>
                <a:cs typeface="+mn-cs"/>
              </a:rPr>
              <a:t>BLOW the TRUMPETS</a:t>
            </a:r>
            <a:r>
              <a:rPr kumimoji="0" lang="en-CA" sz="1600" b="1" i="0" strike="noStrike" kern="1200" cap="none" spc="0" normalizeH="0" baseline="30000" noProof="0" dirty="0">
                <a:ln>
                  <a:solidFill>
                    <a:srgbClr val="0000FF"/>
                  </a:solidFill>
                </a:ln>
                <a:solidFill>
                  <a:srgbClr val="FF0000"/>
                </a:solidFill>
                <a:effectLst/>
                <a:uLnTx/>
                <a:uFillTx/>
                <a:latin typeface="Trebuchet MS"/>
                <a:ea typeface="+mn-ea"/>
                <a:cs typeface="+mn-cs"/>
              </a:rPr>
              <a:t>     </a:t>
            </a:r>
            <a:r>
              <a:rPr lang="en-CA" sz="2800" b="1" dirty="0">
                <a:ln>
                  <a:solidFill>
                    <a:srgbClr val="0000FF"/>
                  </a:solidFill>
                </a:ln>
                <a:solidFill>
                  <a:srgbClr val="FF0000"/>
                </a:solidFill>
                <a:effectLst>
                  <a:glow rad="241300">
                    <a:srgbClr val="FFFF00"/>
                  </a:glow>
                </a:effectLst>
                <a:latin typeface="Trebuchet MS"/>
              </a:rPr>
              <a:t>1</a:t>
            </a:r>
            <a:endParaRPr lang="en-CA" sz="4400" b="1" dirty="0">
              <a:ln>
                <a:solidFill>
                  <a:srgbClr val="0000FF"/>
                </a:solidFill>
              </a:ln>
              <a:solidFill>
                <a:srgbClr val="FF0000"/>
              </a:solidFill>
              <a:effectLst>
                <a:glow rad="241300">
                  <a:srgbClr val="FFFF00"/>
                </a:glow>
              </a:effectLst>
              <a:latin typeface="Trebuchet M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5</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lang="en-CA" sz="2800" dirty="0">
                <a:solidFill>
                  <a:srgbClr val="0000FF"/>
                </a:solidFill>
                <a:latin typeface="Trebuchet MS"/>
              </a:rPr>
              <a:t>2</a:t>
            </a:r>
            <a:endParaRPr kumimoji="0" lang="en-CA" sz="2800" b="0" i="0" u="none" strike="noStrike" kern="1200" cap="none" spc="0" normalizeH="0" baseline="0" noProof="0" dirty="0">
              <a:ln>
                <a:noFill/>
              </a:ln>
              <a:solidFill>
                <a:srgbClr val="0000FF"/>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6</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th Oct 21</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2800" b="0" i="0" u="none" strike="noStrike" kern="1200" cap="none" spc="0" normalizeH="0" baseline="0" noProof="0" dirty="0">
                <a:ln>
                  <a:noFill/>
                </a:ln>
                <a:solidFill>
                  <a:srgbClr val="0000FF"/>
                </a:solidFill>
                <a:effectLst/>
                <a:uLnTx/>
                <a:uFillTx/>
                <a:latin typeface="Trebuchet MS"/>
                <a:ea typeface="+mn-ea"/>
                <a:cs typeface="+mn-cs"/>
              </a:rPr>
              <a:t>3 </a:t>
            </a:r>
          </a:p>
          <a:p>
            <a:pPr defTabSz="457200">
              <a:defRPr/>
            </a:pPr>
            <a:r>
              <a:rPr kumimoji="0" lang="en-CA" sz="2800" b="1" i="0" u="sng" strike="noStrike" kern="1200" cap="none" spc="0" normalizeH="0" baseline="0" noProof="0" dirty="0">
                <a:ln>
                  <a:noFill/>
                </a:ln>
                <a:solidFill>
                  <a:srgbClr val="0000FF"/>
                </a:solidFill>
                <a:effectLst/>
                <a:uLnTx/>
                <a:uFillTx/>
                <a:latin typeface="Trebuchet MS"/>
                <a:ea typeface="+mn-ea"/>
                <a:cs typeface="+mn-cs"/>
              </a:rPr>
              <a:t>7</a:t>
            </a:r>
            <a:r>
              <a:rPr kumimoji="0" lang="en-CA" sz="2800" b="1" i="0" u="sng" strike="noStrike" kern="1200" cap="none" spc="0" normalizeH="0" baseline="30000" noProof="0" dirty="0">
                <a:ln>
                  <a:noFill/>
                </a:ln>
                <a:solidFill>
                  <a:srgbClr val="0000FF"/>
                </a:solidFill>
                <a:effectLst/>
                <a:uLnTx/>
                <a:uFillTx/>
                <a:latin typeface="Trebuchet MS"/>
                <a:ea typeface="+mn-ea"/>
                <a:cs typeface="+mn-cs"/>
              </a:rPr>
              <a:t>th  </a:t>
            </a:r>
            <a:r>
              <a:rPr lang="en-CA" sz="2800" u="sng" dirty="0">
                <a:solidFill>
                  <a:srgbClr val="0000FF"/>
                </a:solidFill>
                <a:latin typeface="Trebuchet MS"/>
              </a:rPr>
              <a:t> </a:t>
            </a:r>
            <a:r>
              <a:rPr kumimoji="0" lang="en-CA" sz="2800" b="1" i="0" u="sng" strike="noStrike" kern="1200" cap="none" spc="0" normalizeH="0" baseline="0" noProof="0" dirty="0">
                <a:ln>
                  <a:solidFill>
                    <a:srgbClr val="0000FF"/>
                  </a:solidFill>
                </a:ln>
                <a:solidFill>
                  <a:srgbClr val="FF0000"/>
                </a:solidFill>
                <a:effectLst>
                  <a:glow rad="241300">
                    <a:srgbClr val="FFFF00"/>
                  </a:glow>
                </a:effectLst>
                <a:uLnTx/>
                <a:uFillTx/>
                <a:latin typeface="Trebuchet MS"/>
                <a:ea typeface="+mn-ea"/>
                <a:cs typeface="+mn-cs"/>
              </a:rPr>
              <a:t>SABBATH!</a:t>
            </a:r>
            <a:r>
              <a:rPr lang="en-CA" sz="2800" b="1" u="sng" dirty="0">
                <a:solidFill>
                  <a:srgbClr val="0000FF"/>
                </a:solidFill>
              </a:rPr>
              <a:t>      </a:t>
            </a:r>
            <a:r>
              <a:rPr lang="en-CA" sz="2800" u="sng" dirty="0">
                <a:solidFill>
                  <a:srgbClr val="0000FF"/>
                </a:solidFill>
                <a:effectLst>
                  <a:glow rad="304800">
                    <a:srgbClr val="34E9FC"/>
                  </a:glow>
                  <a:outerShdw blurRad="50800" dist="50800" dir="5400000" algn="ctr" rotWithShape="0">
                    <a:srgbClr val="34E9FC"/>
                  </a:outerShdw>
                </a:effectLst>
              </a:rPr>
              <a:t>4</a:t>
            </a:r>
            <a:endParaRPr kumimoji="0" lang="en-CA" sz="2800" b="0" i="0" u="sng" strike="noStrike" kern="1200" cap="none" spc="0" normalizeH="0" baseline="0" noProof="0" dirty="0">
              <a:ln>
                <a:noFill/>
              </a:ln>
              <a:solidFill>
                <a:srgbClr val="0000FF"/>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0" name="Rectangle 9">
            <a:extLst>
              <a:ext uri="{FF2B5EF4-FFF2-40B4-BE49-F238E27FC236}">
                <a16:creationId xmlns:a16="http://schemas.microsoft.com/office/drawing/2014/main" id="{A61D1C57-6BF0-7151-1C51-B35A7CCDB7FA}"/>
              </a:ext>
            </a:extLst>
          </p:cNvPr>
          <p:cNvSpPr/>
          <p:nvPr/>
        </p:nvSpPr>
        <p:spPr>
          <a:xfrm>
            <a:off x="8503894" y="114150"/>
            <a:ext cx="3366255" cy="542754"/>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70C0"/>
                </a:solidFill>
                <a:effectLst/>
                <a:uLnTx/>
                <a:uFillTx/>
                <a:latin typeface="Trebuchet MS"/>
                <a:ea typeface="+mn-ea"/>
                <a:cs typeface="+mn-cs"/>
              </a:rPr>
              <a:t>Cycle</a:t>
            </a:r>
            <a:r>
              <a:rPr kumimoji="0" lang="en-CA" sz="2800" b="0" i="0" u="none" strike="noStrike" kern="1200" cap="none" spc="0" normalizeH="0" baseline="0" noProof="0" dirty="0">
                <a:ln>
                  <a:noFill/>
                </a:ln>
                <a:solidFill>
                  <a:prstClr val="black"/>
                </a:solidFill>
                <a:effectLst/>
                <a:uLnTx/>
                <a:uFillTx/>
                <a:latin typeface="Trebuchet MS"/>
                <a:ea typeface="+mn-ea"/>
                <a:cs typeface="+mn-cs"/>
              </a:rPr>
              <a:t>   </a:t>
            </a:r>
            <a:r>
              <a:rPr kumimoji="0" lang="en-CA" sz="3600" b="1" i="1" u="none" strike="noStrike" kern="1200" cap="none" spc="0" normalizeH="0" baseline="0" noProof="0" dirty="0">
                <a:ln>
                  <a:noFill/>
                </a:ln>
                <a:solidFill>
                  <a:srgbClr val="0000FF"/>
                </a:solidFill>
                <a:effectLst>
                  <a:glow rad="127000">
                    <a:srgbClr val="00B0F0"/>
                  </a:glow>
                </a:effectLst>
                <a:uLnTx/>
                <a:uFillTx/>
                <a:latin typeface="Footlight MT Light" panose="0204060206030A020304" pitchFamily="18" charset="0"/>
                <a:ea typeface="+mn-ea"/>
                <a:cs typeface="+mn-cs"/>
              </a:rPr>
              <a:t>C </a:t>
            </a:r>
            <a:r>
              <a:rPr kumimoji="0" lang="en-CA" sz="3600" b="1" i="1" u="none" strike="noStrike" kern="1200" cap="none" spc="0" normalizeH="0" baseline="0" noProof="0" dirty="0" err="1">
                <a:ln>
                  <a:noFill/>
                </a:ln>
                <a:solidFill>
                  <a:srgbClr val="0000FF"/>
                </a:solidFill>
                <a:effectLst>
                  <a:glow rad="127000">
                    <a:srgbClr val="00B0F0"/>
                  </a:glow>
                </a:effectLst>
                <a:uLnTx/>
                <a:uFillTx/>
                <a:latin typeface="Footlight MT Light" panose="0204060206030A020304" pitchFamily="18" charset="0"/>
                <a:ea typeface="+mn-ea"/>
                <a:cs typeface="+mn-cs"/>
              </a:rPr>
              <a:t>C</a:t>
            </a:r>
            <a:r>
              <a:rPr lang="en-CA" sz="2800" dirty="0">
                <a:solidFill>
                  <a:prstClr val="black"/>
                </a:solidFill>
                <a:latin typeface="Trebuchet MS"/>
              </a:rPr>
              <a:t>   </a:t>
            </a:r>
            <a:r>
              <a:rPr kumimoji="0" lang="en-CA" sz="2800" b="1" i="0" u="none" strike="noStrike" kern="1200" cap="none" spc="0" normalizeH="0" baseline="0" noProof="0" dirty="0">
                <a:ln>
                  <a:noFill/>
                </a:ln>
                <a:solidFill>
                  <a:srgbClr val="7030A0"/>
                </a:solidFill>
                <a:effectLst/>
                <a:uLnTx/>
                <a:uFillTx/>
                <a:latin typeface="Trebuchet MS"/>
                <a:ea typeface="+mn-ea"/>
                <a:cs typeface="+mn-cs"/>
              </a:rPr>
              <a:t>Date</a:t>
            </a:r>
          </a:p>
        </p:txBody>
      </p:sp>
      <p:cxnSp>
        <p:nvCxnSpPr>
          <p:cNvPr id="4" name="Straight Arrow Connector 3"/>
          <p:cNvCxnSpPr>
            <a:cxnSpLocks/>
          </p:cNvCxnSpPr>
          <p:nvPr/>
        </p:nvCxnSpPr>
        <p:spPr>
          <a:xfrm>
            <a:off x="249495" y="2421065"/>
            <a:ext cx="8373083" cy="0"/>
          </a:xfrm>
          <a:prstGeom prst="straightConnector1">
            <a:avLst/>
          </a:prstGeom>
          <a:ln w="76200">
            <a:solidFill>
              <a:srgbClr val="0000FF"/>
            </a:solidFill>
            <a:headEnd type="oval"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F72734D-FB7C-21AC-85F0-54664FEE8DE0}"/>
              </a:ext>
            </a:extLst>
          </p:cNvPr>
          <p:cNvSpPr/>
          <p:nvPr/>
        </p:nvSpPr>
        <p:spPr>
          <a:xfrm>
            <a:off x="8508743" y="671512"/>
            <a:ext cx="3363679" cy="1354715"/>
          </a:xfrm>
          <a:prstGeom prst="rect">
            <a:avLst/>
          </a:prstGeom>
          <a:solidFill>
            <a:schemeClr val="accent5">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82550" h="38100" prst="coolSlant"/>
            </a:sp3d>
          </a:bodyPr>
          <a:lstStyle/>
          <a:p>
            <a:pPr lvl="0" defTabSz="457200">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1</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st Oct 16</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lang="en-CA" sz="2800" dirty="0">
                <a:solidFill>
                  <a:srgbClr val="0000FF"/>
                </a:solidFill>
              </a:rPr>
              <a:t>28</a:t>
            </a:r>
            <a:endParaRPr kumimoji="0" lang="en-CA" sz="2800" b="1" i="0" u="none" strike="noStrike" kern="1200" cap="none" spc="0" normalizeH="0" baseline="0" noProof="0" dirty="0">
              <a:ln>
                <a:noFill/>
              </a:ln>
              <a:solidFill>
                <a:srgbClr val="0000FF"/>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2</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nd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b="1" i="0" u="none" strike="noStrike" kern="1200" cap="none" spc="0" normalizeH="0" baseline="0" noProof="0" dirty="0">
                <a:ln>
                  <a:solidFill>
                    <a:srgbClr val="0000FF"/>
                  </a:solidFill>
                </a:ln>
                <a:solidFill>
                  <a:srgbClr val="FF0000"/>
                </a:solidFill>
                <a:effectLst>
                  <a:glow rad="241300">
                    <a:srgbClr val="FFFF00"/>
                  </a:glow>
                </a:effectLst>
                <a:uLnTx/>
                <a:uFillTx/>
                <a:latin typeface="Trebuchet MS"/>
                <a:ea typeface="+mn-ea"/>
                <a:cs typeface="+mn-cs"/>
              </a:rPr>
              <a:t> 					</a:t>
            </a:r>
            <a:r>
              <a:rPr lang="en-CA" sz="2800" dirty="0">
                <a:solidFill>
                  <a:srgbClr val="0000FF"/>
                </a:solidFill>
              </a:rPr>
              <a:t>29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0033"/>
                </a:solidFill>
                <a:effectLst/>
                <a:uLnTx/>
                <a:uFillTx/>
                <a:latin typeface="Trebuchet MS"/>
                <a:ea typeface="+mn-ea"/>
                <a:cs typeface="+mn-cs"/>
              </a:rPr>
              <a:t>3</a:t>
            </a:r>
            <a:r>
              <a:rPr kumimoji="0" lang="en-CA" sz="2800" b="1" i="0" u="none" strike="noStrike" kern="1200" cap="none" spc="0" normalizeH="0" baseline="30000" noProof="0" dirty="0">
                <a:ln>
                  <a:noFill/>
                </a:ln>
                <a:solidFill>
                  <a:srgbClr val="660033"/>
                </a:solidFill>
                <a:effectLst/>
                <a:uLnTx/>
                <a:uFillTx/>
                <a:latin typeface="Trebuchet MS"/>
                <a:ea typeface="+mn-ea"/>
                <a:cs typeface="+mn-cs"/>
              </a:rPr>
              <a:t>rd</a:t>
            </a:r>
            <a:r>
              <a:rPr kumimoji="0" lang="en-CA" sz="2800" b="1" i="0" u="none" strike="noStrike" kern="1200" cap="none" spc="0" normalizeH="0" baseline="0" noProof="0" dirty="0">
                <a:ln>
                  <a:noFill/>
                </a:ln>
                <a:solidFill>
                  <a:srgbClr val="660033"/>
                </a:solidFill>
                <a:effectLst/>
                <a:uLnTx/>
                <a:uFillTx/>
                <a:latin typeface="Trebuchet MS"/>
                <a:ea typeface="+mn-ea"/>
                <a:cs typeface="+mn-cs"/>
              </a:rPr>
              <a:t> 					</a:t>
            </a:r>
            <a:r>
              <a:rPr kumimoji="0" lang="en-CA" sz="2800" i="0" u="none" strike="noStrike" kern="1200" cap="none" spc="0" normalizeH="0" baseline="0" noProof="0" dirty="0">
                <a:ln>
                  <a:noFill/>
                </a:ln>
                <a:solidFill>
                  <a:srgbClr val="0000FF"/>
                </a:solidFill>
                <a:effectLst/>
                <a:uLnTx/>
                <a:uFillTx/>
                <a:latin typeface="Trebuchet MS"/>
                <a:ea typeface="+mn-ea"/>
                <a:cs typeface="+mn-cs"/>
              </a:rPr>
              <a:t>30</a:t>
            </a:r>
            <a:endParaRPr kumimoji="0" lang="en-CA" sz="2800" b="0" i="0" u="none" strike="noStrike" kern="1200" cap="none" spc="0" normalizeH="0" baseline="0" noProof="0" dirty="0">
              <a:ln>
                <a:noFill/>
              </a:ln>
              <a:solidFill>
                <a:srgbClr val="0000FF"/>
              </a:solidFill>
              <a:effectLst/>
              <a:uLnTx/>
              <a:uFillTx/>
              <a:latin typeface="Trebuchet MS"/>
              <a:ea typeface="+mn-ea"/>
              <a:cs typeface="+mn-cs"/>
            </a:endParaRPr>
          </a:p>
        </p:txBody>
      </p:sp>
      <p:sp>
        <p:nvSpPr>
          <p:cNvPr id="12" name="Rounded Rectangle 27">
            <a:extLst>
              <a:ext uri="{FF2B5EF4-FFF2-40B4-BE49-F238E27FC236}">
                <a16:creationId xmlns:a16="http://schemas.microsoft.com/office/drawing/2014/main" id="{0840FBB1-A260-1F1A-46E8-82C068BC43A9}"/>
              </a:ext>
            </a:extLst>
          </p:cNvPr>
          <p:cNvSpPr/>
          <p:nvPr/>
        </p:nvSpPr>
        <p:spPr>
          <a:xfrm>
            <a:off x="9485000" y="2492950"/>
            <a:ext cx="1402988" cy="380999"/>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black"/>
                </a:solidFill>
                <a:effectLst>
                  <a:glow rad="177800">
                    <a:srgbClr val="FFFF00"/>
                  </a:glow>
                </a:effectLst>
                <a:uLnTx/>
                <a:uFillTx/>
                <a:latin typeface="Trebuchet MS"/>
                <a:ea typeface="+mn-ea"/>
                <a:cs typeface="+mn-cs"/>
              </a:rPr>
              <a:t>8</a:t>
            </a:r>
            <a:r>
              <a:rPr kumimoji="0" lang="en-CA" sz="2000" b="0" i="0" u="none" strike="noStrike" kern="1200" cap="none" spc="0" normalizeH="0" baseline="30000" noProof="0" dirty="0">
                <a:ln>
                  <a:noFill/>
                </a:ln>
                <a:solidFill>
                  <a:prstClr val="black"/>
                </a:solidFill>
                <a:effectLst>
                  <a:glow rad="177800">
                    <a:srgbClr val="FFFF00"/>
                  </a:glow>
                </a:effectLst>
                <a:uLnTx/>
                <a:uFillTx/>
                <a:latin typeface="Trebuchet MS"/>
                <a:ea typeface="+mn-ea"/>
                <a:cs typeface="+mn-cs"/>
              </a:rPr>
              <a:t>th</a:t>
            </a:r>
            <a:r>
              <a:rPr kumimoji="0" lang="en-CA" sz="2000" b="0" i="0" u="none" strike="noStrike" kern="1200" cap="none" spc="0" normalizeH="0" baseline="0" noProof="0" dirty="0">
                <a:ln>
                  <a:noFill/>
                </a:ln>
                <a:solidFill>
                  <a:prstClr val="black"/>
                </a:solidFill>
                <a:effectLst>
                  <a:glow rad="177800">
                    <a:srgbClr val="FFFF00"/>
                  </a:glow>
                </a:effectLst>
                <a:uLnTx/>
                <a:uFillTx/>
                <a:latin typeface="Trebuchet MS"/>
                <a:ea typeface="+mn-ea"/>
                <a:cs typeface="+mn-cs"/>
              </a:rPr>
              <a:t> </a:t>
            </a:r>
            <a:r>
              <a:rPr kumimoji="0" lang="en-CA" sz="2000" b="0" i="0" u="none" strike="noStrike" kern="1200" cap="none" spc="0" normalizeH="0" baseline="0" noProof="0" dirty="0">
                <a:ln>
                  <a:noFill/>
                </a:ln>
                <a:solidFill>
                  <a:prstClr val="black"/>
                </a:solidFill>
                <a:effectLst/>
                <a:uLnTx/>
                <a:uFillTx/>
                <a:latin typeface="Trebuchet MS"/>
                <a:ea typeface="+mn-ea"/>
                <a:cs typeface="+mn-cs"/>
              </a:rPr>
              <a:t>Month</a:t>
            </a:r>
          </a:p>
        </p:txBody>
      </p:sp>
      <p:sp>
        <p:nvSpPr>
          <p:cNvPr id="13" name="Rounded Rectangle 63">
            <a:extLst>
              <a:ext uri="{FF2B5EF4-FFF2-40B4-BE49-F238E27FC236}">
                <a16:creationId xmlns:a16="http://schemas.microsoft.com/office/drawing/2014/main" id="{A28FBF83-4D1E-953C-9DF7-5AAA85F82EE4}"/>
              </a:ext>
            </a:extLst>
          </p:cNvPr>
          <p:cNvSpPr/>
          <p:nvPr/>
        </p:nvSpPr>
        <p:spPr>
          <a:xfrm>
            <a:off x="9346071" y="1163543"/>
            <a:ext cx="1660968" cy="356686"/>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b="0" i="0" u="none" strike="noStrike" kern="1200" cap="none" spc="0" normalizeH="0" baseline="0" noProof="0" dirty="0">
                <a:ln>
                  <a:solidFill>
                    <a:schemeClr val="bg1"/>
                  </a:solidFill>
                </a:ln>
                <a:solidFill>
                  <a:schemeClr val="accent5">
                    <a:lumMod val="75000"/>
                  </a:schemeClr>
                </a:solidFill>
                <a:effectLst>
                  <a:glow rad="177800">
                    <a:srgbClr val="FFFF00"/>
                  </a:glow>
                </a:effectLst>
                <a:uLnTx/>
                <a:uFillTx/>
                <a:latin typeface="Snap ITC" panose="04040A07060A02020202" pitchFamily="82" charset="0"/>
              </a:rPr>
              <a:t>7</a:t>
            </a:r>
            <a:r>
              <a:rPr kumimoji="0" lang="en-CA" b="0" i="0" u="none" strike="noStrike" kern="1200" cap="none" spc="0" normalizeH="0" baseline="30000" noProof="0" dirty="0">
                <a:ln>
                  <a:solidFill>
                    <a:schemeClr val="bg1"/>
                  </a:solidFill>
                </a:ln>
                <a:solidFill>
                  <a:schemeClr val="accent5">
                    <a:lumMod val="75000"/>
                  </a:schemeClr>
                </a:solidFill>
                <a:effectLst>
                  <a:glow rad="177800">
                    <a:srgbClr val="FFFF00"/>
                  </a:glow>
                </a:effectLst>
                <a:uLnTx/>
                <a:uFillTx/>
                <a:latin typeface="Snap ITC" panose="04040A07060A02020202" pitchFamily="82" charset="0"/>
              </a:rPr>
              <a:t>th</a:t>
            </a:r>
            <a:r>
              <a:rPr kumimoji="0" lang="en-CA" b="0" i="0" u="none" strike="noStrike" kern="1200" cap="none" spc="0" normalizeH="0" baseline="0" noProof="0" dirty="0">
                <a:ln>
                  <a:solidFill>
                    <a:schemeClr val="bg1"/>
                  </a:solidFill>
                </a:ln>
                <a:solidFill>
                  <a:schemeClr val="accent5">
                    <a:lumMod val="75000"/>
                  </a:schemeClr>
                </a:solidFill>
                <a:effectLst>
                  <a:glow rad="177800">
                    <a:srgbClr val="FFFF00"/>
                  </a:glow>
                </a:effectLst>
                <a:uLnTx/>
                <a:uFillTx/>
                <a:latin typeface="Snap ITC" panose="04040A07060A02020202" pitchFamily="82" charset="0"/>
              </a:rPr>
              <a:t> Month </a:t>
            </a:r>
            <a:endParaRPr kumimoji="0" lang="en-CA" b="0" i="0" u="none" strike="noStrike" kern="1200" cap="none" spc="0" normalizeH="0" baseline="0" noProof="0" dirty="0">
              <a:ln>
                <a:solidFill>
                  <a:schemeClr val="bg1"/>
                </a:solidFill>
              </a:ln>
              <a:solidFill>
                <a:schemeClr val="accent5">
                  <a:lumMod val="75000"/>
                </a:schemeClr>
              </a:solidFill>
              <a:effectLst/>
              <a:uLnTx/>
              <a:uFillTx/>
              <a:latin typeface="Snap ITC" panose="04040A07060A02020202" pitchFamily="82" charset="0"/>
            </a:endParaRPr>
          </a:p>
        </p:txBody>
      </p:sp>
      <p:pic>
        <p:nvPicPr>
          <p:cNvPr id="2" name="Picture 1" descr="C:\Users\Rae\Desktop\silver trumpets7.jpg">
            <a:extLst>
              <a:ext uri="{FF2B5EF4-FFF2-40B4-BE49-F238E27FC236}">
                <a16:creationId xmlns:a16="http://schemas.microsoft.com/office/drawing/2014/main" id="{0DB4B07C-533E-44C7-3138-4D6EF0E4C5B3}"/>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143" b="100000" l="0" r="100000"/>
                    </a14:imgEffect>
                  </a14:imgLayer>
                </a14:imgProps>
              </a:ext>
              <a:ext uri="{28A0092B-C50C-407E-A947-70E740481C1C}">
                <a14:useLocalDpi xmlns:a14="http://schemas.microsoft.com/office/drawing/2010/main"/>
              </a:ext>
            </a:extLst>
          </a:blip>
          <a:srcRect/>
          <a:stretch>
            <a:fillRect/>
          </a:stretch>
        </p:blipFill>
        <p:spPr bwMode="auto">
          <a:xfrm flipV="1">
            <a:off x="10555546" y="4002117"/>
            <a:ext cx="2393009" cy="14451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Sun 6">
            <a:extLst>
              <a:ext uri="{FF2B5EF4-FFF2-40B4-BE49-F238E27FC236}">
                <a16:creationId xmlns:a16="http://schemas.microsoft.com/office/drawing/2014/main" id="{FDC5BA61-8F72-CCCC-60CC-0044215A022C}"/>
              </a:ext>
            </a:extLst>
          </p:cNvPr>
          <p:cNvSpPr/>
          <p:nvPr/>
        </p:nvSpPr>
        <p:spPr>
          <a:xfrm>
            <a:off x="11607800" y="49369"/>
            <a:ext cx="508000" cy="473193"/>
          </a:xfrm>
          <a:prstGeom prst="sun">
            <a:avLst/>
          </a:prstGeom>
          <a:solidFill>
            <a:schemeClr val="bg2">
              <a:lumMod val="40000"/>
              <a:lumOff val="60000"/>
            </a:schemeClr>
          </a:solidFill>
          <a:ln>
            <a:solidFill>
              <a:schemeClr val="bg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97999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barn(inVertical)">
                                      <p:cBhvr>
                                        <p:cTn id="12" dur="10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250" fill="hold"/>
                                        <p:tgtEl>
                                          <p:spTgt spid="6"/>
                                        </p:tgtEl>
                                        <p:attrNameLst>
                                          <p:attrName>ppt_w</p:attrName>
                                        </p:attrNameLst>
                                      </p:cBhvr>
                                      <p:tavLst>
                                        <p:tav tm="0">
                                          <p:val>
                                            <p:fltVal val="0"/>
                                          </p:val>
                                        </p:tav>
                                        <p:tav tm="100000">
                                          <p:val>
                                            <p:strVal val="#ppt_w"/>
                                          </p:val>
                                        </p:tav>
                                      </p:tavLst>
                                    </p:anim>
                                    <p:anim calcmode="lin" valueType="num">
                                      <p:cBhvr>
                                        <p:cTn id="18" dur="1250" fill="hold"/>
                                        <p:tgtEl>
                                          <p:spTgt spid="6"/>
                                        </p:tgtEl>
                                        <p:attrNameLst>
                                          <p:attrName>ppt_h</p:attrName>
                                        </p:attrNameLst>
                                      </p:cBhvr>
                                      <p:tavLst>
                                        <p:tav tm="0">
                                          <p:val>
                                            <p:fltVal val="0"/>
                                          </p:val>
                                        </p:tav>
                                        <p:tav tm="100000">
                                          <p:val>
                                            <p:strVal val="#ppt_h"/>
                                          </p:val>
                                        </p:tav>
                                      </p:tavLst>
                                    </p:anim>
                                    <p:animEffect transition="in" filter="fade">
                                      <p:cBhvr>
                                        <p:cTn id="19" dur="1250"/>
                                        <p:tgtEl>
                                          <p:spTgt spid="6"/>
                                        </p:tgtEl>
                                      </p:cBhvr>
                                    </p:animEffect>
                                  </p:childTnLst>
                                </p:cTn>
                              </p:par>
                              <p:par>
                                <p:cTn id="20" presetID="47"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50000">
              <a:srgbClr val="FF99FF"/>
            </a:gs>
            <a:gs pos="80000">
              <a:schemeClr val="accent4">
                <a:alpha val="72000"/>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45</a:t>
            </a:fld>
            <a:endParaRPr lang="en-US" dirty="0">
              <a:solidFill>
                <a:schemeClr val="tx1"/>
              </a:solidFill>
            </a:endParaRPr>
          </a:p>
        </p:txBody>
      </p:sp>
      <p:sp>
        <p:nvSpPr>
          <p:cNvPr id="3" name="Title 1"/>
          <p:cNvSpPr>
            <a:spLocks noGrp="1"/>
          </p:cNvSpPr>
          <p:nvPr>
            <p:ph type="title"/>
          </p:nvPr>
        </p:nvSpPr>
        <p:spPr>
          <a:xfrm>
            <a:off x="4241800" y="511480"/>
            <a:ext cx="7616188" cy="3146403"/>
          </a:xfrm>
          <a:gradFill flip="none" rotWithShape="1">
            <a:gsLst>
              <a:gs pos="23000">
                <a:schemeClr val="accent1">
                  <a:lumMod val="40000"/>
                  <a:lumOff val="60000"/>
                  <a:alpha val="74000"/>
                </a:schemeClr>
              </a:gs>
              <a:gs pos="50000">
                <a:srgbClr val="FF99FF">
                  <a:alpha val="67000"/>
                </a:srgbClr>
              </a:gs>
              <a:gs pos="80000">
                <a:schemeClr val="accent4">
                  <a:lumMod val="60000"/>
                  <a:lumOff val="40000"/>
                  <a:alpha val="72000"/>
                </a:schemeClr>
              </a:gs>
            </a:gsLst>
            <a:path path="shape">
              <a:fillToRect l="50000" t="50000" r="50000" b="50000"/>
            </a:path>
            <a:tileRect/>
          </a:gradFill>
          <a:ln w="57150">
            <a:solidFill>
              <a:schemeClr val="accent5">
                <a:lumMod val="75000"/>
              </a:schemeClr>
            </a:solidFill>
          </a:ln>
          <a:effectLst>
            <a:glow rad="228600">
              <a:schemeClr val="accent4">
                <a:satMod val="175000"/>
                <a:alpha val="40000"/>
              </a:schemeClr>
            </a:glow>
          </a:effectLst>
          <a:scene3d>
            <a:camera prst="orthographicFront"/>
            <a:lightRig rig="threePt" dir="t"/>
          </a:scene3d>
          <a:sp3d>
            <a:bevelT w="114300" prst="artDeco"/>
          </a:sp3d>
        </p:spPr>
        <p:txBody>
          <a:bodyPr>
            <a:noAutofit/>
            <a:sp3d extrusionH="57150">
              <a:bevelT w="38100" h="38100" prst="angle"/>
            </a:sp3d>
          </a:bodyPr>
          <a:lstStyle/>
          <a:p>
            <a:pPr algn="ctr">
              <a:lnSpc>
                <a:spcPct val="100000"/>
              </a:lnSpc>
            </a:pPr>
            <a:r>
              <a:rPr lang="en-US" sz="3400" b="1" dirty="0">
                <a:solidFill>
                  <a:schemeClr val="accent5">
                    <a:lumMod val="75000"/>
                  </a:schemeClr>
                </a:solidFill>
                <a:latin typeface="Comic Sans MS" panose="030F0702030302020204" pitchFamily="66" charset="0"/>
              </a:rPr>
              <a:t>Thus far it has been thoroughly documented, and shown, that </a:t>
            </a:r>
            <a:r>
              <a:rPr lang="en-US" sz="3400" b="1" dirty="0">
                <a:solidFill>
                  <a:srgbClr val="0070C0"/>
                </a:solidFill>
                <a:latin typeface="Comic Sans MS" panose="030F0702030302020204" pitchFamily="66" charset="0"/>
              </a:rPr>
              <a:t>Yahusha’s</a:t>
            </a:r>
            <a:r>
              <a:rPr lang="en-US" sz="3400" b="1" dirty="0">
                <a:solidFill>
                  <a:schemeClr val="accent5">
                    <a:lumMod val="75000"/>
                  </a:schemeClr>
                </a:solidFill>
                <a:latin typeface="Comic Sans MS" panose="030F0702030302020204" pitchFamily="66" charset="0"/>
              </a:rPr>
              <a:t> actions were a strong </a:t>
            </a:r>
            <a:r>
              <a:rPr lang="en-US" sz="3400" b="1" u="sng" dirty="0">
                <a:ln>
                  <a:solidFill>
                    <a:srgbClr val="222BDC"/>
                  </a:solidFill>
                </a:ln>
                <a:solidFill>
                  <a:srgbClr val="00FF00"/>
                </a:solidFill>
                <a:latin typeface="Snap ITC" panose="04040A07060A02020202" pitchFamily="82" charset="0"/>
              </a:rPr>
              <a:t>witness</a:t>
            </a:r>
            <a:r>
              <a:rPr lang="en-US" sz="3400" b="1" dirty="0">
                <a:solidFill>
                  <a:schemeClr val="accent5">
                    <a:lumMod val="75000"/>
                  </a:schemeClr>
                </a:solidFill>
                <a:latin typeface="Comic Sans MS" panose="030F0702030302020204" pitchFamily="66" charset="0"/>
              </a:rPr>
              <a:t> against the </a:t>
            </a:r>
            <a:r>
              <a:rPr lang="en-US" sz="3400" b="1" dirty="0">
                <a:ln>
                  <a:solidFill>
                    <a:schemeClr val="tx1"/>
                  </a:solidFill>
                </a:ln>
                <a:solidFill>
                  <a:srgbClr val="FF0000"/>
                </a:solidFill>
                <a:latin typeface="Comic Sans MS" panose="030F0702030302020204" pitchFamily="66" charset="0"/>
              </a:rPr>
              <a:t>counterfeit lunar calendar</a:t>
            </a:r>
            <a:r>
              <a:rPr lang="en-US" sz="3400" b="1" dirty="0">
                <a:solidFill>
                  <a:schemeClr val="accent5">
                    <a:lumMod val="75000"/>
                  </a:schemeClr>
                </a:solidFill>
                <a:latin typeface="Comic Sans MS" panose="030F0702030302020204" pitchFamily="66" charset="0"/>
              </a:rPr>
              <a:t> of the Pharisees.</a:t>
            </a:r>
            <a:endParaRPr lang="en-US" sz="3600" b="1" dirty="0">
              <a:solidFill>
                <a:schemeClr val="accent5">
                  <a:lumMod val="75000"/>
                </a:schemeClr>
              </a:solidFill>
              <a:latin typeface="Comic Sans MS" panose="030F0702030302020204" pitchFamily="66" charset="0"/>
            </a:endParaRPr>
          </a:p>
        </p:txBody>
      </p:sp>
      <p:pic>
        <p:nvPicPr>
          <p:cNvPr id="4" name="Picture 2" descr="C:\Users\Rae\Desktop\Mario's CCC Announcement for 24 May 19 in PPT\audience participation table png 40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35413" y="3312317"/>
            <a:ext cx="4722575" cy="394335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18849" y="1081108"/>
            <a:ext cx="4227689" cy="4677210"/>
            <a:chOff x="588887" y="1508267"/>
            <a:chExt cx="4227689" cy="4677210"/>
          </a:xfrm>
        </p:grpSpPr>
        <p:pic>
          <p:nvPicPr>
            <p:cNvPr id="6" name="Picture 3" descr="C:\Users\Rae\Desktop\Art on Desktop\white man clip art\3d white people\3d white board 3.jpg"/>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588887" y="1957788"/>
              <a:ext cx="4227689" cy="42276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Picture 2" descr="C:\Users\Rae\Desktop\black hat clear.jp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rot="20429207">
              <a:off x="1024689" y="1508267"/>
              <a:ext cx="1276683" cy="114739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3830529" y="3978427"/>
            <a:ext cx="3820894" cy="2611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3200" b="1" spc="50" dirty="0">
                <a:ln w="0"/>
                <a:solidFill>
                  <a:srgbClr val="002060"/>
                </a:solidFill>
                <a:effectLst>
                  <a:innerShdw blurRad="63500" dist="50800" dir="13500000">
                    <a:srgbClr val="000000">
                      <a:alpha val="50000"/>
                    </a:srgbClr>
                  </a:innerShdw>
                </a:effectLst>
                <a:latin typeface="Comic Sans MS" panose="030F0702030302020204" pitchFamily="66" charset="0"/>
              </a:rPr>
              <a:t>Let’s put everything together on the Roman Calendar for confirmation.</a:t>
            </a:r>
          </a:p>
        </p:txBody>
      </p:sp>
      <p:sp>
        <p:nvSpPr>
          <p:cNvPr id="10" name="Rectangle 9"/>
          <p:cNvSpPr/>
          <p:nvPr/>
        </p:nvSpPr>
        <p:spPr>
          <a:xfrm>
            <a:off x="1247185" y="3336814"/>
            <a:ext cx="2162531" cy="1266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rPr>
              <a:t>Conclusion laid out on the Roman Calendar!</a:t>
            </a:r>
          </a:p>
        </p:txBody>
      </p:sp>
    </p:spTree>
    <p:extLst>
      <p:ext uri="{BB962C8B-B14F-4D97-AF65-F5344CB8AC3E}">
        <p14:creationId xmlns:p14="http://schemas.microsoft.com/office/powerpoint/2010/main" val="81322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anim calcmode="lin" valueType="num">
                                      <p:cBhvr>
                                        <p:cTn id="12" dur="750" fill="hold"/>
                                        <p:tgtEl>
                                          <p:spTgt spid="8"/>
                                        </p:tgtEl>
                                        <p:attrNameLst>
                                          <p:attrName>ppt_x</p:attrName>
                                        </p:attrNameLst>
                                      </p:cBhvr>
                                      <p:tavLst>
                                        <p:tav tm="0">
                                          <p:val>
                                            <p:strVal val="#ppt_x"/>
                                          </p:val>
                                        </p:tav>
                                        <p:tav tm="100000">
                                          <p:val>
                                            <p:strVal val="#ppt_x"/>
                                          </p:val>
                                        </p:tav>
                                      </p:tavLst>
                                    </p:anim>
                                    <p:anim calcmode="lin" valueType="num">
                                      <p:cBhvr>
                                        <p:cTn id="13"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50000">
              <a:srgbClr val="FF99FF"/>
            </a:gs>
            <a:gs pos="80000">
              <a:schemeClr val="accent4">
                <a:alpha val="72000"/>
                <a:lumMod val="60000"/>
                <a:lumOff val="40000"/>
              </a:schemeClr>
            </a:gs>
          </a:gsLst>
          <a:lin ang="540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DFEF62-9912-E955-1879-EC7A237953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7256" y="359704"/>
            <a:ext cx="2390178" cy="2434519"/>
          </a:xfrm>
          <a:prstGeom prst="rect">
            <a:avLst/>
          </a:prstGeom>
          <a:ln w="38100">
            <a:solidFill>
              <a:srgbClr val="C00000"/>
            </a:solidFill>
          </a:ln>
        </p:spPr>
      </p:pic>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46</a:t>
            </a:fld>
            <a:endParaRPr lang="en-US" dirty="0">
              <a:solidFill>
                <a:schemeClr val="tx1"/>
              </a:solidFill>
            </a:endParaRPr>
          </a:p>
        </p:txBody>
      </p:sp>
      <p:sp>
        <p:nvSpPr>
          <p:cNvPr id="21" name="Title 1"/>
          <p:cNvSpPr txBox="1">
            <a:spLocks/>
          </p:cNvSpPr>
          <p:nvPr/>
        </p:nvSpPr>
        <p:spPr>
          <a:xfrm>
            <a:off x="263571" y="322439"/>
            <a:ext cx="5874787" cy="2470080"/>
          </a:xfrm>
          <a:prstGeom prst="rect">
            <a:avLst/>
          </a:prstGeom>
          <a:solidFill>
            <a:srgbClr val="E6CDFF"/>
          </a:solidFill>
          <a:ln w="57150">
            <a:solidFill>
              <a:srgbClr val="0000CC"/>
            </a:solidFill>
          </a:ln>
          <a:effectLst>
            <a:glow rad="228600">
              <a:schemeClr val="accent4">
                <a:satMod val="175000"/>
                <a:alpha val="40000"/>
              </a:schemeClr>
            </a:glow>
          </a:effectLst>
          <a:scene3d>
            <a:camera prst="orthographicFront"/>
            <a:lightRig rig="threePt" dir="t"/>
          </a:scene3d>
          <a:sp3d>
            <a:bevelT w="114300" prst="artDeco"/>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spcAft>
                <a:spcPts val="1200"/>
              </a:spcAft>
            </a:pPr>
            <a:r>
              <a:rPr lang="en-US" sz="3200" b="1" dirty="0">
                <a:solidFill>
                  <a:srgbClr val="7030A0"/>
                </a:solidFill>
                <a:effectLst>
                  <a:outerShdw blurRad="50800" dist="38100" algn="l" rotWithShape="0">
                    <a:prstClr val="black">
                      <a:alpha val="40000"/>
                    </a:prstClr>
                  </a:outerShdw>
                </a:effectLst>
                <a:latin typeface="Comic Sans MS" panose="030F0702030302020204" pitchFamily="66" charset="0"/>
              </a:rPr>
              <a:t>Placement for the Festivals in the 7</a:t>
            </a:r>
            <a:r>
              <a:rPr lang="en-US" sz="3200" b="1" baseline="30000" dirty="0">
                <a:solidFill>
                  <a:srgbClr val="7030A0"/>
                </a:solidFill>
                <a:effectLst>
                  <a:outerShdw blurRad="50800" dist="38100" algn="l" rotWithShape="0">
                    <a:prstClr val="black">
                      <a:alpha val="40000"/>
                    </a:prstClr>
                  </a:outerShdw>
                </a:effectLst>
                <a:latin typeface="Comic Sans MS" panose="030F0702030302020204" pitchFamily="66" charset="0"/>
              </a:rPr>
              <a:t>th</a:t>
            </a:r>
            <a:r>
              <a:rPr lang="en-US" sz="3200" b="1" dirty="0">
                <a:solidFill>
                  <a:srgbClr val="7030A0"/>
                </a:solidFill>
                <a:effectLst>
                  <a:outerShdw blurRad="50800" dist="38100" algn="l" rotWithShape="0">
                    <a:prstClr val="black">
                      <a:alpha val="40000"/>
                    </a:prstClr>
                  </a:outerShdw>
                </a:effectLst>
                <a:latin typeface="Comic Sans MS" panose="030F0702030302020204" pitchFamily="66" charset="0"/>
              </a:rPr>
              <a:t> Month for Both </a:t>
            </a:r>
            <a:r>
              <a:rPr lang="en-US" sz="3200" b="1" dirty="0">
                <a:solidFill>
                  <a:srgbClr val="C00000"/>
                </a:solidFill>
                <a:effectLst>
                  <a:outerShdw blurRad="50800" dist="38100" algn="l" rotWithShape="0">
                    <a:prstClr val="black">
                      <a:alpha val="40000"/>
                    </a:prstClr>
                  </a:outerShdw>
                </a:effectLst>
                <a:latin typeface="Comic Sans MS" panose="030F0702030302020204" pitchFamily="66" charset="0"/>
              </a:rPr>
              <a:t>Lunar</a:t>
            </a:r>
            <a:r>
              <a:rPr lang="en-US" sz="3200" b="1" dirty="0">
                <a:solidFill>
                  <a:srgbClr val="7030A0"/>
                </a:solidFill>
                <a:effectLst>
                  <a:outerShdw blurRad="50800" dist="38100" algn="l" rotWithShape="0">
                    <a:prstClr val="black">
                      <a:alpha val="40000"/>
                    </a:prstClr>
                  </a:outerShdw>
                </a:effectLst>
                <a:latin typeface="Comic Sans MS" panose="030F0702030302020204" pitchFamily="66" charset="0"/>
              </a:rPr>
              <a:t> &amp; </a:t>
            </a:r>
            <a:r>
              <a:rPr lang="en-US" sz="3200" b="1" dirty="0">
                <a:solidFill>
                  <a:srgbClr val="0070C0"/>
                </a:solidFill>
                <a:effectLst>
                  <a:outerShdw blurRad="50800" dist="38100" algn="l" rotWithShape="0">
                    <a:prstClr val="black">
                      <a:alpha val="40000"/>
                    </a:prstClr>
                  </a:outerShdw>
                </a:effectLst>
                <a:latin typeface="Comic Sans MS" panose="030F0702030302020204" pitchFamily="66" charset="0"/>
              </a:rPr>
              <a:t>Covenant</a:t>
            </a:r>
            <a:r>
              <a:rPr lang="en-US" sz="3200" b="1" dirty="0">
                <a:solidFill>
                  <a:srgbClr val="7030A0"/>
                </a:solidFill>
                <a:effectLst>
                  <a:outerShdw blurRad="50800" dist="38100" algn="l" rotWithShape="0">
                    <a:prstClr val="black">
                      <a:alpha val="40000"/>
                    </a:prstClr>
                  </a:outerShdw>
                </a:effectLst>
                <a:latin typeface="Comic Sans MS" panose="030F0702030302020204" pitchFamily="66" charset="0"/>
              </a:rPr>
              <a:t> Calendars Overlaid on the </a:t>
            </a:r>
            <a:br>
              <a:rPr lang="en-US" sz="3200" b="1" dirty="0">
                <a:solidFill>
                  <a:srgbClr val="7030A0"/>
                </a:solidFill>
                <a:effectLst>
                  <a:outerShdw blurRad="50800" dist="38100" algn="l" rotWithShape="0">
                    <a:prstClr val="black">
                      <a:alpha val="40000"/>
                    </a:prstClr>
                  </a:outerShdw>
                </a:effectLst>
                <a:latin typeface="Comic Sans MS" panose="030F0702030302020204" pitchFamily="66" charset="0"/>
              </a:rPr>
            </a:br>
            <a:r>
              <a:rPr lang="en-US" sz="3200" b="1" dirty="0">
                <a:solidFill>
                  <a:schemeClr val="tx1">
                    <a:lumMod val="65000"/>
                    <a:lumOff val="35000"/>
                  </a:schemeClr>
                </a:solidFill>
                <a:effectLst>
                  <a:outerShdw blurRad="50800" dist="38100" algn="l" rotWithShape="0">
                    <a:prstClr val="black">
                      <a:alpha val="40000"/>
                    </a:prstClr>
                  </a:outerShdw>
                </a:effectLst>
                <a:latin typeface="Comic Sans MS" panose="030F0702030302020204" pitchFamily="66" charset="0"/>
              </a:rPr>
              <a:t>Roman Calendar</a:t>
            </a:r>
            <a:endParaRPr lang="en-US" sz="3200" b="1" dirty="0">
              <a:solidFill>
                <a:schemeClr val="tx1">
                  <a:lumMod val="65000"/>
                  <a:lumOff val="35000"/>
                </a:schemeClr>
              </a:solidFill>
              <a:latin typeface="Comic Sans MS" panose="030F0702030302020204" pitchFamily="66" charset="0"/>
            </a:endParaRPr>
          </a:p>
        </p:txBody>
      </p:sp>
      <p:pic>
        <p:nvPicPr>
          <p:cNvPr id="13" name="Picture 12">
            <a:extLst>
              <a:ext uri="{FF2B5EF4-FFF2-40B4-BE49-F238E27FC236}">
                <a16:creationId xmlns:a16="http://schemas.microsoft.com/office/drawing/2014/main" id="{897F4A2D-1221-14D0-381A-7E58D2183E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80736" y="368563"/>
            <a:ext cx="2336361" cy="2434519"/>
          </a:xfrm>
          <a:prstGeom prst="rect">
            <a:avLst/>
          </a:prstGeom>
          <a:ln w="38100">
            <a:solidFill>
              <a:srgbClr val="C00000"/>
            </a:solidFill>
          </a:ln>
        </p:spPr>
      </p:pic>
      <p:sp>
        <p:nvSpPr>
          <p:cNvPr id="18" name="Rectangle 17"/>
          <p:cNvSpPr/>
          <p:nvPr/>
        </p:nvSpPr>
        <p:spPr>
          <a:xfrm>
            <a:off x="10595671" y="1413123"/>
            <a:ext cx="1072453" cy="248400"/>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2" name="Rectangle 21"/>
          <p:cNvSpPr/>
          <p:nvPr/>
        </p:nvSpPr>
        <p:spPr>
          <a:xfrm>
            <a:off x="11230171" y="1135859"/>
            <a:ext cx="328416" cy="248400"/>
          </a:xfrm>
          <a:prstGeom prst="rect">
            <a:avLst/>
          </a:prstGeom>
          <a:solidFill>
            <a:srgbClr val="C0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3" name="Rectangle 22"/>
          <p:cNvSpPr/>
          <p:nvPr/>
        </p:nvSpPr>
        <p:spPr>
          <a:xfrm>
            <a:off x="9391372" y="1680498"/>
            <a:ext cx="1541423" cy="248400"/>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0200" y="1763837"/>
            <a:ext cx="1217993" cy="152614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Picture 8"/>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001778" y="1867459"/>
            <a:ext cx="772211" cy="620260"/>
          </a:xfrm>
          <a:prstGeom prst="rect">
            <a:avLst/>
          </a:prstGeom>
          <a:effectLst>
            <a:glow rad="190500">
              <a:srgbClr val="34E9FC">
                <a:alpha val="38000"/>
              </a:srgbClr>
            </a:glow>
          </a:effectLst>
          <a:scene3d>
            <a:camera prst="isometricOffAxis1Right"/>
            <a:lightRig rig="threePt" dir="t"/>
          </a:scene3d>
        </p:spPr>
      </p:pic>
      <p:grpSp>
        <p:nvGrpSpPr>
          <p:cNvPr id="7" name="Group 6"/>
          <p:cNvGrpSpPr/>
          <p:nvPr/>
        </p:nvGrpSpPr>
        <p:grpSpPr>
          <a:xfrm>
            <a:off x="6319433" y="6218758"/>
            <a:ext cx="5393593" cy="646331"/>
            <a:chOff x="6319433" y="6218758"/>
            <a:chExt cx="5393593" cy="646331"/>
          </a:xfrm>
        </p:grpSpPr>
        <p:sp>
          <p:nvSpPr>
            <p:cNvPr id="29" name="TextBox 28"/>
            <p:cNvSpPr txBox="1"/>
            <p:nvPr/>
          </p:nvSpPr>
          <p:spPr>
            <a:xfrm>
              <a:off x="6319433" y="6245286"/>
              <a:ext cx="3209578"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002060"/>
                  </a:solidFill>
                  <a:latin typeface="Arial Rounded MT Bold" panose="020F0704030504030204" pitchFamily="34" charset="0"/>
                </a:rPr>
                <a:t>7</a:t>
              </a:r>
              <a:r>
                <a:rPr lang="en-US" sz="1600" b="1" baseline="30000" dirty="0">
                  <a:solidFill>
                    <a:srgbClr val="002060"/>
                  </a:solidFill>
                  <a:latin typeface="Arial Rounded MT Bold" panose="020F0704030504030204" pitchFamily="34" charset="0"/>
                </a:rPr>
                <a:t>th</a:t>
              </a:r>
              <a:r>
                <a:rPr lang="en-US" sz="1600" b="1" dirty="0">
                  <a:solidFill>
                    <a:srgbClr val="002060"/>
                  </a:solidFill>
                  <a:latin typeface="Arial Rounded MT Bold" panose="020F0704030504030204" pitchFamily="34" charset="0"/>
                </a:rPr>
                <a:t> Mon Sep 19 - Trumpets</a:t>
              </a:r>
            </a:p>
            <a:p>
              <a:pPr algn="ctr"/>
              <a:r>
                <a:rPr lang="en-US" sz="1600" b="1" dirty="0">
                  <a:solidFill>
                    <a:srgbClr val="002060"/>
                  </a:solidFill>
                  <a:latin typeface="Arial Rounded MT Bold" panose="020F0704030504030204" pitchFamily="34" charset="0"/>
                </a:rPr>
                <a:t>Sep 28 - Yom Kippur</a:t>
              </a:r>
              <a:endParaRPr lang="en-CA" sz="1100" b="1" dirty="0">
                <a:solidFill>
                  <a:srgbClr val="002060"/>
                </a:solidFill>
                <a:latin typeface="Arial Rounded MT Bold" panose="020F0704030504030204" pitchFamily="34" charset="0"/>
              </a:endParaRPr>
            </a:p>
          </p:txBody>
        </p:sp>
        <p:sp>
          <p:nvSpPr>
            <p:cNvPr id="33" name="TextBox 32"/>
            <p:cNvSpPr txBox="1"/>
            <p:nvPr/>
          </p:nvSpPr>
          <p:spPr>
            <a:xfrm>
              <a:off x="9355531" y="6218758"/>
              <a:ext cx="2357495" cy="64633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002060"/>
                  </a:solidFill>
                  <a:latin typeface="Arial Rounded MT Bold" panose="020F0704030504030204" pitchFamily="34" charset="0"/>
                </a:rPr>
                <a:t>7</a:t>
              </a:r>
              <a:r>
                <a:rPr lang="en-US" sz="1600" b="1" baseline="30000" dirty="0">
                  <a:solidFill>
                    <a:srgbClr val="002060"/>
                  </a:solidFill>
                  <a:latin typeface="Arial Rounded MT Bold" panose="020F0704030504030204" pitchFamily="34" charset="0"/>
                </a:rPr>
                <a:t>th</a:t>
              </a:r>
              <a:r>
                <a:rPr lang="en-US" sz="1600" b="1" dirty="0">
                  <a:solidFill>
                    <a:srgbClr val="002060"/>
                  </a:solidFill>
                  <a:latin typeface="Arial Rounded MT Bold" panose="020F0704030504030204" pitchFamily="34" charset="0"/>
                </a:rPr>
                <a:t> Mon Oct 3-10</a:t>
              </a:r>
              <a:r>
                <a:rPr lang="en-US" sz="2000" b="1" dirty="0">
                  <a:solidFill>
                    <a:srgbClr val="002060"/>
                  </a:solidFill>
                  <a:latin typeface="Arial Rounded MT Bold" panose="020F0704030504030204" pitchFamily="34" charset="0"/>
                </a:rPr>
                <a:t> </a:t>
              </a:r>
              <a:r>
                <a:rPr lang="en-US" sz="1400" b="1" dirty="0">
                  <a:solidFill>
                    <a:srgbClr val="002060"/>
                  </a:solidFill>
                  <a:latin typeface="Arial Rounded MT Bold" panose="020F0704030504030204" pitchFamily="34" charset="0"/>
                </a:rPr>
                <a:t> </a:t>
              </a:r>
              <a:br>
                <a:rPr lang="en-US" sz="1400" b="1" dirty="0">
                  <a:solidFill>
                    <a:srgbClr val="002060"/>
                  </a:solidFill>
                  <a:latin typeface="Arial Rounded MT Bold" panose="020F0704030504030204" pitchFamily="34" charset="0"/>
                </a:rPr>
              </a:br>
              <a:r>
                <a:rPr lang="en-US" sz="1600" b="1" dirty="0">
                  <a:solidFill>
                    <a:srgbClr val="002060"/>
                  </a:solidFill>
                  <a:latin typeface="Arial Rounded MT Bold" panose="020F0704030504030204" pitchFamily="34" charset="0"/>
                </a:rPr>
                <a:t>Sukkot: 15</a:t>
              </a:r>
              <a:r>
                <a:rPr lang="en-US" sz="1600" b="1" baseline="30000" dirty="0">
                  <a:solidFill>
                    <a:srgbClr val="002060"/>
                  </a:solidFill>
                  <a:latin typeface="Arial Rounded MT Bold" panose="020F0704030504030204" pitchFamily="34" charset="0"/>
                </a:rPr>
                <a:t>th </a:t>
              </a:r>
              <a:r>
                <a:rPr lang="en-US" sz="1600" b="1" dirty="0">
                  <a:solidFill>
                    <a:srgbClr val="002060"/>
                  </a:solidFill>
                  <a:latin typeface="Arial Rounded MT Bold" panose="020F0704030504030204" pitchFamily="34" charset="0"/>
                </a:rPr>
                <a:t>- 22</a:t>
              </a:r>
              <a:r>
                <a:rPr lang="en-US" sz="1600" b="1" baseline="30000" dirty="0">
                  <a:solidFill>
                    <a:srgbClr val="002060"/>
                  </a:solidFill>
                  <a:latin typeface="Arial Rounded MT Bold" panose="020F0704030504030204" pitchFamily="34" charset="0"/>
                </a:rPr>
                <a:t>nd</a:t>
              </a:r>
              <a:r>
                <a:rPr lang="en-US" sz="1600" b="1" dirty="0">
                  <a:solidFill>
                    <a:srgbClr val="002060"/>
                  </a:solidFill>
                  <a:latin typeface="Arial Rounded MT Bold" panose="020F0704030504030204" pitchFamily="34" charset="0"/>
                </a:rPr>
                <a:t> </a:t>
              </a:r>
              <a:endParaRPr lang="en-CA" sz="1400" b="1" dirty="0">
                <a:solidFill>
                  <a:srgbClr val="002060"/>
                </a:solidFill>
                <a:latin typeface="Arial Rounded MT Bold" panose="020F0704030504030204" pitchFamily="34" charset="0"/>
              </a:endParaRPr>
            </a:p>
          </p:txBody>
        </p:sp>
      </p:grpSp>
      <p:pic>
        <p:nvPicPr>
          <p:cNvPr id="26" name="Picture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7256" y="3743807"/>
            <a:ext cx="2390178" cy="2434519"/>
          </a:xfrm>
          <a:prstGeom prst="rect">
            <a:avLst/>
          </a:prstGeom>
          <a:ln w="38100">
            <a:solidFill>
              <a:srgbClr val="002060"/>
            </a:solidFill>
          </a:ln>
        </p:spPr>
      </p:pic>
      <p:pic>
        <p:nvPicPr>
          <p:cNvPr id="27" name="Picture 2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76666" y="3743807"/>
            <a:ext cx="2336361" cy="2450536"/>
          </a:xfrm>
          <a:prstGeom prst="rect">
            <a:avLst/>
          </a:prstGeom>
          <a:ln w="38100">
            <a:solidFill>
              <a:srgbClr val="002060"/>
            </a:solidFill>
          </a:ln>
        </p:spPr>
      </p:pic>
      <p:sp>
        <p:nvSpPr>
          <p:cNvPr id="28" name="Rectangle 27"/>
          <p:cNvSpPr/>
          <p:nvPr/>
        </p:nvSpPr>
        <p:spPr>
          <a:xfrm>
            <a:off x="7800793" y="5343121"/>
            <a:ext cx="284545" cy="240249"/>
          </a:xfrm>
          <a:prstGeom prst="rect">
            <a:avLst/>
          </a:prstGeom>
          <a:solidFill>
            <a:srgbClr val="FF0000">
              <a:alpha val="20000"/>
            </a:srgbClr>
          </a:solidFill>
          <a:ln w="38100">
            <a:solidFill>
              <a:schemeClr val="accent5">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0" name="Rectangle 29"/>
          <p:cNvSpPr/>
          <p:nvPr/>
        </p:nvSpPr>
        <p:spPr>
          <a:xfrm>
            <a:off x="7130809" y="5076604"/>
            <a:ext cx="284545" cy="240249"/>
          </a:xfrm>
          <a:prstGeom prst="rect">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dirty="0"/>
          </a:p>
        </p:txBody>
      </p:sp>
      <p:sp>
        <p:nvSpPr>
          <p:cNvPr id="31" name="Rectangle 30"/>
          <p:cNvSpPr/>
          <p:nvPr/>
        </p:nvSpPr>
        <p:spPr>
          <a:xfrm>
            <a:off x="9757037" y="4574288"/>
            <a:ext cx="1942712" cy="240249"/>
          </a:xfrm>
          <a:prstGeom prst="rect">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2" name="Rectangle 31"/>
          <p:cNvSpPr/>
          <p:nvPr/>
        </p:nvSpPr>
        <p:spPr>
          <a:xfrm>
            <a:off x="9383752" y="4828720"/>
            <a:ext cx="657442" cy="240249"/>
          </a:xfrm>
          <a:prstGeom prst="rect">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4" name="TextBox 33"/>
          <p:cNvSpPr txBox="1"/>
          <p:nvPr/>
        </p:nvSpPr>
        <p:spPr>
          <a:xfrm>
            <a:off x="7188677" y="5554630"/>
            <a:ext cx="1959336" cy="36389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200" b="1" dirty="0">
                <a:solidFill>
                  <a:srgbClr val="FF0000"/>
                </a:solidFill>
                <a:latin typeface="Arial Rounded MT Bold" panose="020F0704030504030204" pitchFamily="34" charset="0"/>
              </a:rPr>
              <a:t>Sep 28 </a:t>
            </a:r>
            <a:r>
              <a:rPr lang="en-US" sz="1200" b="1" dirty="0">
                <a:solidFill>
                  <a:srgbClr val="002060"/>
                </a:solidFill>
                <a:latin typeface="Arial Rounded MT Bold" panose="020F0704030504030204" pitchFamily="34" charset="0"/>
              </a:rPr>
              <a:t>Yom Kippur</a:t>
            </a:r>
            <a:endParaRPr lang="en-CA" sz="1100" b="1" dirty="0">
              <a:solidFill>
                <a:srgbClr val="002060"/>
              </a:solidFill>
              <a:latin typeface="Arial Rounded MT Bold" panose="020F0704030504030204" pitchFamily="34" charset="0"/>
            </a:endParaRPr>
          </a:p>
        </p:txBody>
      </p:sp>
      <p:sp>
        <p:nvSpPr>
          <p:cNvPr id="35" name="TextBox 34"/>
          <p:cNvSpPr txBox="1"/>
          <p:nvPr/>
        </p:nvSpPr>
        <p:spPr>
          <a:xfrm>
            <a:off x="6766372" y="2854833"/>
            <a:ext cx="2350345"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FF0000"/>
                </a:solidFill>
                <a:latin typeface="Arial Rounded MT Bold" panose="020F0704030504030204" pitchFamily="34" charset="0"/>
              </a:rPr>
              <a:t>7</a:t>
            </a:r>
            <a:r>
              <a:rPr lang="en-US" sz="1600" b="1" baseline="30000" dirty="0">
                <a:solidFill>
                  <a:srgbClr val="FF0000"/>
                </a:solidFill>
                <a:latin typeface="Arial Rounded MT Bold" panose="020F0704030504030204" pitchFamily="34" charset="0"/>
              </a:rPr>
              <a:t>th</a:t>
            </a:r>
            <a:r>
              <a:rPr lang="en-US" sz="1600" b="1" dirty="0">
                <a:solidFill>
                  <a:srgbClr val="FF0000"/>
                </a:solidFill>
                <a:latin typeface="Arial Rounded MT Bold" panose="020F0704030504030204" pitchFamily="34" charset="0"/>
              </a:rPr>
              <a:t> Mon</a:t>
            </a:r>
          </a:p>
          <a:p>
            <a:pPr algn="ctr"/>
            <a:r>
              <a:rPr lang="en-US" sz="1600" b="1" dirty="0">
                <a:solidFill>
                  <a:srgbClr val="FF0000"/>
                </a:solidFill>
                <a:latin typeface="Arial Rounded MT Bold" panose="020F0704030504030204" pitchFamily="34" charset="0"/>
              </a:rPr>
              <a:t>Sep 28/29 - Trumpets</a:t>
            </a:r>
            <a:endParaRPr lang="en-CA" sz="1100" b="1" dirty="0">
              <a:solidFill>
                <a:srgbClr val="FF0000"/>
              </a:solidFill>
              <a:latin typeface="Arial Rounded MT Bold" panose="020F0704030504030204" pitchFamily="34" charset="0"/>
            </a:endParaRPr>
          </a:p>
        </p:txBody>
      </p:sp>
      <p:sp>
        <p:nvSpPr>
          <p:cNvPr id="16" name="TextBox 15"/>
          <p:cNvSpPr txBox="1"/>
          <p:nvPr/>
        </p:nvSpPr>
        <p:spPr>
          <a:xfrm>
            <a:off x="6167770" y="856503"/>
            <a:ext cx="494287" cy="163121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FF0000"/>
                </a:solidFill>
                <a:latin typeface="Comic Sans MS" panose="030F0702030302020204" pitchFamily="66" charset="0"/>
              </a:rPr>
              <a:t>L</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U</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N</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A</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R</a:t>
            </a:r>
            <a:endParaRPr lang="en-CA" sz="1400" b="1" dirty="0">
              <a:solidFill>
                <a:srgbClr val="FF0000"/>
              </a:solidFill>
              <a:latin typeface="Comic Sans MS" panose="030F0702030302020204" pitchFamily="66" charset="0"/>
            </a:endParaRPr>
          </a:p>
        </p:txBody>
      </p:sp>
      <p:sp>
        <p:nvSpPr>
          <p:cNvPr id="49" name="TextBox 48"/>
          <p:cNvSpPr txBox="1"/>
          <p:nvPr/>
        </p:nvSpPr>
        <p:spPr>
          <a:xfrm>
            <a:off x="6186627" y="3673821"/>
            <a:ext cx="494287" cy="255454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002060"/>
                </a:solidFill>
                <a:latin typeface="Comic Sans MS" panose="030F0702030302020204" pitchFamily="66" charset="0"/>
              </a:rPr>
              <a:t>COVENANT</a:t>
            </a:r>
            <a:endParaRPr lang="en-CA" sz="1400" b="1" dirty="0">
              <a:solidFill>
                <a:srgbClr val="002060"/>
              </a:solidFill>
              <a:latin typeface="Comic Sans MS" panose="030F0702030302020204" pitchFamily="66" charset="0"/>
            </a:endParaRPr>
          </a:p>
        </p:txBody>
      </p:sp>
      <p:sp>
        <p:nvSpPr>
          <p:cNvPr id="38" name="TextBox 37"/>
          <p:cNvSpPr txBox="1"/>
          <p:nvPr/>
        </p:nvSpPr>
        <p:spPr>
          <a:xfrm>
            <a:off x="9349404" y="2843706"/>
            <a:ext cx="2350345" cy="89255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FF0000"/>
                </a:solidFill>
                <a:latin typeface="Arial Rounded MT Bold" panose="020F0704030504030204" pitchFamily="34" charset="0"/>
              </a:rPr>
              <a:t>7</a:t>
            </a:r>
            <a:r>
              <a:rPr lang="en-US" sz="1600" b="1" baseline="30000" dirty="0">
                <a:solidFill>
                  <a:srgbClr val="FF0000"/>
                </a:solidFill>
                <a:latin typeface="Arial Rounded MT Bold" panose="020F0704030504030204" pitchFamily="34" charset="0"/>
              </a:rPr>
              <a:t>th</a:t>
            </a:r>
            <a:r>
              <a:rPr lang="en-US" sz="1600" b="1" dirty="0">
                <a:solidFill>
                  <a:srgbClr val="FF0000"/>
                </a:solidFill>
                <a:latin typeface="Arial Rounded MT Bold" panose="020F0704030504030204" pitchFamily="34" charset="0"/>
              </a:rPr>
              <a:t> Mon</a:t>
            </a:r>
          </a:p>
          <a:p>
            <a:pPr algn="ctr"/>
            <a:r>
              <a:rPr lang="en-US" sz="1600" b="1" dirty="0">
                <a:solidFill>
                  <a:srgbClr val="FF0000"/>
                </a:solidFill>
                <a:latin typeface="Arial Rounded MT Bold" panose="020F0704030504030204" pitchFamily="34" charset="0"/>
              </a:rPr>
              <a:t>Oct 7/8 - Yom Kippur</a:t>
            </a:r>
            <a:br>
              <a:rPr lang="en-US" sz="1600" b="1" dirty="0">
                <a:solidFill>
                  <a:srgbClr val="FF0000"/>
                </a:solidFill>
                <a:latin typeface="Arial Rounded MT Bold" panose="020F0704030504030204" pitchFamily="34" charset="0"/>
              </a:rPr>
            </a:br>
            <a:r>
              <a:rPr lang="en-US" sz="1600" b="1" dirty="0">
                <a:solidFill>
                  <a:srgbClr val="FF0000"/>
                </a:solidFill>
                <a:latin typeface="Arial Rounded MT Bold" panose="020F0704030504030204" pitchFamily="34" charset="0"/>
              </a:rPr>
              <a:t>Oct 12-20</a:t>
            </a:r>
            <a:r>
              <a:rPr lang="en-US" sz="2000" b="1" dirty="0">
                <a:solidFill>
                  <a:srgbClr val="FF0000"/>
                </a:solidFill>
                <a:latin typeface="Arial Rounded MT Bold" panose="020F0704030504030204" pitchFamily="34" charset="0"/>
              </a:rPr>
              <a:t> </a:t>
            </a:r>
            <a:r>
              <a:rPr lang="en-US" sz="1400" b="1" dirty="0">
                <a:solidFill>
                  <a:srgbClr val="FF0000"/>
                </a:solidFill>
                <a:latin typeface="Arial Rounded MT Bold" panose="020F0704030504030204" pitchFamily="34" charset="0"/>
              </a:rPr>
              <a:t>- </a:t>
            </a:r>
            <a:r>
              <a:rPr lang="en-US" sz="1600" b="1" dirty="0">
                <a:solidFill>
                  <a:srgbClr val="FF0000"/>
                </a:solidFill>
                <a:latin typeface="Arial Rounded MT Bold" panose="020F0704030504030204" pitchFamily="34" charset="0"/>
              </a:rPr>
              <a:t>Sukkot</a:t>
            </a:r>
            <a:endParaRPr lang="en-CA" sz="1100" b="1" dirty="0">
              <a:solidFill>
                <a:srgbClr val="FF0000"/>
              </a:solidFill>
              <a:latin typeface="Arial Rounded MT Bold" panose="020F0704030504030204" pitchFamily="34" charset="0"/>
            </a:endParaRPr>
          </a:p>
        </p:txBody>
      </p:sp>
      <p:sp>
        <p:nvSpPr>
          <p:cNvPr id="5" name="Rectangle 4">
            <a:extLst>
              <a:ext uri="{FF2B5EF4-FFF2-40B4-BE49-F238E27FC236}">
                <a16:creationId xmlns:a16="http://schemas.microsoft.com/office/drawing/2014/main" id="{5682B58A-CAA2-4AD7-8BD4-587A8D6FBEB5}"/>
              </a:ext>
            </a:extLst>
          </p:cNvPr>
          <p:cNvSpPr/>
          <p:nvPr/>
        </p:nvSpPr>
        <p:spPr>
          <a:xfrm>
            <a:off x="128637" y="2854833"/>
            <a:ext cx="6054447" cy="3046988"/>
          </a:xfrm>
          <a:prstGeom prst="rect">
            <a:avLst/>
          </a:prstGeom>
        </p:spPr>
        <p:txBody>
          <a:bodyPr wrap="square">
            <a:spAutoFit/>
            <a:scene3d>
              <a:camera prst="orthographicFront"/>
              <a:lightRig rig="threePt" dir="t"/>
            </a:scene3d>
            <a:sp3d extrusionH="57150">
              <a:bevelT h="25400" prst="softRound"/>
            </a:sp3d>
          </a:bodyPr>
          <a:lstStyle/>
          <a:p>
            <a:pPr algn="ctr"/>
            <a:r>
              <a:rPr lang="en-CA" sz="4800" dirty="0">
                <a:ln w="28575">
                  <a:solidFill>
                    <a:srgbClr val="002060"/>
                  </a:solidFill>
                </a:ln>
                <a:solidFill>
                  <a:schemeClr val="accent1">
                    <a:lumMod val="60000"/>
                    <a:lumOff val="40000"/>
                  </a:schemeClr>
                </a:solidFill>
                <a:effectLst/>
                <a:latin typeface="Snap ITC" panose="04040A07060A02020202" pitchFamily="82" charset="0"/>
              </a:rPr>
              <a:t>A Review </a:t>
            </a:r>
            <a:br>
              <a:rPr lang="en-CA" sz="4800" dirty="0">
                <a:ln w="28575">
                  <a:solidFill>
                    <a:srgbClr val="002060"/>
                  </a:solidFill>
                </a:ln>
                <a:solidFill>
                  <a:schemeClr val="accent1">
                    <a:lumMod val="60000"/>
                    <a:lumOff val="40000"/>
                  </a:schemeClr>
                </a:solidFill>
                <a:effectLst/>
                <a:latin typeface="Snap ITC" panose="04040A07060A02020202" pitchFamily="82" charset="0"/>
              </a:rPr>
            </a:br>
            <a:r>
              <a:rPr lang="en-CA" sz="4800" dirty="0">
                <a:ln w="28575">
                  <a:solidFill>
                    <a:srgbClr val="002060"/>
                  </a:solidFill>
                </a:ln>
                <a:solidFill>
                  <a:schemeClr val="accent1">
                    <a:lumMod val="60000"/>
                    <a:lumOff val="40000"/>
                  </a:schemeClr>
                </a:solidFill>
                <a:effectLst/>
                <a:latin typeface="Snap ITC" panose="04040A07060A02020202" pitchFamily="82" charset="0"/>
              </a:rPr>
              <a:t>of what has been covered thus far.</a:t>
            </a:r>
            <a:endParaRPr lang="en-CA" sz="4800" dirty="0">
              <a:ln w="28575">
                <a:solidFill>
                  <a:srgbClr val="002060"/>
                </a:solidFill>
              </a:ln>
              <a:solidFill>
                <a:schemeClr val="accent1">
                  <a:lumMod val="60000"/>
                  <a:lumOff val="40000"/>
                </a:schemeClr>
              </a:solidFill>
              <a:effectLst/>
            </a:endParaRPr>
          </a:p>
        </p:txBody>
      </p:sp>
      <p:sp>
        <p:nvSpPr>
          <p:cNvPr id="14" name="Rectangle 13">
            <a:extLst>
              <a:ext uri="{FF2B5EF4-FFF2-40B4-BE49-F238E27FC236}">
                <a16:creationId xmlns:a16="http://schemas.microsoft.com/office/drawing/2014/main" id="{44F80F2D-7424-46B3-46C5-FB606496ADA6}"/>
              </a:ext>
            </a:extLst>
          </p:cNvPr>
          <p:cNvSpPr/>
          <p:nvPr/>
        </p:nvSpPr>
        <p:spPr>
          <a:xfrm>
            <a:off x="7953193" y="1950804"/>
            <a:ext cx="336732" cy="240249"/>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48E6ACA9-6061-D272-9A5D-99BDDE2BD024}"/>
              </a:ext>
            </a:extLst>
          </p:cNvPr>
          <p:cNvSpPr/>
          <p:nvPr/>
        </p:nvSpPr>
        <p:spPr>
          <a:xfrm>
            <a:off x="8343900" y="2539609"/>
            <a:ext cx="412323" cy="240249"/>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 name="Rounded Rectangle 29">
            <a:extLst>
              <a:ext uri="{FF2B5EF4-FFF2-40B4-BE49-F238E27FC236}">
                <a16:creationId xmlns:a16="http://schemas.microsoft.com/office/drawing/2014/main" id="{223C76D9-585C-9F13-87CA-5C40847F19E4}"/>
              </a:ext>
            </a:extLst>
          </p:cNvPr>
          <p:cNvSpPr/>
          <p:nvPr/>
        </p:nvSpPr>
        <p:spPr>
          <a:xfrm>
            <a:off x="2008821" y="6110729"/>
            <a:ext cx="2087810" cy="359305"/>
          </a:xfrm>
          <a:prstGeom prst="roundRect">
            <a:avLst>
              <a:gd name="adj" fmla="val 50000"/>
            </a:avLst>
          </a:prstGeom>
          <a:solidFill>
            <a:schemeClr val="bg1"/>
          </a:solidFill>
          <a:ln w="76200">
            <a:solidFill>
              <a:srgbClr val="FFFF00"/>
            </a:solidFill>
          </a:ln>
          <a:effectLst>
            <a:glow rad="228600">
              <a:schemeClr val="accent5">
                <a:satMod val="175000"/>
                <a:alpha val="96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29 CE</a:t>
            </a:r>
            <a:r>
              <a:rPr kumimoji="0" lang="en-CA" sz="2400" b="0" i="0" u="none" strike="noStrike" kern="1200" cap="none" spc="0" normalizeH="0" baseline="0" noProof="0" dirty="0">
                <a:ln>
                  <a:noFill/>
                </a:ln>
                <a:solidFill>
                  <a:prstClr val="black"/>
                </a:solidFill>
                <a:effectLst/>
                <a:uLnTx/>
                <a:uFillTx/>
                <a:latin typeface="Trebuchet MS"/>
                <a:ea typeface="+mn-ea"/>
                <a:cs typeface="+mn-cs"/>
              </a:rPr>
              <a:t>/</a:t>
            </a:r>
            <a:r>
              <a:rPr kumimoji="0" lang="en-CA" sz="2400" b="0" i="0" u="sng"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30</a:t>
            </a:r>
            <a:r>
              <a:rPr kumimoji="0" lang="en-CA" sz="24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 </a:t>
            </a:r>
            <a:r>
              <a:rPr kumimoji="0" lang="en-CA" sz="2400" b="0" i="0" u="none"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CC</a:t>
            </a:r>
          </a:p>
        </p:txBody>
      </p:sp>
    </p:spTree>
    <p:extLst>
      <p:ext uri="{BB962C8B-B14F-4D97-AF65-F5344CB8AC3E}">
        <p14:creationId xmlns:p14="http://schemas.microsoft.com/office/powerpoint/2010/main" val="81453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80">
                                          <p:stCondLst>
                                            <p:cond delay="0"/>
                                          </p:stCondLst>
                                        </p:cTn>
                                        <p:tgtEl>
                                          <p:spTgt spid="14"/>
                                        </p:tgtEl>
                                      </p:cBhvr>
                                    </p:animEffect>
                                    <p:anim calcmode="lin" valueType="num">
                                      <p:cBhvr>
                                        <p:cTn id="1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8" dur="26">
                                          <p:stCondLst>
                                            <p:cond delay="650"/>
                                          </p:stCondLst>
                                        </p:cTn>
                                        <p:tgtEl>
                                          <p:spTgt spid="14"/>
                                        </p:tgtEl>
                                      </p:cBhvr>
                                      <p:to x="100000" y="60000"/>
                                    </p:animScale>
                                    <p:animScale>
                                      <p:cBhvr>
                                        <p:cTn id="19" dur="166" decel="50000">
                                          <p:stCondLst>
                                            <p:cond delay="676"/>
                                          </p:stCondLst>
                                        </p:cTn>
                                        <p:tgtEl>
                                          <p:spTgt spid="14"/>
                                        </p:tgtEl>
                                      </p:cBhvr>
                                      <p:to x="100000" y="100000"/>
                                    </p:animScale>
                                    <p:animScale>
                                      <p:cBhvr>
                                        <p:cTn id="20" dur="26">
                                          <p:stCondLst>
                                            <p:cond delay="1312"/>
                                          </p:stCondLst>
                                        </p:cTn>
                                        <p:tgtEl>
                                          <p:spTgt spid="14"/>
                                        </p:tgtEl>
                                      </p:cBhvr>
                                      <p:to x="100000" y="80000"/>
                                    </p:animScale>
                                    <p:animScale>
                                      <p:cBhvr>
                                        <p:cTn id="21" dur="166" decel="50000">
                                          <p:stCondLst>
                                            <p:cond delay="1338"/>
                                          </p:stCondLst>
                                        </p:cTn>
                                        <p:tgtEl>
                                          <p:spTgt spid="14"/>
                                        </p:tgtEl>
                                      </p:cBhvr>
                                      <p:to x="100000" y="100000"/>
                                    </p:animScale>
                                    <p:animScale>
                                      <p:cBhvr>
                                        <p:cTn id="22" dur="26">
                                          <p:stCondLst>
                                            <p:cond delay="1642"/>
                                          </p:stCondLst>
                                        </p:cTn>
                                        <p:tgtEl>
                                          <p:spTgt spid="14"/>
                                        </p:tgtEl>
                                      </p:cBhvr>
                                      <p:to x="100000" y="90000"/>
                                    </p:animScale>
                                    <p:animScale>
                                      <p:cBhvr>
                                        <p:cTn id="23" dur="166" decel="50000">
                                          <p:stCondLst>
                                            <p:cond delay="1668"/>
                                          </p:stCondLst>
                                        </p:cTn>
                                        <p:tgtEl>
                                          <p:spTgt spid="14"/>
                                        </p:tgtEl>
                                      </p:cBhvr>
                                      <p:to x="100000" y="100000"/>
                                    </p:animScale>
                                    <p:animScale>
                                      <p:cBhvr>
                                        <p:cTn id="24" dur="26">
                                          <p:stCondLst>
                                            <p:cond delay="1808"/>
                                          </p:stCondLst>
                                        </p:cTn>
                                        <p:tgtEl>
                                          <p:spTgt spid="14"/>
                                        </p:tgtEl>
                                      </p:cBhvr>
                                      <p:to x="100000" y="95000"/>
                                    </p:animScale>
                                    <p:animScale>
                                      <p:cBhvr>
                                        <p:cTn id="25" dur="166" decel="50000">
                                          <p:stCondLst>
                                            <p:cond delay="1834"/>
                                          </p:stCondLst>
                                        </p:cTn>
                                        <p:tgtEl>
                                          <p:spTgt spid="1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80">
                                          <p:stCondLst>
                                            <p:cond delay="0"/>
                                          </p:stCondLst>
                                        </p:cTn>
                                        <p:tgtEl>
                                          <p:spTgt spid="22"/>
                                        </p:tgtEl>
                                      </p:cBhvr>
                                    </p:animEffect>
                                    <p:anim calcmode="lin" valueType="num">
                                      <p:cBhvr>
                                        <p:cTn id="3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6" dur="26">
                                          <p:stCondLst>
                                            <p:cond delay="650"/>
                                          </p:stCondLst>
                                        </p:cTn>
                                        <p:tgtEl>
                                          <p:spTgt spid="22"/>
                                        </p:tgtEl>
                                      </p:cBhvr>
                                      <p:to x="100000" y="60000"/>
                                    </p:animScale>
                                    <p:animScale>
                                      <p:cBhvr>
                                        <p:cTn id="37" dur="166" decel="50000">
                                          <p:stCondLst>
                                            <p:cond delay="676"/>
                                          </p:stCondLst>
                                        </p:cTn>
                                        <p:tgtEl>
                                          <p:spTgt spid="22"/>
                                        </p:tgtEl>
                                      </p:cBhvr>
                                      <p:to x="100000" y="100000"/>
                                    </p:animScale>
                                    <p:animScale>
                                      <p:cBhvr>
                                        <p:cTn id="38" dur="26">
                                          <p:stCondLst>
                                            <p:cond delay="1312"/>
                                          </p:stCondLst>
                                        </p:cTn>
                                        <p:tgtEl>
                                          <p:spTgt spid="22"/>
                                        </p:tgtEl>
                                      </p:cBhvr>
                                      <p:to x="100000" y="80000"/>
                                    </p:animScale>
                                    <p:animScale>
                                      <p:cBhvr>
                                        <p:cTn id="39" dur="166" decel="50000">
                                          <p:stCondLst>
                                            <p:cond delay="1338"/>
                                          </p:stCondLst>
                                        </p:cTn>
                                        <p:tgtEl>
                                          <p:spTgt spid="22"/>
                                        </p:tgtEl>
                                      </p:cBhvr>
                                      <p:to x="100000" y="100000"/>
                                    </p:animScale>
                                    <p:animScale>
                                      <p:cBhvr>
                                        <p:cTn id="40" dur="26">
                                          <p:stCondLst>
                                            <p:cond delay="1642"/>
                                          </p:stCondLst>
                                        </p:cTn>
                                        <p:tgtEl>
                                          <p:spTgt spid="22"/>
                                        </p:tgtEl>
                                      </p:cBhvr>
                                      <p:to x="100000" y="90000"/>
                                    </p:animScale>
                                    <p:animScale>
                                      <p:cBhvr>
                                        <p:cTn id="41" dur="166" decel="50000">
                                          <p:stCondLst>
                                            <p:cond delay="1668"/>
                                          </p:stCondLst>
                                        </p:cTn>
                                        <p:tgtEl>
                                          <p:spTgt spid="22"/>
                                        </p:tgtEl>
                                      </p:cBhvr>
                                      <p:to x="100000" y="100000"/>
                                    </p:animScale>
                                    <p:animScale>
                                      <p:cBhvr>
                                        <p:cTn id="42" dur="26">
                                          <p:stCondLst>
                                            <p:cond delay="1808"/>
                                          </p:stCondLst>
                                        </p:cTn>
                                        <p:tgtEl>
                                          <p:spTgt spid="22"/>
                                        </p:tgtEl>
                                      </p:cBhvr>
                                      <p:to x="100000" y="95000"/>
                                    </p:animScale>
                                    <p:animScale>
                                      <p:cBhvr>
                                        <p:cTn id="43" dur="166" decel="50000">
                                          <p:stCondLst>
                                            <p:cond delay="1834"/>
                                          </p:stCondLst>
                                        </p:cTn>
                                        <p:tgtEl>
                                          <p:spTgt spid="22"/>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1000"/>
                                        <p:tgtEl>
                                          <p:spTgt spid="18"/>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1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80">
                                          <p:stCondLst>
                                            <p:cond delay="0"/>
                                          </p:stCondLst>
                                        </p:cTn>
                                        <p:tgtEl>
                                          <p:spTgt spid="30"/>
                                        </p:tgtEl>
                                      </p:cBhvr>
                                    </p:animEffect>
                                    <p:anim calcmode="lin" valueType="num">
                                      <p:cBhvr>
                                        <p:cTn id="58"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63" dur="26">
                                          <p:stCondLst>
                                            <p:cond delay="650"/>
                                          </p:stCondLst>
                                        </p:cTn>
                                        <p:tgtEl>
                                          <p:spTgt spid="30"/>
                                        </p:tgtEl>
                                      </p:cBhvr>
                                      <p:to x="100000" y="60000"/>
                                    </p:animScale>
                                    <p:animScale>
                                      <p:cBhvr>
                                        <p:cTn id="64" dur="166" decel="50000">
                                          <p:stCondLst>
                                            <p:cond delay="676"/>
                                          </p:stCondLst>
                                        </p:cTn>
                                        <p:tgtEl>
                                          <p:spTgt spid="30"/>
                                        </p:tgtEl>
                                      </p:cBhvr>
                                      <p:to x="100000" y="100000"/>
                                    </p:animScale>
                                    <p:animScale>
                                      <p:cBhvr>
                                        <p:cTn id="65" dur="26">
                                          <p:stCondLst>
                                            <p:cond delay="1312"/>
                                          </p:stCondLst>
                                        </p:cTn>
                                        <p:tgtEl>
                                          <p:spTgt spid="30"/>
                                        </p:tgtEl>
                                      </p:cBhvr>
                                      <p:to x="100000" y="80000"/>
                                    </p:animScale>
                                    <p:animScale>
                                      <p:cBhvr>
                                        <p:cTn id="66" dur="166" decel="50000">
                                          <p:stCondLst>
                                            <p:cond delay="1338"/>
                                          </p:stCondLst>
                                        </p:cTn>
                                        <p:tgtEl>
                                          <p:spTgt spid="30"/>
                                        </p:tgtEl>
                                      </p:cBhvr>
                                      <p:to x="100000" y="100000"/>
                                    </p:animScale>
                                    <p:animScale>
                                      <p:cBhvr>
                                        <p:cTn id="67" dur="26">
                                          <p:stCondLst>
                                            <p:cond delay="1642"/>
                                          </p:stCondLst>
                                        </p:cTn>
                                        <p:tgtEl>
                                          <p:spTgt spid="30"/>
                                        </p:tgtEl>
                                      </p:cBhvr>
                                      <p:to x="100000" y="90000"/>
                                    </p:animScale>
                                    <p:animScale>
                                      <p:cBhvr>
                                        <p:cTn id="68" dur="166" decel="50000">
                                          <p:stCondLst>
                                            <p:cond delay="1668"/>
                                          </p:stCondLst>
                                        </p:cTn>
                                        <p:tgtEl>
                                          <p:spTgt spid="30"/>
                                        </p:tgtEl>
                                      </p:cBhvr>
                                      <p:to x="100000" y="100000"/>
                                    </p:animScale>
                                    <p:animScale>
                                      <p:cBhvr>
                                        <p:cTn id="69" dur="26">
                                          <p:stCondLst>
                                            <p:cond delay="1808"/>
                                          </p:stCondLst>
                                        </p:cTn>
                                        <p:tgtEl>
                                          <p:spTgt spid="30"/>
                                        </p:tgtEl>
                                      </p:cBhvr>
                                      <p:to x="100000" y="95000"/>
                                    </p:animScale>
                                    <p:animScale>
                                      <p:cBhvr>
                                        <p:cTn id="70" dur="166" decel="50000">
                                          <p:stCondLst>
                                            <p:cond delay="1834"/>
                                          </p:stCondLst>
                                        </p:cTn>
                                        <p:tgtEl>
                                          <p:spTgt spid="30"/>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down)">
                                      <p:cBhvr>
                                        <p:cTn id="75" dur="580">
                                          <p:stCondLst>
                                            <p:cond delay="0"/>
                                          </p:stCondLst>
                                        </p:cTn>
                                        <p:tgtEl>
                                          <p:spTgt spid="28"/>
                                        </p:tgtEl>
                                      </p:cBhvr>
                                    </p:animEffect>
                                    <p:anim calcmode="lin" valueType="num">
                                      <p:cBhvr>
                                        <p:cTn id="7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81" dur="26">
                                          <p:stCondLst>
                                            <p:cond delay="650"/>
                                          </p:stCondLst>
                                        </p:cTn>
                                        <p:tgtEl>
                                          <p:spTgt spid="28"/>
                                        </p:tgtEl>
                                      </p:cBhvr>
                                      <p:to x="100000" y="60000"/>
                                    </p:animScale>
                                    <p:animScale>
                                      <p:cBhvr>
                                        <p:cTn id="82" dur="166" decel="50000">
                                          <p:stCondLst>
                                            <p:cond delay="676"/>
                                          </p:stCondLst>
                                        </p:cTn>
                                        <p:tgtEl>
                                          <p:spTgt spid="28"/>
                                        </p:tgtEl>
                                      </p:cBhvr>
                                      <p:to x="100000" y="100000"/>
                                    </p:animScale>
                                    <p:animScale>
                                      <p:cBhvr>
                                        <p:cTn id="83" dur="26">
                                          <p:stCondLst>
                                            <p:cond delay="1312"/>
                                          </p:stCondLst>
                                        </p:cTn>
                                        <p:tgtEl>
                                          <p:spTgt spid="28"/>
                                        </p:tgtEl>
                                      </p:cBhvr>
                                      <p:to x="100000" y="80000"/>
                                    </p:animScale>
                                    <p:animScale>
                                      <p:cBhvr>
                                        <p:cTn id="84" dur="166" decel="50000">
                                          <p:stCondLst>
                                            <p:cond delay="1338"/>
                                          </p:stCondLst>
                                        </p:cTn>
                                        <p:tgtEl>
                                          <p:spTgt spid="28"/>
                                        </p:tgtEl>
                                      </p:cBhvr>
                                      <p:to x="100000" y="100000"/>
                                    </p:animScale>
                                    <p:animScale>
                                      <p:cBhvr>
                                        <p:cTn id="85" dur="26">
                                          <p:stCondLst>
                                            <p:cond delay="1642"/>
                                          </p:stCondLst>
                                        </p:cTn>
                                        <p:tgtEl>
                                          <p:spTgt spid="28"/>
                                        </p:tgtEl>
                                      </p:cBhvr>
                                      <p:to x="100000" y="90000"/>
                                    </p:animScale>
                                    <p:animScale>
                                      <p:cBhvr>
                                        <p:cTn id="86" dur="166" decel="50000">
                                          <p:stCondLst>
                                            <p:cond delay="1668"/>
                                          </p:stCondLst>
                                        </p:cTn>
                                        <p:tgtEl>
                                          <p:spTgt spid="28"/>
                                        </p:tgtEl>
                                      </p:cBhvr>
                                      <p:to x="100000" y="100000"/>
                                    </p:animScale>
                                    <p:animScale>
                                      <p:cBhvr>
                                        <p:cTn id="87" dur="26">
                                          <p:stCondLst>
                                            <p:cond delay="1808"/>
                                          </p:stCondLst>
                                        </p:cTn>
                                        <p:tgtEl>
                                          <p:spTgt spid="28"/>
                                        </p:tgtEl>
                                      </p:cBhvr>
                                      <p:to x="100000" y="95000"/>
                                    </p:animScale>
                                    <p:animScale>
                                      <p:cBhvr>
                                        <p:cTn id="88" dur="166" decel="50000">
                                          <p:stCondLst>
                                            <p:cond delay="1834"/>
                                          </p:stCondLst>
                                        </p:cTn>
                                        <p:tgtEl>
                                          <p:spTgt spid="28"/>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wipe(left)">
                                      <p:cBhvr>
                                        <p:cTn id="93" dur="1500"/>
                                        <p:tgtEl>
                                          <p:spTgt spid="31"/>
                                        </p:tgtEl>
                                      </p:cBhvr>
                                    </p:animEffect>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left)">
                                      <p:cBhvr>
                                        <p:cTn id="9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3" grpId="0" animBg="1"/>
      <p:bldP spid="28" grpId="0" animBg="1"/>
      <p:bldP spid="30" grpId="0" animBg="1"/>
      <p:bldP spid="31" grpId="0" animBg="1"/>
      <p:bldP spid="32" grpId="0" animBg="1"/>
      <p:bldP spid="5" grpId="0"/>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50000">
              <a:srgbClr val="FF99FF"/>
            </a:gs>
            <a:gs pos="80000">
              <a:schemeClr val="accent4">
                <a:alpha val="72000"/>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47</a:t>
            </a:fld>
            <a:endParaRPr lang="en-US" dirty="0">
              <a:solidFill>
                <a:schemeClr val="tx1"/>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9928657" y="333257"/>
            <a:ext cx="1959831" cy="218478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1" name="Title 1"/>
          <p:cNvSpPr txBox="1">
            <a:spLocks/>
          </p:cNvSpPr>
          <p:nvPr/>
        </p:nvSpPr>
        <p:spPr>
          <a:xfrm>
            <a:off x="263572" y="244038"/>
            <a:ext cx="5903963" cy="1390634"/>
          </a:xfrm>
          <a:prstGeom prst="rect">
            <a:avLst/>
          </a:prstGeom>
          <a:solidFill>
            <a:srgbClr val="E6CDFF"/>
          </a:solidFill>
          <a:ln w="57150">
            <a:solidFill>
              <a:srgbClr val="0000CC"/>
            </a:solidFill>
          </a:ln>
          <a:effectLst>
            <a:glow rad="228600">
              <a:schemeClr val="accent4">
                <a:satMod val="175000"/>
                <a:alpha val="40000"/>
              </a:schemeClr>
            </a:glow>
          </a:effectLst>
          <a:scene3d>
            <a:camera prst="orthographicFront"/>
            <a:lightRig rig="threePt" dir="t"/>
          </a:scene3d>
          <a:sp3d>
            <a:bevelT w="114300" prst="artDeco"/>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spcAft>
                <a:spcPts val="1200"/>
              </a:spcAft>
            </a:pPr>
            <a:r>
              <a:rPr lang="en-US" sz="2800" b="1" dirty="0">
                <a:solidFill>
                  <a:srgbClr val="7030A0"/>
                </a:solidFill>
                <a:effectLst>
                  <a:outerShdw blurRad="50800" dist="38100" algn="l" rotWithShape="0">
                    <a:prstClr val="black">
                      <a:alpha val="40000"/>
                    </a:prstClr>
                  </a:outerShdw>
                </a:effectLst>
                <a:latin typeface="Comic Sans MS" panose="030F0702030302020204" pitchFamily="66" charset="0"/>
              </a:rPr>
              <a:t>Final Comparison of </a:t>
            </a:r>
            <a:r>
              <a:rPr lang="en-US" sz="2800" b="1" dirty="0">
                <a:solidFill>
                  <a:srgbClr val="C00000"/>
                </a:solidFill>
                <a:effectLst>
                  <a:outerShdw blurRad="50800" dist="38100" algn="l" rotWithShape="0">
                    <a:prstClr val="black">
                      <a:alpha val="40000"/>
                    </a:prstClr>
                  </a:outerShdw>
                </a:effectLst>
                <a:latin typeface="Comic Sans MS" panose="030F0702030302020204" pitchFamily="66" charset="0"/>
              </a:rPr>
              <a:t>Lunar</a:t>
            </a:r>
            <a:r>
              <a:rPr lang="en-US" sz="2800" b="1" dirty="0">
                <a:solidFill>
                  <a:srgbClr val="7030A0"/>
                </a:solidFill>
                <a:effectLst>
                  <a:outerShdw blurRad="50800" dist="38100" algn="l" rotWithShape="0">
                    <a:prstClr val="black">
                      <a:alpha val="40000"/>
                    </a:prstClr>
                  </a:outerShdw>
                </a:effectLst>
                <a:latin typeface="Comic Sans MS" panose="030F0702030302020204" pitchFamily="66" charset="0"/>
              </a:rPr>
              <a:t> &amp; </a:t>
            </a:r>
            <a:r>
              <a:rPr lang="en-US" sz="2800" b="1" dirty="0">
                <a:solidFill>
                  <a:srgbClr val="0070C0"/>
                </a:solidFill>
                <a:effectLst>
                  <a:outerShdw blurRad="50800" dist="38100" algn="l" rotWithShape="0">
                    <a:prstClr val="black">
                      <a:alpha val="40000"/>
                    </a:prstClr>
                  </a:outerShdw>
                </a:effectLst>
                <a:latin typeface="Comic Sans MS" panose="030F0702030302020204" pitchFamily="66" charset="0"/>
              </a:rPr>
              <a:t>Covenant</a:t>
            </a:r>
            <a:r>
              <a:rPr lang="en-US" sz="2800" b="1" dirty="0">
                <a:solidFill>
                  <a:srgbClr val="7030A0"/>
                </a:solidFill>
                <a:effectLst>
                  <a:outerShdw blurRad="50800" dist="38100" algn="l" rotWithShape="0">
                    <a:prstClr val="black">
                      <a:alpha val="40000"/>
                    </a:prstClr>
                  </a:outerShdw>
                </a:effectLst>
                <a:latin typeface="Comic Sans MS" panose="030F0702030302020204" pitchFamily="66" charset="0"/>
              </a:rPr>
              <a:t> Calendars Overlaid </a:t>
            </a:r>
            <a:br>
              <a:rPr lang="en-US" sz="2800" b="1" dirty="0">
                <a:solidFill>
                  <a:srgbClr val="7030A0"/>
                </a:solidFill>
                <a:effectLst>
                  <a:outerShdw blurRad="50800" dist="38100" algn="l" rotWithShape="0">
                    <a:prstClr val="black">
                      <a:alpha val="40000"/>
                    </a:prstClr>
                  </a:outerShdw>
                </a:effectLst>
                <a:latin typeface="Comic Sans MS" panose="030F0702030302020204" pitchFamily="66" charset="0"/>
              </a:rPr>
            </a:br>
            <a:r>
              <a:rPr lang="en-US" sz="2800" b="1" dirty="0">
                <a:solidFill>
                  <a:srgbClr val="7030A0"/>
                </a:solidFill>
                <a:effectLst>
                  <a:outerShdw blurRad="50800" dist="38100" algn="l" rotWithShape="0">
                    <a:prstClr val="black">
                      <a:alpha val="40000"/>
                    </a:prstClr>
                  </a:outerShdw>
                </a:effectLst>
                <a:latin typeface="Comic Sans MS" panose="030F0702030302020204" pitchFamily="66" charset="0"/>
              </a:rPr>
              <a:t>on the </a:t>
            </a:r>
            <a:r>
              <a:rPr lang="en-US" sz="2800" b="1" dirty="0">
                <a:solidFill>
                  <a:schemeClr val="tx1">
                    <a:lumMod val="75000"/>
                    <a:lumOff val="25000"/>
                  </a:schemeClr>
                </a:solidFill>
                <a:effectLst>
                  <a:outerShdw blurRad="50800" dist="38100" algn="l" rotWithShape="0">
                    <a:prstClr val="black">
                      <a:alpha val="40000"/>
                    </a:prstClr>
                  </a:outerShdw>
                </a:effectLst>
                <a:latin typeface="Comic Sans MS" panose="030F0702030302020204" pitchFamily="66" charset="0"/>
              </a:rPr>
              <a:t>Roman Calendar</a:t>
            </a:r>
            <a:endParaRPr lang="en-US" sz="2800" b="1" dirty="0">
              <a:solidFill>
                <a:schemeClr val="tx1">
                  <a:lumMod val="75000"/>
                  <a:lumOff val="25000"/>
                </a:schemeClr>
              </a:solidFill>
              <a:latin typeface="Comic Sans MS" panose="030F0702030302020204" pitchFamily="66" charset="0"/>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3512" y="1877949"/>
            <a:ext cx="1962912" cy="1853184"/>
          </a:xfrm>
          <a:prstGeom prst="rect">
            <a:avLst/>
          </a:prstGeom>
          <a:ln w="38100">
            <a:solidFill>
              <a:srgbClr val="C00000"/>
            </a:solidFill>
          </a:ln>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79316" y="1877949"/>
            <a:ext cx="1918716" cy="1865376"/>
          </a:xfrm>
          <a:prstGeom prst="rect">
            <a:avLst/>
          </a:prstGeom>
          <a:ln w="38100">
            <a:solidFill>
              <a:srgbClr val="C00000"/>
            </a:solidFill>
          </a:ln>
        </p:spPr>
      </p:pic>
      <p:sp>
        <p:nvSpPr>
          <p:cNvPr id="18" name="Rectangle 17"/>
          <p:cNvSpPr/>
          <p:nvPr/>
        </p:nvSpPr>
        <p:spPr>
          <a:xfrm>
            <a:off x="3482515" y="2691618"/>
            <a:ext cx="915518" cy="182880"/>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2" name="Rectangle 21"/>
          <p:cNvSpPr/>
          <p:nvPr/>
        </p:nvSpPr>
        <p:spPr>
          <a:xfrm>
            <a:off x="4032302" y="2485266"/>
            <a:ext cx="233680" cy="182880"/>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3" name="Rectangle 22"/>
          <p:cNvSpPr/>
          <p:nvPr/>
        </p:nvSpPr>
        <p:spPr>
          <a:xfrm>
            <a:off x="2494262" y="2888468"/>
            <a:ext cx="1275392" cy="182880"/>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pic>
        <p:nvPicPr>
          <p:cNvPr id="26" name="Picture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89" y="4378807"/>
            <a:ext cx="1962912" cy="1853184"/>
          </a:xfrm>
          <a:prstGeom prst="rect">
            <a:avLst/>
          </a:prstGeom>
          <a:ln w="38100">
            <a:solidFill>
              <a:srgbClr val="002060"/>
            </a:solidFill>
          </a:ln>
        </p:spPr>
      </p:pic>
      <p:pic>
        <p:nvPicPr>
          <p:cNvPr id="27" name="Picture 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80693" y="4378807"/>
            <a:ext cx="1918716" cy="1865376"/>
          </a:xfrm>
          <a:prstGeom prst="rect">
            <a:avLst/>
          </a:prstGeom>
          <a:ln w="38100">
            <a:solidFill>
              <a:srgbClr val="002060"/>
            </a:solidFill>
          </a:ln>
        </p:spPr>
      </p:pic>
      <p:sp>
        <p:nvSpPr>
          <p:cNvPr id="28" name="Rectangle 27"/>
          <p:cNvSpPr/>
          <p:nvPr/>
        </p:nvSpPr>
        <p:spPr>
          <a:xfrm>
            <a:off x="1205978" y="5596223"/>
            <a:ext cx="233680" cy="182880"/>
          </a:xfrm>
          <a:prstGeom prst="rect">
            <a:avLst/>
          </a:prstGeom>
          <a:solidFill>
            <a:srgbClr val="FF0000">
              <a:alpha val="20000"/>
            </a:srgbClr>
          </a:solidFill>
          <a:ln w="38100">
            <a:solidFill>
              <a:schemeClr val="accent5">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9" name="TextBox 28"/>
          <p:cNvSpPr txBox="1"/>
          <p:nvPr/>
        </p:nvSpPr>
        <p:spPr>
          <a:xfrm>
            <a:off x="299647" y="6246269"/>
            <a:ext cx="1948909" cy="55399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002060"/>
                </a:solidFill>
                <a:latin typeface="Arial Rounded MT Bold" panose="020F0704030504030204" pitchFamily="34" charset="0"/>
              </a:rPr>
              <a:t>7</a:t>
            </a:r>
            <a:r>
              <a:rPr lang="en-US" sz="1600" b="1" baseline="30000" dirty="0">
                <a:solidFill>
                  <a:srgbClr val="002060"/>
                </a:solidFill>
                <a:latin typeface="Arial Rounded MT Bold" panose="020F0704030504030204" pitchFamily="34" charset="0"/>
              </a:rPr>
              <a:t>th</a:t>
            </a:r>
            <a:r>
              <a:rPr lang="en-US" sz="1600" b="1" dirty="0">
                <a:solidFill>
                  <a:srgbClr val="002060"/>
                </a:solidFill>
                <a:latin typeface="Arial Rounded MT Bold" panose="020F0704030504030204" pitchFamily="34" charset="0"/>
              </a:rPr>
              <a:t> Mon </a:t>
            </a:r>
          </a:p>
          <a:p>
            <a:pPr algn="ctr"/>
            <a:r>
              <a:rPr lang="en-US" sz="1400" b="1" dirty="0">
                <a:solidFill>
                  <a:srgbClr val="002060"/>
                </a:solidFill>
                <a:latin typeface="Arial Rounded MT Bold" panose="020F0704030504030204" pitchFamily="34" charset="0"/>
              </a:rPr>
              <a:t>Sep 19 </a:t>
            </a:r>
            <a:r>
              <a:rPr lang="en-US" sz="1200" b="1" dirty="0">
                <a:solidFill>
                  <a:srgbClr val="002060"/>
                </a:solidFill>
                <a:latin typeface="Arial Rounded MT Bold" panose="020F0704030504030204" pitchFamily="34" charset="0"/>
              </a:rPr>
              <a:t>Trumpets</a:t>
            </a:r>
            <a:endParaRPr lang="en-CA" sz="1100" b="1" dirty="0">
              <a:solidFill>
                <a:srgbClr val="002060"/>
              </a:solidFill>
              <a:latin typeface="Arial Rounded MT Bold" panose="020F0704030504030204" pitchFamily="34" charset="0"/>
            </a:endParaRPr>
          </a:p>
        </p:txBody>
      </p:sp>
      <p:sp>
        <p:nvSpPr>
          <p:cNvPr id="30" name="Rectangle 29"/>
          <p:cNvSpPr/>
          <p:nvPr/>
        </p:nvSpPr>
        <p:spPr>
          <a:xfrm>
            <a:off x="655759" y="5393347"/>
            <a:ext cx="233680" cy="182880"/>
          </a:xfrm>
          <a:prstGeom prst="rect">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1" name="Rectangle 30"/>
          <p:cNvSpPr/>
          <p:nvPr/>
        </p:nvSpPr>
        <p:spPr>
          <a:xfrm>
            <a:off x="2812526" y="5010979"/>
            <a:ext cx="1595435" cy="182880"/>
          </a:xfrm>
          <a:prstGeom prst="rect">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2" name="Rectangle 31"/>
          <p:cNvSpPr/>
          <p:nvPr/>
        </p:nvSpPr>
        <p:spPr>
          <a:xfrm>
            <a:off x="2505969" y="5204655"/>
            <a:ext cx="539918" cy="182880"/>
          </a:xfrm>
          <a:prstGeom prst="rect">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3" name="TextBox 32"/>
          <p:cNvSpPr txBox="1"/>
          <p:nvPr/>
        </p:nvSpPr>
        <p:spPr>
          <a:xfrm>
            <a:off x="2565712" y="6219741"/>
            <a:ext cx="1702604" cy="55399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400" b="1" dirty="0">
                <a:solidFill>
                  <a:srgbClr val="002060"/>
                </a:solidFill>
                <a:latin typeface="Arial Rounded MT Bold" panose="020F0704030504030204" pitchFamily="34" charset="0"/>
              </a:rPr>
              <a:t>Oct 3-10</a:t>
            </a:r>
            <a:r>
              <a:rPr lang="en-US" b="1" dirty="0">
                <a:solidFill>
                  <a:srgbClr val="002060"/>
                </a:solidFill>
                <a:latin typeface="Arial Rounded MT Bold" panose="020F0704030504030204" pitchFamily="34" charset="0"/>
              </a:rPr>
              <a:t> </a:t>
            </a:r>
            <a:r>
              <a:rPr lang="en-US" sz="1200" b="1" dirty="0">
                <a:solidFill>
                  <a:srgbClr val="002060"/>
                </a:solidFill>
                <a:latin typeface="Arial Rounded MT Bold" panose="020F0704030504030204" pitchFamily="34" charset="0"/>
              </a:rPr>
              <a:t> </a:t>
            </a:r>
            <a:br>
              <a:rPr lang="en-US" sz="1400" b="1" dirty="0">
                <a:solidFill>
                  <a:srgbClr val="002060"/>
                </a:solidFill>
                <a:latin typeface="Arial Rounded MT Bold" panose="020F0704030504030204" pitchFamily="34" charset="0"/>
              </a:rPr>
            </a:br>
            <a:r>
              <a:rPr lang="en-US" sz="1200" b="1" dirty="0">
                <a:solidFill>
                  <a:srgbClr val="002060"/>
                </a:solidFill>
                <a:latin typeface="Arial Rounded MT Bold" panose="020F0704030504030204" pitchFamily="34" charset="0"/>
              </a:rPr>
              <a:t>Sukkot: 15</a:t>
            </a:r>
            <a:r>
              <a:rPr lang="en-US" sz="1200" b="1" baseline="30000" dirty="0">
                <a:solidFill>
                  <a:srgbClr val="002060"/>
                </a:solidFill>
                <a:latin typeface="Arial Rounded MT Bold" panose="020F0704030504030204" pitchFamily="34" charset="0"/>
              </a:rPr>
              <a:t>th </a:t>
            </a:r>
            <a:r>
              <a:rPr lang="en-US" sz="1200" b="1" dirty="0">
                <a:solidFill>
                  <a:srgbClr val="002060"/>
                </a:solidFill>
                <a:latin typeface="Arial Rounded MT Bold" panose="020F0704030504030204" pitchFamily="34" charset="0"/>
              </a:rPr>
              <a:t>- 22</a:t>
            </a:r>
            <a:r>
              <a:rPr lang="en-US" sz="1200" b="1" baseline="30000" dirty="0">
                <a:solidFill>
                  <a:srgbClr val="002060"/>
                </a:solidFill>
                <a:latin typeface="Arial Rounded MT Bold" panose="020F0704030504030204" pitchFamily="34" charset="0"/>
              </a:rPr>
              <a:t>nd</a:t>
            </a:r>
            <a:r>
              <a:rPr lang="en-US" sz="1200" b="1" dirty="0">
                <a:solidFill>
                  <a:srgbClr val="002060"/>
                </a:solidFill>
                <a:latin typeface="Arial Rounded MT Bold" panose="020F0704030504030204" pitchFamily="34" charset="0"/>
              </a:rPr>
              <a:t> </a:t>
            </a:r>
            <a:endParaRPr lang="en-CA" sz="1100" b="1" dirty="0">
              <a:solidFill>
                <a:srgbClr val="002060"/>
              </a:solidFill>
              <a:latin typeface="Arial Rounded MT Bold" panose="020F0704030504030204" pitchFamily="34" charset="0"/>
            </a:endParaRPr>
          </a:p>
        </p:txBody>
      </p:sp>
      <p:sp>
        <p:nvSpPr>
          <p:cNvPr id="34" name="TextBox 33"/>
          <p:cNvSpPr txBox="1"/>
          <p:nvPr/>
        </p:nvSpPr>
        <p:spPr>
          <a:xfrm>
            <a:off x="683827" y="5757226"/>
            <a:ext cx="1609087" cy="27699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200" b="1" dirty="0">
                <a:solidFill>
                  <a:srgbClr val="FF0000"/>
                </a:solidFill>
                <a:latin typeface="Arial Rounded MT Bold" panose="020F0704030504030204" pitchFamily="34" charset="0"/>
              </a:rPr>
              <a:t>Sep 28 </a:t>
            </a:r>
            <a:r>
              <a:rPr lang="en-US" sz="1200" b="1" dirty="0">
                <a:solidFill>
                  <a:srgbClr val="002060"/>
                </a:solidFill>
                <a:latin typeface="Arial Rounded MT Bold" panose="020F0704030504030204" pitchFamily="34" charset="0"/>
              </a:rPr>
              <a:t>Yom Kippur</a:t>
            </a:r>
            <a:endParaRPr lang="en-CA" sz="1100" b="1" dirty="0">
              <a:solidFill>
                <a:srgbClr val="002060"/>
              </a:solidFill>
              <a:latin typeface="Arial Rounded MT Bold" panose="020F0704030504030204" pitchFamily="34" charset="0"/>
            </a:endParaRPr>
          </a:p>
        </p:txBody>
      </p:sp>
      <p:sp>
        <p:nvSpPr>
          <p:cNvPr id="35" name="TextBox 34"/>
          <p:cNvSpPr txBox="1"/>
          <p:nvPr/>
        </p:nvSpPr>
        <p:spPr>
          <a:xfrm>
            <a:off x="344004" y="3731133"/>
            <a:ext cx="1948909" cy="55399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FF0000"/>
                </a:solidFill>
                <a:latin typeface="Arial Rounded MT Bold" panose="020F0704030504030204" pitchFamily="34" charset="0"/>
              </a:rPr>
              <a:t>7</a:t>
            </a:r>
            <a:r>
              <a:rPr lang="en-US" sz="1600" b="1" baseline="30000" dirty="0">
                <a:solidFill>
                  <a:srgbClr val="FF0000"/>
                </a:solidFill>
                <a:latin typeface="Arial Rounded MT Bold" panose="020F0704030504030204" pitchFamily="34" charset="0"/>
              </a:rPr>
              <a:t>th</a:t>
            </a:r>
            <a:r>
              <a:rPr lang="en-US" sz="1600" b="1" dirty="0">
                <a:solidFill>
                  <a:srgbClr val="FF0000"/>
                </a:solidFill>
                <a:latin typeface="Arial Rounded MT Bold" panose="020F0704030504030204" pitchFamily="34" charset="0"/>
              </a:rPr>
              <a:t> Mon</a:t>
            </a:r>
          </a:p>
          <a:p>
            <a:pPr algn="ctr"/>
            <a:r>
              <a:rPr lang="en-US" sz="1400" b="1" dirty="0">
                <a:solidFill>
                  <a:srgbClr val="FF0000"/>
                </a:solidFill>
                <a:latin typeface="Arial Rounded MT Bold" panose="020F0704030504030204" pitchFamily="34" charset="0"/>
              </a:rPr>
              <a:t>Sep 28/29 </a:t>
            </a:r>
            <a:r>
              <a:rPr lang="en-US" sz="1200" b="1" dirty="0">
                <a:solidFill>
                  <a:srgbClr val="FF0000"/>
                </a:solidFill>
                <a:latin typeface="Arial Rounded MT Bold" panose="020F0704030504030204" pitchFamily="34" charset="0"/>
              </a:rPr>
              <a:t>Trumpets</a:t>
            </a:r>
            <a:endParaRPr lang="en-CA" sz="1100" b="1" dirty="0">
              <a:solidFill>
                <a:srgbClr val="FF0000"/>
              </a:solidFill>
              <a:latin typeface="Arial Rounded MT Bold" panose="020F070403050403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82348" y="530256"/>
            <a:ext cx="3067050" cy="2895600"/>
          </a:xfrm>
          <a:prstGeom prst="rect">
            <a:avLst/>
          </a:prstGeom>
          <a:ln w="76200">
            <a:solidFill>
              <a:schemeClr val="tx1">
                <a:lumMod val="65000"/>
                <a:lumOff val="35000"/>
              </a:schemeClr>
            </a:solidFill>
          </a:ln>
          <a:effectLst>
            <a:outerShdw blurRad="76200" dir="13500000" sy="23000" kx="1200000" algn="br" rotWithShape="0">
              <a:prstClr val="black">
                <a:alpha val="20000"/>
              </a:prstClr>
            </a:outerShdw>
          </a:effectLst>
        </p:spPr>
      </p:pic>
      <p:sp>
        <p:nvSpPr>
          <p:cNvPr id="47" name="Rectangle 46"/>
          <p:cNvSpPr/>
          <p:nvPr/>
        </p:nvSpPr>
        <p:spPr>
          <a:xfrm>
            <a:off x="8043760" y="2437863"/>
            <a:ext cx="475088" cy="280288"/>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8" name="Plaque 47"/>
          <p:cNvSpPr/>
          <p:nvPr/>
        </p:nvSpPr>
        <p:spPr>
          <a:xfrm>
            <a:off x="7024503" y="2116895"/>
            <a:ext cx="304831" cy="280288"/>
          </a:xfrm>
          <a:prstGeom prst="plaque">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6" name="TextBox 15"/>
          <p:cNvSpPr txBox="1"/>
          <p:nvPr/>
        </p:nvSpPr>
        <p:spPr>
          <a:xfrm>
            <a:off x="4566442" y="1876010"/>
            <a:ext cx="494287" cy="163121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FF0000"/>
                </a:solidFill>
                <a:latin typeface="Comic Sans MS" panose="030F0702030302020204" pitchFamily="66" charset="0"/>
              </a:rPr>
              <a:t>L</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U</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N</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A</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R</a:t>
            </a:r>
            <a:endParaRPr lang="en-CA" sz="1400" b="1" dirty="0">
              <a:solidFill>
                <a:srgbClr val="FF0000"/>
              </a:solidFill>
              <a:latin typeface="Comic Sans MS" panose="030F0702030302020204" pitchFamily="66" charset="0"/>
            </a:endParaRPr>
          </a:p>
        </p:txBody>
      </p:sp>
      <p:sp>
        <p:nvSpPr>
          <p:cNvPr id="49" name="TextBox 48"/>
          <p:cNvSpPr txBox="1"/>
          <p:nvPr/>
        </p:nvSpPr>
        <p:spPr>
          <a:xfrm>
            <a:off x="4559899" y="4060660"/>
            <a:ext cx="494287" cy="255454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002060"/>
                </a:solidFill>
                <a:latin typeface="Comic Sans MS" panose="030F0702030302020204" pitchFamily="66" charset="0"/>
              </a:rPr>
              <a:t>COVENANT</a:t>
            </a:r>
            <a:endParaRPr lang="en-CA" sz="1400" b="1" dirty="0">
              <a:solidFill>
                <a:srgbClr val="002060"/>
              </a:solidFill>
              <a:latin typeface="Comic Sans MS" panose="030F0702030302020204" pitchFamily="66" charset="0"/>
            </a:endParaRPr>
          </a:p>
        </p:txBody>
      </p:sp>
      <p:sp>
        <p:nvSpPr>
          <p:cNvPr id="51" name="Rectangle 50">
            <a:extLst>
              <a:ext uri="{FF2B5EF4-FFF2-40B4-BE49-F238E27FC236}">
                <a16:creationId xmlns:a16="http://schemas.microsoft.com/office/drawing/2014/main" id="{02CD00E0-C397-9B77-8D0F-FB6372D79452}"/>
              </a:ext>
            </a:extLst>
          </p:cNvPr>
          <p:cNvSpPr/>
          <p:nvPr/>
        </p:nvSpPr>
        <p:spPr>
          <a:xfrm>
            <a:off x="1300904" y="3094852"/>
            <a:ext cx="285165" cy="182880"/>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2" name="Rectangle 51">
            <a:extLst>
              <a:ext uri="{FF2B5EF4-FFF2-40B4-BE49-F238E27FC236}">
                <a16:creationId xmlns:a16="http://schemas.microsoft.com/office/drawing/2014/main" id="{BF13E990-9297-419E-DA77-DB077AB7FFFF}"/>
              </a:ext>
            </a:extLst>
          </p:cNvPr>
          <p:cNvSpPr/>
          <p:nvPr/>
        </p:nvSpPr>
        <p:spPr>
          <a:xfrm>
            <a:off x="1631104" y="3529660"/>
            <a:ext cx="335966" cy="182880"/>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3" name="TextBox 52">
            <a:extLst>
              <a:ext uri="{FF2B5EF4-FFF2-40B4-BE49-F238E27FC236}">
                <a16:creationId xmlns:a16="http://schemas.microsoft.com/office/drawing/2014/main" id="{2FEC05F8-6E65-E8B1-1B7E-E7A7B329054D}"/>
              </a:ext>
            </a:extLst>
          </p:cNvPr>
          <p:cNvSpPr txBox="1"/>
          <p:nvPr/>
        </p:nvSpPr>
        <p:spPr>
          <a:xfrm>
            <a:off x="2293964" y="3741813"/>
            <a:ext cx="2350345" cy="55399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400" b="1" dirty="0">
                <a:solidFill>
                  <a:srgbClr val="FF0000"/>
                </a:solidFill>
                <a:latin typeface="Arial Rounded MT Bold" panose="020F0704030504030204" pitchFamily="34" charset="0"/>
              </a:rPr>
              <a:t>Oct 7/8 </a:t>
            </a:r>
            <a:r>
              <a:rPr lang="en-US" sz="1600" b="1" dirty="0">
                <a:solidFill>
                  <a:srgbClr val="FF0000"/>
                </a:solidFill>
                <a:latin typeface="Arial Rounded MT Bold" panose="020F0704030504030204" pitchFamily="34" charset="0"/>
              </a:rPr>
              <a:t>- </a:t>
            </a:r>
            <a:r>
              <a:rPr lang="en-US" sz="1200" b="1" dirty="0">
                <a:solidFill>
                  <a:srgbClr val="FF0000"/>
                </a:solidFill>
                <a:latin typeface="Arial Rounded MT Bold" panose="020F0704030504030204" pitchFamily="34" charset="0"/>
              </a:rPr>
              <a:t>Yom Kippur</a:t>
            </a:r>
            <a:br>
              <a:rPr lang="en-US" sz="1600" b="1" dirty="0">
                <a:solidFill>
                  <a:srgbClr val="FF0000"/>
                </a:solidFill>
                <a:latin typeface="Arial Rounded MT Bold" panose="020F0704030504030204" pitchFamily="34" charset="0"/>
              </a:rPr>
            </a:br>
            <a:r>
              <a:rPr lang="en-US" sz="1400" b="1" dirty="0">
                <a:solidFill>
                  <a:srgbClr val="FF0000"/>
                </a:solidFill>
                <a:latin typeface="Arial Rounded MT Bold" panose="020F0704030504030204" pitchFamily="34" charset="0"/>
              </a:rPr>
              <a:t>Oct 12-20 - </a:t>
            </a:r>
            <a:r>
              <a:rPr lang="en-US" sz="1200" b="1" dirty="0">
                <a:solidFill>
                  <a:srgbClr val="FF0000"/>
                </a:solidFill>
                <a:latin typeface="Arial Rounded MT Bold" panose="020F0704030504030204" pitchFamily="34" charset="0"/>
              </a:rPr>
              <a:t>Sukkot</a:t>
            </a:r>
            <a:endParaRPr lang="en-CA" sz="1100" b="1" dirty="0">
              <a:solidFill>
                <a:srgbClr val="FF0000"/>
              </a:solidFill>
              <a:latin typeface="Arial Rounded MT Bold" panose="020F0704030504030204" pitchFamily="34" charset="0"/>
            </a:endParaRPr>
          </a:p>
        </p:txBody>
      </p:sp>
      <p:pic>
        <p:nvPicPr>
          <p:cNvPr id="55" name="Picture 54">
            <a:extLst>
              <a:ext uri="{FF2B5EF4-FFF2-40B4-BE49-F238E27FC236}">
                <a16:creationId xmlns:a16="http://schemas.microsoft.com/office/drawing/2014/main" id="{4E5AB81E-D11C-2169-5A02-788CCCE867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7989" y="3606144"/>
            <a:ext cx="3067050" cy="3008958"/>
          </a:xfrm>
          <a:prstGeom prst="rect">
            <a:avLst/>
          </a:prstGeom>
          <a:ln w="76200">
            <a:solidFill>
              <a:schemeClr val="tx1">
                <a:lumMod val="65000"/>
                <a:lumOff val="35000"/>
              </a:schemeClr>
            </a:solidFill>
          </a:ln>
        </p:spPr>
      </p:pic>
      <p:sp>
        <p:nvSpPr>
          <p:cNvPr id="38" name="Rectangle 37"/>
          <p:cNvSpPr/>
          <p:nvPr/>
        </p:nvSpPr>
        <p:spPr>
          <a:xfrm>
            <a:off x="6487989" y="5259387"/>
            <a:ext cx="2030859" cy="261049"/>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6" name="Rectangle 35"/>
          <p:cNvSpPr/>
          <p:nvPr/>
        </p:nvSpPr>
        <p:spPr>
          <a:xfrm>
            <a:off x="8070089" y="4953202"/>
            <a:ext cx="1464024" cy="261049"/>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6" name="Plaque 55">
            <a:extLst>
              <a:ext uri="{FF2B5EF4-FFF2-40B4-BE49-F238E27FC236}">
                <a16:creationId xmlns:a16="http://schemas.microsoft.com/office/drawing/2014/main" id="{2FA55730-9C69-A740-C4EC-33EEC9BE0865}"/>
              </a:ext>
            </a:extLst>
          </p:cNvPr>
          <p:cNvSpPr/>
          <p:nvPr/>
        </p:nvSpPr>
        <p:spPr>
          <a:xfrm>
            <a:off x="7931783" y="5254885"/>
            <a:ext cx="304831" cy="280288"/>
          </a:xfrm>
          <a:prstGeom prst="plaque">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7" name="Plaque 56">
            <a:extLst>
              <a:ext uri="{FF2B5EF4-FFF2-40B4-BE49-F238E27FC236}">
                <a16:creationId xmlns:a16="http://schemas.microsoft.com/office/drawing/2014/main" id="{079EC065-87A1-BD11-2AAF-EF6C4F7B5B31}"/>
              </a:ext>
            </a:extLst>
          </p:cNvPr>
          <p:cNvSpPr/>
          <p:nvPr/>
        </p:nvSpPr>
        <p:spPr>
          <a:xfrm>
            <a:off x="7898621" y="2437324"/>
            <a:ext cx="304831" cy="280288"/>
          </a:xfrm>
          <a:prstGeom prst="plaque">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8" name="Rectangle 57">
            <a:extLst>
              <a:ext uri="{FF2B5EF4-FFF2-40B4-BE49-F238E27FC236}">
                <a16:creationId xmlns:a16="http://schemas.microsoft.com/office/drawing/2014/main" id="{A05E1940-3753-9D77-55CB-85EC4150FE49}"/>
              </a:ext>
            </a:extLst>
          </p:cNvPr>
          <p:cNvSpPr/>
          <p:nvPr/>
        </p:nvSpPr>
        <p:spPr>
          <a:xfrm>
            <a:off x="7046352" y="4633352"/>
            <a:ext cx="2497287" cy="279216"/>
          </a:xfrm>
          <a:prstGeom prst="rect">
            <a:avLst/>
          </a:prstGeom>
          <a:solidFill>
            <a:srgbClr val="002060">
              <a:alpha val="30000"/>
            </a:srgbClr>
          </a:solidFill>
          <a:ln w="28575">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9" name="Rectangle 58">
            <a:extLst>
              <a:ext uri="{FF2B5EF4-FFF2-40B4-BE49-F238E27FC236}">
                <a16:creationId xmlns:a16="http://schemas.microsoft.com/office/drawing/2014/main" id="{F8000AD6-7BFF-7E24-65AD-774F27758A24}"/>
              </a:ext>
            </a:extLst>
          </p:cNvPr>
          <p:cNvSpPr/>
          <p:nvPr/>
        </p:nvSpPr>
        <p:spPr>
          <a:xfrm>
            <a:off x="6496427" y="4943060"/>
            <a:ext cx="870697" cy="279216"/>
          </a:xfrm>
          <a:prstGeom prst="rect">
            <a:avLst/>
          </a:prstGeom>
          <a:solidFill>
            <a:srgbClr val="002060">
              <a:alpha val="30000"/>
            </a:srgbClr>
          </a:solidFill>
          <a:ln w="28575">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7" name="Rectangle 36"/>
          <p:cNvSpPr/>
          <p:nvPr/>
        </p:nvSpPr>
        <p:spPr>
          <a:xfrm>
            <a:off x="8961852" y="4643866"/>
            <a:ext cx="356595" cy="261049"/>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9" name="Pentagon 38"/>
          <p:cNvSpPr/>
          <p:nvPr/>
        </p:nvSpPr>
        <p:spPr>
          <a:xfrm>
            <a:off x="9134932" y="4848587"/>
            <a:ext cx="451156" cy="406298"/>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0" name="TextBox 59">
            <a:extLst>
              <a:ext uri="{FF2B5EF4-FFF2-40B4-BE49-F238E27FC236}">
                <a16:creationId xmlns:a16="http://schemas.microsoft.com/office/drawing/2014/main" id="{7597C97E-B0D7-92AC-3494-D3ECEE0EBAB2}"/>
              </a:ext>
            </a:extLst>
          </p:cNvPr>
          <p:cNvSpPr txBox="1"/>
          <p:nvPr/>
        </p:nvSpPr>
        <p:spPr>
          <a:xfrm>
            <a:off x="4857381" y="2155674"/>
            <a:ext cx="494287"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FF0000"/>
                </a:solidFill>
                <a:latin typeface="Comic Sans MS" panose="030F0702030302020204" pitchFamily="66" charset="0"/>
              </a:rPr>
              <a:t>RED</a:t>
            </a:r>
            <a:endParaRPr lang="en-CA" sz="1400" b="1" dirty="0">
              <a:solidFill>
                <a:srgbClr val="FF0000"/>
              </a:solidFill>
              <a:latin typeface="Comic Sans MS" panose="030F0702030302020204" pitchFamily="66" charset="0"/>
            </a:endParaRPr>
          </a:p>
        </p:txBody>
      </p:sp>
      <p:sp>
        <p:nvSpPr>
          <p:cNvPr id="61" name="TextBox 60">
            <a:extLst>
              <a:ext uri="{FF2B5EF4-FFF2-40B4-BE49-F238E27FC236}">
                <a16:creationId xmlns:a16="http://schemas.microsoft.com/office/drawing/2014/main" id="{316B8F8D-B7F4-0913-F72D-070A9CDE28CE}"/>
              </a:ext>
            </a:extLst>
          </p:cNvPr>
          <p:cNvSpPr txBox="1"/>
          <p:nvPr/>
        </p:nvSpPr>
        <p:spPr>
          <a:xfrm>
            <a:off x="4909394" y="4654129"/>
            <a:ext cx="494287"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002060"/>
                </a:solidFill>
                <a:latin typeface="Comic Sans MS" panose="030F0702030302020204" pitchFamily="66" charset="0"/>
              </a:rPr>
              <a:t>B</a:t>
            </a:r>
            <a:br>
              <a:rPr lang="en-US" sz="2000" b="1" dirty="0">
                <a:solidFill>
                  <a:srgbClr val="002060"/>
                </a:solidFill>
                <a:latin typeface="Comic Sans MS" panose="030F0702030302020204" pitchFamily="66" charset="0"/>
              </a:rPr>
            </a:br>
            <a:r>
              <a:rPr lang="en-US" sz="2000" b="1" dirty="0">
                <a:solidFill>
                  <a:srgbClr val="002060"/>
                </a:solidFill>
                <a:latin typeface="Comic Sans MS" panose="030F0702030302020204" pitchFamily="66" charset="0"/>
              </a:rPr>
              <a:t>LUE</a:t>
            </a:r>
            <a:endParaRPr lang="en-CA" sz="1400" b="1" dirty="0">
              <a:solidFill>
                <a:srgbClr val="002060"/>
              </a:solidFill>
              <a:latin typeface="Comic Sans MS" panose="030F0702030302020204" pitchFamily="66" charset="0"/>
            </a:endParaRPr>
          </a:p>
        </p:txBody>
      </p:sp>
      <p:sp>
        <p:nvSpPr>
          <p:cNvPr id="62" name="Content Placeholder 2">
            <a:extLst>
              <a:ext uri="{FF2B5EF4-FFF2-40B4-BE49-F238E27FC236}">
                <a16:creationId xmlns:a16="http://schemas.microsoft.com/office/drawing/2014/main" id="{ADDAE289-6A35-0ED1-775E-5E15D252FE03}"/>
              </a:ext>
            </a:extLst>
          </p:cNvPr>
          <p:cNvSpPr txBox="1">
            <a:spLocks/>
          </p:cNvSpPr>
          <p:nvPr/>
        </p:nvSpPr>
        <p:spPr>
          <a:xfrm>
            <a:off x="9669820" y="2621665"/>
            <a:ext cx="2442551" cy="3478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John 7:14 </a:t>
            </a:r>
            <a:br>
              <a:rPr lang="en-US" dirty="0"/>
            </a:br>
            <a:r>
              <a:rPr lang="en-US" dirty="0"/>
              <a:t>Now </a:t>
            </a:r>
            <a:r>
              <a:rPr lang="en-US" b="1" u="sng" dirty="0">
                <a:ln>
                  <a:solidFill>
                    <a:schemeClr val="accent6">
                      <a:lumMod val="50000"/>
                    </a:schemeClr>
                  </a:solidFill>
                </a:ln>
                <a:solidFill>
                  <a:srgbClr val="00B050"/>
                </a:solidFill>
              </a:rPr>
              <a:t>about</a:t>
            </a:r>
            <a:r>
              <a:rPr lang="en-US" dirty="0"/>
              <a:t> </a:t>
            </a:r>
            <a:br>
              <a:rPr lang="en-US" dirty="0"/>
            </a:br>
            <a:r>
              <a:rPr lang="en-US" b="1" dirty="0">
                <a:ln>
                  <a:solidFill>
                    <a:srgbClr val="80250B"/>
                  </a:solidFill>
                </a:ln>
                <a:solidFill>
                  <a:srgbClr val="CC0099"/>
                </a:solidFill>
              </a:rPr>
              <a:t>the </a:t>
            </a:r>
            <a:r>
              <a:rPr lang="en-US" b="1" dirty="0">
                <a:ln>
                  <a:solidFill>
                    <a:schemeClr val="accent6">
                      <a:lumMod val="50000"/>
                    </a:schemeClr>
                  </a:solidFill>
                </a:ln>
                <a:solidFill>
                  <a:srgbClr val="00B050"/>
                </a:solidFill>
              </a:rPr>
              <a:t>midst</a:t>
            </a:r>
            <a:r>
              <a:rPr lang="en-US" b="1" dirty="0">
                <a:ln>
                  <a:solidFill>
                    <a:srgbClr val="80250B"/>
                  </a:solidFill>
                </a:ln>
                <a:solidFill>
                  <a:srgbClr val="CC0099"/>
                </a:solidFill>
              </a:rPr>
              <a:t> of </a:t>
            </a:r>
            <a:r>
              <a:rPr lang="en-US" b="1" dirty="0">
                <a:ln>
                  <a:solidFill>
                    <a:schemeClr val="accent2">
                      <a:lumMod val="50000"/>
                    </a:schemeClr>
                  </a:solidFill>
                </a:ln>
                <a:solidFill>
                  <a:srgbClr val="FF6600"/>
                </a:solidFill>
              </a:rPr>
              <a:t>the </a:t>
            </a:r>
            <a:r>
              <a:rPr lang="en-US" sz="2300" dirty="0"/>
              <a:t>[Jews’] </a:t>
            </a:r>
            <a:r>
              <a:rPr lang="en-US" b="1" dirty="0">
                <a:ln>
                  <a:solidFill>
                    <a:schemeClr val="accent2">
                      <a:lumMod val="50000"/>
                    </a:schemeClr>
                  </a:solidFill>
                </a:ln>
                <a:solidFill>
                  <a:srgbClr val="FF6600"/>
                </a:solidFill>
              </a:rPr>
              <a:t>feast </a:t>
            </a:r>
            <a:r>
              <a:rPr lang="en-US" b="1" dirty="0">
                <a:ln>
                  <a:solidFill>
                    <a:srgbClr val="002060"/>
                  </a:solidFill>
                </a:ln>
                <a:solidFill>
                  <a:srgbClr val="0070C0"/>
                </a:solidFill>
              </a:rPr>
              <a:t>Yahusha</a:t>
            </a:r>
            <a:r>
              <a:rPr lang="en-US" dirty="0"/>
              <a:t> </a:t>
            </a:r>
            <a:r>
              <a:rPr lang="en-US" b="1" dirty="0">
                <a:ln>
                  <a:solidFill>
                    <a:srgbClr val="80250B"/>
                  </a:solidFill>
                </a:ln>
                <a:solidFill>
                  <a:srgbClr val="CC0099"/>
                </a:solidFill>
              </a:rPr>
              <a:t>went up into the temple, </a:t>
            </a:r>
            <a:r>
              <a:rPr lang="en-US" b="1" u="sng" dirty="0">
                <a:ln>
                  <a:solidFill>
                    <a:srgbClr val="80250B"/>
                  </a:solidFill>
                </a:ln>
                <a:solidFill>
                  <a:srgbClr val="CC0099"/>
                </a:solidFill>
              </a:rPr>
              <a:t>and</a:t>
            </a:r>
            <a:r>
              <a:rPr lang="en-US" b="1" dirty="0">
                <a:ln>
                  <a:solidFill>
                    <a:srgbClr val="80250B"/>
                  </a:solidFill>
                </a:ln>
                <a:solidFill>
                  <a:srgbClr val="CC0099"/>
                </a:solidFill>
              </a:rPr>
              <a:t> </a:t>
            </a:r>
            <a:r>
              <a:rPr lang="en-US" b="1" u="sng" dirty="0">
                <a:ln>
                  <a:solidFill>
                    <a:srgbClr val="80250B"/>
                  </a:solidFill>
                </a:ln>
                <a:solidFill>
                  <a:srgbClr val="CC0099"/>
                </a:solidFill>
              </a:rPr>
              <a:t>tau</a:t>
            </a:r>
            <a:r>
              <a:rPr lang="en-US" b="1" dirty="0">
                <a:ln>
                  <a:solidFill>
                    <a:srgbClr val="80250B"/>
                  </a:solidFill>
                </a:ln>
                <a:solidFill>
                  <a:srgbClr val="CC0099"/>
                </a:solidFill>
              </a:rPr>
              <a:t>g</a:t>
            </a:r>
            <a:r>
              <a:rPr lang="en-US" b="1" u="sng" dirty="0">
                <a:ln>
                  <a:solidFill>
                    <a:srgbClr val="80250B"/>
                  </a:solidFill>
                </a:ln>
                <a:solidFill>
                  <a:srgbClr val="CC0099"/>
                </a:solidFill>
              </a:rPr>
              <a:t>ht</a:t>
            </a:r>
            <a:r>
              <a:rPr lang="en-US" b="1" dirty="0">
                <a:ln>
                  <a:solidFill>
                    <a:srgbClr val="80250B"/>
                  </a:solidFill>
                </a:ln>
                <a:solidFill>
                  <a:srgbClr val="CC0099"/>
                </a:solidFill>
              </a:rPr>
              <a:t>.</a:t>
            </a:r>
            <a:r>
              <a:rPr lang="en-US" dirty="0">
                <a:ln>
                  <a:solidFill>
                    <a:srgbClr val="80250B"/>
                  </a:solidFill>
                </a:ln>
                <a:solidFill>
                  <a:srgbClr val="CC0099"/>
                </a:solidFill>
              </a:rPr>
              <a:t> </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3" name="Pentagon 2">
            <a:extLst>
              <a:ext uri="{FF2B5EF4-FFF2-40B4-BE49-F238E27FC236}">
                <a16:creationId xmlns:a16="http://schemas.microsoft.com/office/drawing/2014/main" id="{0856729D-BCB9-8896-64C0-8377C0041FC7}"/>
              </a:ext>
            </a:extLst>
          </p:cNvPr>
          <p:cNvSpPr/>
          <p:nvPr/>
        </p:nvSpPr>
        <p:spPr>
          <a:xfrm>
            <a:off x="8279619" y="5150283"/>
            <a:ext cx="451156" cy="406298"/>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3022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Horizontal)">
                                      <p:cBhvr>
                                        <p:cTn id="7" dur="1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down)">
                                      <p:cBhvr>
                                        <p:cTn id="12" dur="580">
                                          <p:stCondLst>
                                            <p:cond delay="0"/>
                                          </p:stCondLst>
                                        </p:cTn>
                                        <p:tgtEl>
                                          <p:spTgt spid="48"/>
                                        </p:tgtEl>
                                      </p:cBhvr>
                                    </p:animEffect>
                                    <p:anim calcmode="lin" valueType="num">
                                      <p:cBhvr>
                                        <p:cTn id="1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8" dur="26">
                                          <p:stCondLst>
                                            <p:cond delay="650"/>
                                          </p:stCondLst>
                                        </p:cTn>
                                        <p:tgtEl>
                                          <p:spTgt spid="48"/>
                                        </p:tgtEl>
                                      </p:cBhvr>
                                      <p:to x="100000" y="60000"/>
                                    </p:animScale>
                                    <p:animScale>
                                      <p:cBhvr>
                                        <p:cTn id="19" dur="166" decel="50000">
                                          <p:stCondLst>
                                            <p:cond delay="676"/>
                                          </p:stCondLst>
                                        </p:cTn>
                                        <p:tgtEl>
                                          <p:spTgt spid="48"/>
                                        </p:tgtEl>
                                      </p:cBhvr>
                                      <p:to x="100000" y="100000"/>
                                    </p:animScale>
                                    <p:animScale>
                                      <p:cBhvr>
                                        <p:cTn id="20" dur="26">
                                          <p:stCondLst>
                                            <p:cond delay="1312"/>
                                          </p:stCondLst>
                                        </p:cTn>
                                        <p:tgtEl>
                                          <p:spTgt spid="48"/>
                                        </p:tgtEl>
                                      </p:cBhvr>
                                      <p:to x="100000" y="80000"/>
                                    </p:animScale>
                                    <p:animScale>
                                      <p:cBhvr>
                                        <p:cTn id="21" dur="166" decel="50000">
                                          <p:stCondLst>
                                            <p:cond delay="1338"/>
                                          </p:stCondLst>
                                        </p:cTn>
                                        <p:tgtEl>
                                          <p:spTgt spid="48"/>
                                        </p:tgtEl>
                                      </p:cBhvr>
                                      <p:to x="100000" y="100000"/>
                                    </p:animScale>
                                    <p:animScale>
                                      <p:cBhvr>
                                        <p:cTn id="22" dur="26">
                                          <p:stCondLst>
                                            <p:cond delay="1642"/>
                                          </p:stCondLst>
                                        </p:cTn>
                                        <p:tgtEl>
                                          <p:spTgt spid="48"/>
                                        </p:tgtEl>
                                      </p:cBhvr>
                                      <p:to x="100000" y="90000"/>
                                    </p:animScale>
                                    <p:animScale>
                                      <p:cBhvr>
                                        <p:cTn id="23" dur="166" decel="50000">
                                          <p:stCondLst>
                                            <p:cond delay="1668"/>
                                          </p:stCondLst>
                                        </p:cTn>
                                        <p:tgtEl>
                                          <p:spTgt spid="48"/>
                                        </p:tgtEl>
                                      </p:cBhvr>
                                      <p:to x="100000" y="100000"/>
                                    </p:animScale>
                                    <p:animScale>
                                      <p:cBhvr>
                                        <p:cTn id="24" dur="26">
                                          <p:stCondLst>
                                            <p:cond delay="1808"/>
                                          </p:stCondLst>
                                        </p:cTn>
                                        <p:tgtEl>
                                          <p:spTgt spid="48"/>
                                        </p:tgtEl>
                                      </p:cBhvr>
                                      <p:to x="100000" y="95000"/>
                                    </p:animScale>
                                    <p:animScale>
                                      <p:cBhvr>
                                        <p:cTn id="25" dur="166" decel="50000">
                                          <p:stCondLst>
                                            <p:cond delay="1834"/>
                                          </p:stCondLst>
                                        </p:cTn>
                                        <p:tgtEl>
                                          <p:spTgt spid="4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down)">
                                      <p:cBhvr>
                                        <p:cTn id="30" dur="580">
                                          <p:stCondLst>
                                            <p:cond delay="0"/>
                                          </p:stCondLst>
                                        </p:cTn>
                                        <p:tgtEl>
                                          <p:spTgt spid="57"/>
                                        </p:tgtEl>
                                      </p:cBhvr>
                                    </p:animEffect>
                                    <p:anim calcmode="lin" valueType="num">
                                      <p:cBhvr>
                                        <p:cTn id="31"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36" dur="26">
                                          <p:stCondLst>
                                            <p:cond delay="650"/>
                                          </p:stCondLst>
                                        </p:cTn>
                                        <p:tgtEl>
                                          <p:spTgt spid="57"/>
                                        </p:tgtEl>
                                      </p:cBhvr>
                                      <p:to x="100000" y="60000"/>
                                    </p:animScale>
                                    <p:animScale>
                                      <p:cBhvr>
                                        <p:cTn id="37" dur="166" decel="50000">
                                          <p:stCondLst>
                                            <p:cond delay="676"/>
                                          </p:stCondLst>
                                        </p:cTn>
                                        <p:tgtEl>
                                          <p:spTgt spid="57"/>
                                        </p:tgtEl>
                                      </p:cBhvr>
                                      <p:to x="100000" y="100000"/>
                                    </p:animScale>
                                    <p:animScale>
                                      <p:cBhvr>
                                        <p:cTn id="38" dur="26">
                                          <p:stCondLst>
                                            <p:cond delay="1312"/>
                                          </p:stCondLst>
                                        </p:cTn>
                                        <p:tgtEl>
                                          <p:spTgt spid="57"/>
                                        </p:tgtEl>
                                      </p:cBhvr>
                                      <p:to x="100000" y="80000"/>
                                    </p:animScale>
                                    <p:animScale>
                                      <p:cBhvr>
                                        <p:cTn id="39" dur="166" decel="50000">
                                          <p:stCondLst>
                                            <p:cond delay="1338"/>
                                          </p:stCondLst>
                                        </p:cTn>
                                        <p:tgtEl>
                                          <p:spTgt spid="57"/>
                                        </p:tgtEl>
                                      </p:cBhvr>
                                      <p:to x="100000" y="100000"/>
                                    </p:animScale>
                                    <p:animScale>
                                      <p:cBhvr>
                                        <p:cTn id="40" dur="26">
                                          <p:stCondLst>
                                            <p:cond delay="1642"/>
                                          </p:stCondLst>
                                        </p:cTn>
                                        <p:tgtEl>
                                          <p:spTgt spid="57"/>
                                        </p:tgtEl>
                                      </p:cBhvr>
                                      <p:to x="100000" y="90000"/>
                                    </p:animScale>
                                    <p:animScale>
                                      <p:cBhvr>
                                        <p:cTn id="41" dur="166" decel="50000">
                                          <p:stCondLst>
                                            <p:cond delay="1668"/>
                                          </p:stCondLst>
                                        </p:cTn>
                                        <p:tgtEl>
                                          <p:spTgt spid="57"/>
                                        </p:tgtEl>
                                      </p:cBhvr>
                                      <p:to x="100000" y="100000"/>
                                    </p:animScale>
                                    <p:animScale>
                                      <p:cBhvr>
                                        <p:cTn id="42" dur="26">
                                          <p:stCondLst>
                                            <p:cond delay="1808"/>
                                          </p:stCondLst>
                                        </p:cTn>
                                        <p:tgtEl>
                                          <p:spTgt spid="57"/>
                                        </p:tgtEl>
                                      </p:cBhvr>
                                      <p:to x="100000" y="95000"/>
                                    </p:animScale>
                                    <p:animScale>
                                      <p:cBhvr>
                                        <p:cTn id="43" dur="166" decel="50000">
                                          <p:stCondLst>
                                            <p:cond delay="1834"/>
                                          </p:stCondLst>
                                        </p:cTn>
                                        <p:tgtEl>
                                          <p:spTgt spid="57"/>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down)">
                                      <p:cBhvr>
                                        <p:cTn id="48" dur="580">
                                          <p:stCondLst>
                                            <p:cond delay="0"/>
                                          </p:stCondLst>
                                        </p:cTn>
                                        <p:tgtEl>
                                          <p:spTgt spid="47"/>
                                        </p:tgtEl>
                                      </p:cBhvr>
                                    </p:animEffect>
                                    <p:anim calcmode="lin" valueType="num">
                                      <p:cBhvr>
                                        <p:cTn id="49"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54" dur="26">
                                          <p:stCondLst>
                                            <p:cond delay="650"/>
                                          </p:stCondLst>
                                        </p:cTn>
                                        <p:tgtEl>
                                          <p:spTgt spid="47"/>
                                        </p:tgtEl>
                                      </p:cBhvr>
                                      <p:to x="100000" y="60000"/>
                                    </p:animScale>
                                    <p:animScale>
                                      <p:cBhvr>
                                        <p:cTn id="55" dur="166" decel="50000">
                                          <p:stCondLst>
                                            <p:cond delay="676"/>
                                          </p:stCondLst>
                                        </p:cTn>
                                        <p:tgtEl>
                                          <p:spTgt spid="47"/>
                                        </p:tgtEl>
                                      </p:cBhvr>
                                      <p:to x="100000" y="100000"/>
                                    </p:animScale>
                                    <p:animScale>
                                      <p:cBhvr>
                                        <p:cTn id="56" dur="26">
                                          <p:stCondLst>
                                            <p:cond delay="1312"/>
                                          </p:stCondLst>
                                        </p:cTn>
                                        <p:tgtEl>
                                          <p:spTgt spid="47"/>
                                        </p:tgtEl>
                                      </p:cBhvr>
                                      <p:to x="100000" y="80000"/>
                                    </p:animScale>
                                    <p:animScale>
                                      <p:cBhvr>
                                        <p:cTn id="57" dur="166" decel="50000">
                                          <p:stCondLst>
                                            <p:cond delay="1338"/>
                                          </p:stCondLst>
                                        </p:cTn>
                                        <p:tgtEl>
                                          <p:spTgt spid="47"/>
                                        </p:tgtEl>
                                      </p:cBhvr>
                                      <p:to x="100000" y="100000"/>
                                    </p:animScale>
                                    <p:animScale>
                                      <p:cBhvr>
                                        <p:cTn id="58" dur="26">
                                          <p:stCondLst>
                                            <p:cond delay="1642"/>
                                          </p:stCondLst>
                                        </p:cTn>
                                        <p:tgtEl>
                                          <p:spTgt spid="47"/>
                                        </p:tgtEl>
                                      </p:cBhvr>
                                      <p:to x="100000" y="90000"/>
                                    </p:animScale>
                                    <p:animScale>
                                      <p:cBhvr>
                                        <p:cTn id="59" dur="166" decel="50000">
                                          <p:stCondLst>
                                            <p:cond delay="1668"/>
                                          </p:stCondLst>
                                        </p:cTn>
                                        <p:tgtEl>
                                          <p:spTgt spid="47"/>
                                        </p:tgtEl>
                                      </p:cBhvr>
                                      <p:to x="100000" y="100000"/>
                                    </p:animScale>
                                    <p:animScale>
                                      <p:cBhvr>
                                        <p:cTn id="60" dur="26">
                                          <p:stCondLst>
                                            <p:cond delay="1808"/>
                                          </p:stCondLst>
                                        </p:cTn>
                                        <p:tgtEl>
                                          <p:spTgt spid="47"/>
                                        </p:tgtEl>
                                      </p:cBhvr>
                                      <p:to x="100000" y="95000"/>
                                    </p:animScale>
                                    <p:animScale>
                                      <p:cBhvr>
                                        <p:cTn id="61" dur="166" decel="50000">
                                          <p:stCondLst>
                                            <p:cond delay="1834"/>
                                          </p:stCondLst>
                                        </p:cTn>
                                        <p:tgtEl>
                                          <p:spTgt spid="47"/>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down)">
                                      <p:cBhvr>
                                        <p:cTn id="66" dur="580">
                                          <p:stCondLst>
                                            <p:cond delay="0"/>
                                          </p:stCondLst>
                                        </p:cTn>
                                        <p:tgtEl>
                                          <p:spTgt spid="37"/>
                                        </p:tgtEl>
                                      </p:cBhvr>
                                    </p:animEffect>
                                    <p:anim calcmode="lin" valueType="num">
                                      <p:cBhvr>
                                        <p:cTn id="67"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72" dur="26">
                                          <p:stCondLst>
                                            <p:cond delay="650"/>
                                          </p:stCondLst>
                                        </p:cTn>
                                        <p:tgtEl>
                                          <p:spTgt spid="37"/>
                                        </p:tgtEl>
                                      </p:cBhvr>
                                      <p:to x="100000" y="60000"/>
                                    </p:animScale>
                                    <p:animScale>
                                      <p:cBhvr>
                                        <p:cTn id="73" dur="166" decel="50000">
                                          <p:stCondLst>
                                            <p:cond delay="676"/>
                                          </p:stCondLst>
                                        </p:cTn>
                                        <p:tgtEl>
                                          <p:spTgt spid="37"/>
                                        </p:tgtEl>
                                      </p:cBhvr>
                                      <p:to x="100000" y="100000"/>
                                    </p:animScale>
                                    <p:animScale>
                                      <p:cBhvr>
                                        <p:cTn id="74" dur="26">
                                          <p:stCondLst>
                                            <p:cond delay="1312"/>
                                          </p:stCondLst>
                                        </p:cTn>
                                        <p:tgtEl>
                                          <p:spTgt spid="37"/>
                                        </p:tgtEl>
                                      </p:cBhvr>
                                      <p:to x="100000" y="80000"/>
                                    </p:animScale>
                                    <p:animScale>
                                      <p:cBhvr>
                                        <p:cTn id="75" dur="166" decel="50000">
                                          <p:stCondLst>
                                            <p:cond delay="1338"/>
                                          </p:stCondLst>
                                        </p:cTn>
                                        <p:tgtEl>
                                          <p:spTgt spid="37"/>
                                        </p:tgtEl>
                                      </p:cBhvr>
                                      <p:to x="100000" y="100000"/>
                                    </p:animScale>
                                    <p:animScale>
                                      <p:cBhvr>
                                        <p:cTn id="76" dur="26">
                                          <p:stCondLst>
                                            <p:cond delay="1642"/>
                                          </p:stCondLst>
                                        </p:cTn>
                                        <p:tgtEl>
                                          <p:spTgt spid="37"/>
                                        </p:tgtEl>
                                      </p:cBhvr>
                                      <p:to x="100000" y="90000"/>
                                    </p:animScale>
                                    <p:animScale>
                                      <p:cBhvr>
                                        <p:cTn id="77" dur="166" decel="50000">
                                          <p:stCondLst>
                                            <p:cond delay="1668"/>
                                          </p:stCondLst>
                                        </p:cTn>
                                        <p:tgtEl>
                                          <p:spTgt spid="37"/>
                                        </p:tgtEl>
                                      </p:cBhvr>
                                      <p:to x="100000" y="100000"/>
                                    </p:animScale>
                                    <p:animScale>
                                      <p:cBhvr>
                                        <p:cTn id="78" dur="26">
                                          <p:stCondLst>
                                            <p:cond delay="1808"/>
                                          </p:stCondLst>
                                        </p:cTn>
                                        <p:tgtEl>
                                          <p:spTgt spid="37"/>
                                        </p:tgtEl>
                                      </p:cBhvr>
                                      <p:to x="100000" y="95000"/>
                                    </p:animScale>
                                    <p:animScale>
                                      <p:cBhvr>
                                        <p:cTn id="79" dur="166" decel="50000">
                                          <p:stCondLst>
                                            <p:cond delay="1834"/>
                                          </p:stCondLst>
                                        </p:cTn>
                                        <p:tgtEl>
                                          <p:spTgt spid="37"/>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left)">
                                      <p:cBhvr>
                                        <p:cTn id="84" dur="2000"/>
                                        <p:tgtEl>
                                          <p:spTgt spid="36"/>
                                        </p:tgtEl>
                                      </p:cBhvr>
                                    </p:animEffect>
                                  </p:childTnLst>
                                </p:cTn>
                              </p:par>
                            </p:childTnLst>
                          </p:cTn>
                        </p:par>
                        <p:par>
                          <p:cTn id="85" fill="hold">
                            <p:stCondLst>
                              <p:cond delay="2000"/>
                            </p:stCondLst>
                            <p:childTnLst>
                              <p:par>
                                <p:cTn id="86" presetID="22" presetClass="entr" presetSubtype="8"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left)">
                                      <p:cBhvr>
                                        <p:cTn id="88" dur="1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left)">
                                      <p:cBhvr>
                                        <p:cTn id="93" dur="2000"/>
                                        <p:tgtEl>
                                          <p:spTgt spid="58"/>
                                        </p:tgtEl>
                                      </p:cBhvr>
                                    </p:animEffect>
                                  </p:childTnLst>
                                </p:cTn>
                              </p:par>
                            </p:childTnLst>
                          </p:cTn>
                        </p:par>
                        <p:par>
                          <p:cTn id="94" fill="hold">
                            <p:stCondLst>
                              <p:cond delay="2000"/>
                            </p:stCondLst>
                            <p:childTnLst>
                              <p:par>
                                <p:cTn id="95" presetID="22" presetClass="entr" presetSubtype="8" fill="hold" grpId="0"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1500"/>
                                        <p:tgtEl>
                                          <p:spTgt spid="59"/>
                                        </p:tgtEl>
                                      </p:cBhvr>
                                    </p:animEffect>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wipe(down)">
                                      <p:cBhvr>
                                        <p:cTn id="102" dur="580">
                                          <p:stCondLst>
                                            <p:cond delay="0"/>
                                          </p:stCondLst>
                                        </p:cTn>
                                        <p:tgtEl>
                                          <p:spTgt spid="39"/>
                                        </p:tgtEl>
                                      </p:cBhvr>
                                    </p:animEffect>
                                    <p:anim calcmode="lin" valueType="num">
                                      <p:cBhvr>
                                        <p:cTn id="103"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08" dur="26">
                                          <p:stCondLst>
                                            <p:cond delay="650"/>
                                          </p:stCondLst>
                                        </p:cTn>
                                        <p:tgtEl>
                                          <p:spTgt spid="39"/>
                                        </p:tgtEl>
                                      </p:cBhvr>
                                      <p:to x="100000" y="60000"/>
                                    </p:animScale>
                                    <p:animScale>
                                      <p:cBhvr>
                                        <p:cTn id="109" dur="166" decel="50000">
                                          <p:stCondLst>
                                            <p:cond delay="676"/>
                                          </p:stCondLst>
                                        </p:cTn>
                                        <p:tgtEl>
                                          <p:spTgt spid="39"/>
                                        </p:tgtEl>
                                      </p:cBhvr>
                                      <p:to x="100000" y="100000"/>
                                    </p:animScale>
                                    <p:animScale>
                                      <p:cBhvr>
                                        <p:cTn id="110" dur="26">
                                          <p:stCondLst>
                                            <p:cond delay="1312"/>
                                          </p:stCondLst>
                                        </p:cTn>
                                        <p:tgtEl>
                                          <p:spTgt spid="39"/>
                                        </p:tgtEl>
                                      </p:cBhvr>
                                      <p:to x="100000" y="80000"/>
                                    </p:animScale>
                                    <p:animScale>
                                      <p:cBhvr>
                                        <p:cTn id="111" dur="166" decel="50000">
                                          <p:stCondLst>
                                            <p:cond delay="1338"/>
                                          </p:stCondLst>
                                        </p:cTn>
                                        <p:tgtEl>
                                          <p:spTgt spid="39"/>
                                        </p:tgtEl>
                                      </p:cBhvr>
                                      <p:to x="100000" y="100000"/>
                                    </p:animScale>
                                    <p:animScale>
                                      <p:cBhvr>
                                        <p:cTn id="112" dur="26">
                                          <p:stCondLst>
                                            <p:cond delay="1642"/>
                                          </p:stCondLst>
                                        </p:cTn>
                                        <p:tgtEl>
                                          <p:spTgt spid="39"/>
                                        </p:tgtEl>
                                      </p:cBhvr>
                                      <p:to x="100000" y="90000"/>
                                    </p:animScale>
                                    <p:animScale>
                                      <p:cBhvr>
                                        <p:cTn id="113" dur="166" decel="50000">
                                          <p:stCondLst>
                                            <p:cond delay="1668"/>
                                          </p:stCondLst>
                                        </p:cTn>
                                        <p:tgtEl>
                                          <p:spTgt spid="39"/>
                                        </p:tgtEl>
                                      </p:cBhvr>
                                      <p:to x="100000" y="100000"/>
                                    </p:animScale>
                                    <p:animScale>
                                      <p:cBhvr>
                                        <p:cTn id="114" dur="26">
                                          <p:stCondLst>
                                            <p:cond delay="1808"/>
                                          </p:stCondLst>
                                        </p:cTn>
                                        <p:tgtEl>
                                          <p:spTgt spid="39"/>
                                        </p:tgtEl>
                                      </p:cBhvr>
                                      <p:to x="100000" y="95000"/>
                                    </p:animScale>
                                    <p:animScale>
                                      <p:cBhvr>
                                        <p:cTn id="115" dur="166" decel="50000">
                                          <p:stCondLst>
                                            <p:cond delay="1834"/>
                                          </p:stCondLst>
                                        </p:cTn>
                                        <p:tgtEl>
                                          <p:spTgt spid="39"/>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grpId="0" nodeType="click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down)">
                                      <p:cBhvr>
                                        <p:cTn id="120" dur="580">
                                          <p:stCondLst>
                                            <p:cond delay="0"/>
                                          </p:stCondLst>
                                        </p:cTn>
                                        <p:tgtEl>
                                          <p:spTgt spid="56"/>
                                        </p:tgtEl>
                                      </p:cBhvr>
                                    </p:animEffect>
                                    <p:anim calcmode="lin" valueType="num">
                                      <p:cBhvr>
                                        <p:cTn id="121"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126" dur="26">
                                          <p:stCondLst>
                                            <p:cond delay="650"/>
                                          </p:stCondLst>
                                        </p:cTn>
                                        <p:tgtEl>
                                          <p:spTgt spid="56"/>
                                        </p:tgtEl>
                                      </p:cBhvr>
                                      <p:to x="100000" y="60000"/>
                                    </p:animScale>
                                    <p:animScale>
                                      <p:cBhvr>
                                        <p:cTn id="127" dur="166" decel="50000">
                                          <p:stCondLst>
                                            <p:cond delay="676"/>
                                          </p:stCondLst>
                                        </p:cTn>
                                        <p:tgtEl>
                                          <p:spTgt spid="56"/>
                                        </p:tgtEl>
                                      </p:cBhvr>
                                      <p:to x="100000" y="100000"/>
                                    </p:animScale>
                                    <p:animScale>
                                      <p:cBhvr>
                                        <p:cTn id="128" dur="26">
                                          <p:stCondLst>
                                            <p:cond delay="1312"/>
                                          </p:stCondLst>
                                        </p:cTn>
                                        <p:tgtEl>
                                          <p:spTgt spid="56"/>
                                        </p:tgtEl>
                                      </p:cBhvr>
                                      <p:to x="100000" y="80000"/>
                                    </p:animScale>
                                    <p:animScale>
                                      <p:cBhvr>
                                        <p:cTn id="129" dur="166" decel="50000">
                                          <p:stCondLst>
                                            <p:cond delay="1338"/>
                                          </p:stCondLst>
                                        </p:cTn>
                                        <p:tgtEl>
                                          <p:spTgt spid="56"/>
                                        </p:tgtEl>
                                      </p:cBhvr>
                                      <p:to x="100000" y="100000"/>
                                    </p:animScale>
                                    <p:animScale>
                                      <p:cBhvr>
                                        <p:cTn id="130" dur="26">
                                          <p:stCondLst>
                                            <p:cond delay="1642"/>
                                          </p:stCondLst>
                                        </p:cTn>
                                        <p:tgtEl>
                                          <p:spTgt spid="56"/>
                                        </p:tgtEl>
                                      </p:cBhvr>
                                      <p:to x="100000" y="90000"/>
                                    </p:animScale>
                                    <p:animScale>
                                      <p:cBhvr>
                                        <p:cTn id="131" dur="166" decel="50000">
                                          <p:stCondLst>
                                            <p:cond delay="1668"/>
                                          </p:stCondLst>
                                        </p:cTn>
                                        <p:tgtEl>
                                          <p:spTgt spid="56"/>
                                        </p:tgtEl>
                                      </p:cBhvr>
                                      <p:to x="100000" y="100000"/>
                                    </p:animScale>
                                    <p:animScale>
                                      <p:cBhvr>
                                        <p:cTn id="132" dur="26">
                                          <p:stCondLst>
                                            <p:cond delay="1808"/>
                                          </p:stCondLst>
                                        </p:cTn>
                                        <p:tgtEl>
                                          <p:spTgt spid="56"/>
                                        </p:tgtEl>
                                      </p:cBhvr>
                                      <p:to x="100000" y="95000"/>
                                    </p:animScale>
                                    <p:animScale>
                                      <p:cBhvr>
                                        <p:cTn id="133" dur="166" decel="50000">
                                          <p:stCondLst>
                                            <p:cond delay="1834"/>
                                          </p:stCondLst>
                                        </p:cTn>
                                        <p:tgtEl>
                                          <p:spTgt spid="56"/>
                                        </p:tgtEl>
                                      </p:cBhvr>
                                      <p:to x="100000" y="100000"/>
                                    </p:animScale>
                                  </p:childTnLst>
                                </p:cTn>
                              </p:par>
                            </p:childTnLst>
                          </p:cTn>
                        </p:par>
                      </p:childTnLst>
                    </p:cTn>
                  </p:par>
                  <p:par>
                    <p:cTn id="134" fill="hold">
                      <p:stCondLst>
                        <p:cond delay="indefinite"/>
                      </p:stCondLst>
                      <p:childTnLst>
                        <p:par>
                          <p:cTn id="135" fill="hold">
                            <p:stCondLst>
                              <p:cond delay="0"/>
                            </p:stCondLst>
                            <p:childTnLst>
                              <p:par>
                                <p:cTn id="136" presetID="26" presetClass="entr" presetSubtype="0" fill="hold" grpId="0" nodeType="clickEffect">
                                  <p:stCondLst>
                                    <p:cond delay="0"/>
                                  </p:stCondLst>
                                  <p:childTnLst>
                                    <p:set>
                                      <p:cBhvr>
                                        <p:cTn id="137" dur="1" fill="hold">
                                          <p:stCondLst>
                                            <p:cond delay="0"/>
                                          </p:stCondLst>
                                        </p:cTn>
                                        <p:tgtEl>
                                          <p:spTgt spid="3"/>
                                        </p:tgtEl>
                                        <p:attrNameLst>
                                          <p:attrName>style.visibility</p:attrName>
                                        </p:attrNameLst>
                                      </p:cBhvr>
                                      <p:to>
                                        <p:strVal val="visible"/>
                                      </p:to>
                                    </p:set>
                                    <p:animEffect transition="in" filter="wipe(down)">
                                      <p:cBhvr>
                                        <p:cTn id="138" dur="580">
                                          <p:stCondLst>
                                            <p:cond delay="0"/>
                                          </p:stCondLst>
                                        </p:cTn>
                                        <p:tgtEl>
                                          <p:spTgt spid="3"/>
                                        </p:tgtEl>
                                      </p:cBhvr>
                                    </p:animEffect>
                                    <p:anim calcmode="lin" valueType="num">
                                      <p:cBhvr>
                                        <p:cTn id="13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44" dur="26">
                                          <p:stCondLst>
                                            <p:cond delay="650"/>
                                          </p:stCondLst>
                                        </p:cTn>
                                        <p:tgtEl>
                                          <p:spTgt spid="3"/>
                                        </p:tgtEl>
                                      </p:cBhvr>
                                      <p:to x="100000" y="60000"/>
                                    </p:animScale>
                                    <p:animScale>
                                      <p:cBhvr>
                                        <p:cTn id="145" dur="166" decel="50000">
                                          <p:stCondLst>
                                            <p:cond delay="676"/>
                                          </p:stCondLst>
                                        </p:cTn>
                                        <p:tgtEl>
                                          <p:spTgt spid="3"/>
                                        </p:tgtEl>
                                      </p:cBhvr>
                                      <p:to x="100000" y="100000"/>
                                    </p:animScale>
                                    <p:animScale>
                                      <p:cBhvr>
                                        <p:cTn id="146" dur="26">
                                          <p:stCondLst>
                                            <p:cond delay="1312"/>
                                          </p:stCondLst>
                                        </p:cTn>
                                        <p:tgtEl>
                                          <p:spTgt spid="3"/>
                                        </p:tgtEl>
                                      </p:cBhvr>
                                      <p:to x="100000" y="80000"/>
                                    </p:animScale>
                                    <p:animScale>
                                      <p:cBhvr>
                                        <p:cTn id="147" dur="166" decel="50000">
                                          <p:stCondLst>
                                            <p:cond delay="1338"/>
                                          </p:stCondLst>
                                        </p:cTn>
                                        <p:tgtEl>
                                          <p:spTgt spid="3"/>
                                        </p:tgtEl>
                                      </p:cBhvr>
                                      <p:to x="100000" y="100000"/>
                                    </p:animScale>
                                    <p:animScale>
                                      <p:cBhvr>
                                        <p:cTn id="148" dur="26">
                                          <p:stCondLst>
                                            <p:cond delay="1642"/>
                                          </p:stCondLst>
                                        </p:cTn>
                                        <p:tgtEl>
                                          <p:spTgt spid="3"/>
                                        </p:tgtEl>
                                      </p:cBhvr>
                                      <p:to x="100000" y="90000"/>
                                    </p:animScale>
                                    <p:animScale>
                                      <p:cBhvr>
                                        <p:cTn id="149" dur="166" decel="50000">
                                          <p:stCondLst>
                                            <p:cond delay="1668"/>
                                          </p:stCondLst>
                                        </p:cTn>
                                        <p:tgtEl>
                                          <p:spTgt spid="3"/>
                                        </p:tgtEl>
                                      </p:cBhvr>
                                      <p:to x="100000" y="100000"/>
                                    </p:animScale>
                                    <p:animScale>
                                      <p:cBhvr>
                                        <p:cTn id="150" dur="26">
                                          <p:stCondLst>
                                            <p:cond delay="1808"/>
                                          </p:stCondLst>
                                        </p:cTn>
                                        <p:tgtEl>
                                          <p:spTgt spid="3"/>
                                        </p:tgtEl>
                                      </p:cBhvr>
                                      <p:to x="100000" y="95000"/>
                                    </p:animScale>
                                    <p:animScale>
                                      <p:cBhvr>
                                        <p:cTn id="151" dur="166" decel="50000">
                                          <p:stCondLst>
                                            <p:cond delay="1834"/>
                                          </p:stCondLst>
                                        </p:cTn>
                                        <p:tgtEl>
                                          <p:spTgt spid="3"/>
                                        </p:tgtEl>
                                      </p:cBhvr>
                                      <p:to x="100000" y="100000"/>
                                    </p:animScale>
                                  </p:childTnLst>
                                </p:cTn>
                              </p:par>
                            </p:childTnLst>
                          </p:cTn>
                        </p:par>
                        <p:par>
                          <p:cTn id="152" fill="hold">
                            <p:stCondLst>
                              <p:cond delay="2000"/>
                            </p:stCondLst>
                            <p:childTnLst>
                              <p:par>
                                <p:cTn id="153" presetID="8" presetClass="emph" presetSubtype="0" repeatCount="2000" fill="hold" grpId="1" nodeType="afterEffect">
                                  <p:stCondLst>
                                    <p:cond delay="0"/>
                                  </p:stCondLst>
                                  <p:childTnLst>
                                    <p:animRot by="21600000">
                                      <p:cBhvr>
                                        <p:cTn id="154"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38" grpId="0" animBg="1"/>
      <p:bldP spid="36" grpId="0" animBg="1"/>
      <p:bldP spid="56" grpId="0" animBg="1"/>
      <p:bldP spid="57" grpId="0" animBg="1"/>
      <p:bldP spid="58" grpId="0" animBg="1"/>
      <p:bldP spid="59" grpId="0" animBg="1"/>
      <p:bldP spid="37" grpId="0" animBg="1"/>
      <p:bldP spid="39" grpId="0" animBg="1"/>
      <p:bldP spid="62" grpId="0"/>
      <p:bldP spid="3" grpId="0" animBg="1"/>
      <p:bldP spid="3"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50000">
              <a:srgbClr val="FF99FF"/>
            </a:gs>
            <a:gs pos="80000">
              <a:schemeClr val="accent4">
                <a:alpha val="72000"/>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48</a:t>
            </a:fld>
            <a:endParaRPr lang="en-US" dirty="0">
              <a:solidFill>
                <a:schemeClr val="tx1"/>
              </a:solidFill>
            </a:endParaRPr>
          </a:p>
        </p:txBody>
      </p:sp>
      <p:sp>
        <p:nvSpPr>
          <p:cNvPr id="21" name="Title 1"/>
          <p:cNvSpPr txBox="1">
            <a:spLocks/>
          </p:cNvSpPr>
          <p:nvPr/>
        </p:nvSpPr>
        <p:spPr>
          <a:xfrm>
            <a:off x="4597957" y="187706"/>
            <a:ext cx="7096982" cy="895350"/>
          </a:xfrm>
          <a:prstGeom prst="rect">
            <a:avLst/>
          </a:prstGeom>
          <a:noFill/>
          <a:ln w="57150">
            <a:noFill/>
          </a:ln>
          <a:effectLst>
            <a:glow rad="228600">
              <a:schemeClr val="accent4">
                <a:satMod val="175000"/>
                <a:alpha val="40000"/>
              </a:schemeClr>
            </a:glow>
          </a:effectLst>
          <a:scene3d>
            <a:camera prst="orthographicFront"/>
            <a:lightRig rig="threePt" dir="t"/>
          </a:scene3d>
          <a:sp3d>
            <a:bevelT w="114300" prst="artDeco"/>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spcAft>
                <a:spcPts val="1200"/>
              </a:spcAft>
            </a:pPr>
            <a:r>
              <a:rPr lang="en-US" b="1" dirty="0">
                <a:solidFill>
                  <a:srgbClr val="7030A0"/>
                </a:solidFill>
                <a:effectLst>
                  <a:outerShdw blurRad="50800" dist="38100" algn="l" rotWithShape="0">
                    <a:prstClr val="black">
                      <a:alpha val="40000"/>
                    </a:prstClr>
                  </a:outerShdw>
                </a:effectLst>
                <a:latin typeface="Comic Sans MS" panose="030F0702030302020204" pitchFamily="66" charset="0"/>
              </a:rPr>
              <a:t>Putting It All Together </a:t>
            </a:r>
            <a:endParaRPr lang="en-US" b="1" dirty="0">
              <a:solidFill>
                <a:schemeClr val="tx1">
                  <a:lumMod val="75000"/>
                  <a:lumOff val="25000"/>
                </a:schemeClr>
              </a:solidFill>
              <a:latin typeface="Comic Sans MS" panose="030F0702030302020204" pitchFamily="66"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13662" y="384958"/>
            <a:ext cx="3067050" cy="2895600"/>
          </a:xfrm>
          <a:prstGeom prst="rect">
            <a:avLst/>
          </a:prstGeom>
          <a:ln w="76200">
            <a:solidFill>
              <a:schemeClr val="tx1">
                <a:lumMod val="65000"/>
                <a:lumOff val="35000"/>
              </a:schemeClr>
            </a:solidFill>
          </a:ln>
          <a:effectLst>
            <a:outerShdw blurRad="76200" dir="13500000" sy="23000" kx="1200000" algn="br" rotWithShape="0">
              <a:prstClr val="black">
                <a:alpha val="20000"/>
              </a:prstClr>
            </a:outerShdw>
          </a:effectLst>
        </p:spPr>
      </p:pic>
      <p:sp>
        <p:nvSpPr>
          <p:cNvPr id="47" name="Rectangle 46"/>
          <p:cNvSpPr/>
          <p:nvPr/>
        </p:nvSpPr>
        <p:spPr>
          <a:xfrm>
            <a:off x="2775074" y="2292565"/>
            <a:ext cx="475088" cy="280288"/>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8" name="Plaque 47"/>
          <p:cNvSpPr/>
          <p:nvPr/>
        </p:nvSpPr>
        <p:spPr>
          <a:xfrm>
            <a:off x="1755817" y="1971597"/>
            <a:ext cx="304831" cy="280288"/>
          </a:xfrm>
          <a:prstGeom prst="plaque">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6" name="TextBox 15"/>
          <p:cNvSpPr txBox="1"/>
          <p:nvPr/>
        </p:nvSpPr>
        <p:spPr>
          <a:xfrm>
            <a:off x="197645" y="1329399"/>
            <a:ext cx="494287" cy="163121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FF0000"/>
                </a:solidFill>
                <a:latin typeface="Comic Sans MS" panose="030F0702030302020204" pitchFamily="66" charset="0"/>
              </a:rPr>
              <a:t>L</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U</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N</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A</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R</a:t>
            </a:r>
            <a:endParaRPr lang="en-CA" sz="1400" b="1" dirty="0">
              <a:solidFill>
                <a:srgbClr val="FF0000"/>
              </a:solidFill>
              <a:latin typeface="Comic Sans MS" panose="030F0702030302020204" pitchFamily="66" charset="0"/>
            </a:endParaRPr>
          </a:p>
        </p:txBody>
      </p:sp>
      <p:sp>
        <p:nvSpPr>
          <p:cNvPr id="49" name="TextBox 48"/>
          <p:cNvSpPr txBox="1"/>
          <p:nvPr/>
        </p:nvSpPr>
        <p:spPr>
          <a:xfrm>
            <a:off x="191102" y="3514049"/>
            <a:ext cx="494287" cy="255454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002060"/>
                </a:solidFill>
                <a:latin typeface="Comic Sans MS" panose="030F0702030302020204" pitchFamily="66" charset="0"/>
              </a:rPr>
              <a:t>COVENANT</a:t>
            </a:r>
            <a:endParaRPr lang="en-CA" sz="1400" b="1" dirty="0">
              <a:solidFill>
                <a:srgbClr val="002060"/>
              </a:solidFill>
              <a:latin typeface="Comic Sans MS" panose="030F0702030302020204" pitchFamily="66" charset="0"/>
            </a:endParaRPr>
          </a:p>
        </p:txBody>
      </p:sp>
      <p:sp>
        <p:nvSpPr>
          <p:cNvPr id="3" name="TextBox 2"/>
          <p:cNvSpPr txBox="1"/>
          <p:nvPr/>
        </p:nvSpPr>
        <p:spPr>
          <a:xfrm>
            <a:off x="4438507" y="1083056"/>
            <a:ext cx="7364717" cy="5386090"/>
          </a:xfrm>
          <a:prstGeom prst="rect">
            <a:avLst/>
          </a:prstGeom>
          <a:noFill/>
        </p:spPr>
        <p:txBody>
          <a:bodyPr wrap="square" rtlCol="0">
            <a:spAutoFit/>
            <a:scene3d>
              <a:camera prst="orthographicFront"/>
              <a:lightRig rig="threePt" dir="t"/>
            </a:scene3d>
            <a:sp3d extrusionH="57150">
              <a:bevelT w="82550" h="38100" prst="coolSlant"/>
            </a:sp3d>
          </a:bodyPr>
          <a:lstStyle/>
          <a:p>
            <a:pPr marL="285750" indent="-285750">
              <a:buFont typeface="Arial" panose="020B0604020202020204" pitchFamily="34" charset="0"/>
              <a:buChar char="•"/>
            </a:pPr>
            <a:r>
              <a:rPr lang="en-CA" sz="2400" b="1" u="sng" dirty="0">
                <a:solidFill>
                  <a:srgbClr val="0070C0"/>
                </a:solidFill>
                <a:latin typeface="Comic Sans MS" panose="030F0702030302020204" pitchFamily="66" charset="0"/>
              </a:rPr>
              <a:t>Oct 14</a:t>
            </a:r>
            <a:r>
              <a:rPr lang="en-CA" sz="2400" b="1" u="sng" baseline="30000" dirty="0">
                <a:solidFill>
                  <a:srgbClr val="0070C0"/>
                </a:solidFill>
                <a:latin typeface="Comic Sans MS" panose="030F0702030302020204" pitchFamily="66" charset="0"/>
              </a:rPr>
              <a:t>th</a:t>
            </a:r>
            <a:r>
              <a:rPr lang="en-CA" sz="2400" b="1" dirty="0">
                <a:solidFill>
                  <a:srgbClr val="0070C0"/>
                </a:solidFill>
                <a:latin typeface="Comic Sans MS" panose="030F0702030302020204" pitchFamily="66" charset="0"/>
              </a:rPr>
              <a:t>: </a:t>
            </a:r>
            <a:r>
              <a:rPr lang="en-CA" b="1" dirty="0">
                <a:solidFill>
                  <a:srgbClr val="0070C0"/>
                </a:solidFill>
                <a:latin typeface="Comic Sans MS" panose="030F0702030302020204" pitchFamily="66" charset="0"/>
              </a:rPr>
              <a:t>[Friday] </a:t>
            </a:r>
            <a:r>
              <a:rPr lang="en-CA" sz="2400" b="1" dirty="0">
                <a:solidFill>
                  <a:srgbClr val="0070C0"/>
                </a:solidFill>
                <a:latin typeface="Comic Sans MS" panose="030F0702030302020204" pitchFamily="66" charset="0"/>
              </a:rPr>
              <a:t>Yahusha arrived at Jerusalem right on time to teach in the temple the next day for the weekly Shabbat.  </a:t>
            </a:r>
          </a:p>
          <a:p>
            <a:pPr marL="285750" indent="-285750">
              <a:buFont typeface="Arial" panose="020B0604020202020204" pitchFamily="34" charset="0"/>
              <a:buChar char="•"/>
            </a:pPr>
            <a:r>
              <a:rPr lang="en-CA" sz="2400" b="1" u="sng" dirty="0">
                <a:solidFill>
                  <a:schemeClr val="accent6">
                    <a:lumMod val="50000"/>
                  </a:schemeClr>
                </a:solidFill>
                <a:latin typeface="Comic Sans MS" panose="030F0702030302020204" pitchFamily="66" charset="0"/>
              </a:rPr>
              <a:t>Oct 15</a:t>
            </a:r>
            <a:r>
              <a:rPr lang="en-CA" sz="2400" b="1" u="sng" baseline="30000" dirty="0">
                <a:solidFill>
                  <a:schemeClr val="accent6">
                    <a:lumMod val="50000"/>
                  </a:schemeClr>
                </a:solidFill>
                <a:latin typeface="Comic Sans MS" panose="030F0702030302020204" pitchFamily="66" charset="0"/>
              </a:rPr>
              <a:t>th</a:t>
            </a:r>
            <a:r>
              <a:rPr lang="en-CA" sz="2400" b="1" dirty="0">
                <a:solidFill>
                  <a:schemeClr val="accent6">
                    <a:lumMod val="50000"/>
                  </a:schemeClr>
                </a:solidFill>
                <a:latin typeface="Comic Sans MS" panose="030F0702030302020204" pitchFamily="66" charset="0"/>
              </a:rPr>
              <a:t>: Sabbath is indeed </a:t>
            </a:r>
            <a:r>
              <a:rPr lang="en-US" sz="2800" b="1" dirty="0">
                <a:ln>
                  <a:solidFill>
                    <a:schemeClr val="accent6">
                      <a:lumMod val="50000"/>
                    </a:schemeClr>
                  </a:solidFill>
                </a:ln>
                <a:solidFill>
                  <a:srgbClr val="00B050"/>
                </a:solidFill>
              </a:rPr>
              <a:t>“</a:t>
            </a:r>
            <a:r>
              <a:rPr lang="en-US" sz="2800" b="1" u="sng" dirty="0">
                <a:ln>
                  <a:solidFill>
                    <a:schemeClr val="accent6">
                      <a:lumMod val="50000"/>
                    </a:schemeClr>
                  </a:solidFill>
                </a:ln>
                <a:solidFill>
                  <a:srgbClr val="00B050"/>
                </a:solidFill>
              </a:rPr>
              <a:t>about</a:t>
            </a:r>
            <a:r>
              <a:rPr lang="en-US" sz="2800" dirty="0"/>
              <a:t> </a:t>
            </a:r>
            <a:r>
              <a:rPr lang="en-US" sz="2800" b="1" dirty="0">
                <a:ln>
                  <a:solidFill>
                    <a:srgbClr val="80250B"/>
                  </a:solidFill>
                </a:ln>
                <a:solidFill>
                  <a:srgbClr val="CC0099"/>
                </a:solidFill>
              </a:rPr>
              <a:t>the </a:t>
            </a:r>
            <a:r>
              <a:rPr lang="en-US" sz="2800" b="1" dirty="0">
                <a:ln>
                  <a:solidFill>
                    <a:schemeClr val="accent6">
                      <a:lumMod val="50000"/>
                    </a:schemeClr>
                  </a:solidFill>
                </a:ln>
                <a:solidFill>
                  <a:srgbClr val="00B050"/>
                </a:solidFill>
              </a:rPr>
              <a:t>midst</a:t>
            </a:r>
            <a:r>
              <a:rPr lang="en-US" sz="2800" b="1" dirty="0">
                <a:ln>
                  <a:solidFill>
                    <a:srgbClr val="80250B"/>
                  </a:solidFill>
                </a:ln>
                <a:solidFill>
                  <a:srgbClr val="CC0099"/>
                </a:solidFill>
              </a:rPr>
              <a:t> of </a:t>
            </a:r>
            <a:r>
              <a:rPr lang="en-US" sz="2800" b="1" dirty="0">
                <a:ln>
                  <a:solidFill>
                    <a:schemeClr val="accent2">
                      <a:lumMod val="50000"/>
                    </a:schemeClr>
                  </a:solidFill>
                </a:ln>
                <a:solidFill>
                  <a:srgbClr val="FF6600"/>
                </a:solidFill>
              </a:rPr>
              <a:t>the </a:t>
            </a:r>
            <a:r>
              <a:rPr lang="en-US" sz="2400" dirty="0"/>
              <a:t>[Jews’] </a:t>
            </a:r>
            <a:r>
              <a:rPr lang="en-US" sz="2800" b="1" dirty="0">
                <a:ln>
                  <a:solidFill>
                    <a:schemeClr val="accent2">
                      <a:lumMod val="50000"/>
                    </a:schemeClr>
                  </a:solidFill>
                </a:ln>
                <a:solidFill>
                  <a:srgbClr val="FF6600"/>
                </a:solidFill>
              </a:rPr>
              <a:t>feast.”</a:t>
            </a:r>
            <a:r>
              <a:rPr lang="en-CA" sz="2400" b="1" dirty="0">
                <a:solidFill>
                  <a:schemeClr val="accent6">
                    <a:lumMod val="50000"/>
                  </a:schemeClr>
                </a:solidFill>
                <a:latin typeface="Comic Sans MS" panose="030F0702030302020204" pitchFamily="66" charset="0"/>
              </a:rPr>
              <a:t>  </a:t>
            </a:r>
            <a:r>
              <a:rPr lang="en-CA" sz="2400" b="1" dirty="0">
                <a:solidFill>
                  <a:srgbClr val="002060"/>
                </a:solidFill>
                <a:effectLst>
                  <a:glow rad="228600">
                    <a:schemeClr val="accent2">
                      <a:satMod val="175000"/>
                      <a:alpha val="40000"/>
                    </a:schemeClr>
                  </a:glow>
                </a:effectLst>
                <a:latin typeface="Comic Sans MS" panose="030F0702030302020204" pitchFamily="66" charset="0"/>
              </a:rPr>
              <a:t>Therefore, the 1</a:t>
            </a:r>
            <a:r>
              <a:rPr lang="en-CA" sz="2400" b="1" baseline="30000" dirty="0">
                <a:solidFill>
                  <a:srgbClr val="002060"/>
                </a:solidFill>
                <a:effectLst>
                  <a:glow rad="228600">
                    <a:schemeClr val="accent2">
                      <a:satMod val="175000"/>
                      <a:alpha val="40000"/>
                    </a:schemeClr>
                  </a:glow>
                </a:effectLst>
                <a:latin typeface="Comic Sans MS" panose="030F0702030302020204" pitchFamily="66" charset="0"/>
              </a:rPr>
              <a:t>st</a:t>
            </a:r>
            <a:r>
              <a:rPr lang="en-CA" sz="2400" b="1" dirty="0">
                <a:solidFill>
                  <a:srgbClr val="002060"/>
                </a:solidFill>
                <a:effectLst>
                  <a:glow rad="228600">
                    <a:schemeClr val="accent2">
                      <a:satMod val="175000"/>
                      <a:alpha val="40000"/>
                    </a:schemeClr>
                  </a:glow>
                </a:effectLst>
                <a:latin typeface="Comic Sans MS" panose="030F0702030302020204" pitchFamily="66" charset="0"/>
              </a:rPr>
              <a:t> month of their </a:t>
            </a:r>
            <a:r>
              <a:rPr lang="en-CA" sz="2400" b="1" dirty="0">
                <a:solidFill>
                  <a:srgbClr val="C00000"/>
                </a:solidFill>
                <a:effectLst>
                  <a:glow rad="228600">
                    <a:schemeClr val="accent2">
                      <a:satMod val="175000"/>
                      <a:alpha val="40000"/>
                    </a:schemeClr>
                  </a:glow>
                </a:effectLst>
                <a:latin typeface="Comic Sans MS" panose="030F0702030302020204" pitchFamily="66" charset="0"/>
              </a:rPr>
              <a:t>lunar calendar </a:t>
            </a:r>
            <a:r>
              <a:rPr lang="en-CA" sz="2400" b="1" dirty="0">
                <a:solidFill>
                  <a:srgbClr val="002060"/>
                </a:solidFill>
                <a:effectLst>
                  <a:glow rad="228600">
                    <a:schemeClr val="accent2">
                      <a:satMod val="175000"/>
                      <a:alpha val="40000"/>
                    </a:schemeClr>
                  </a:glow>
                </a:effectLst>
                <a:latin typeface="Comic Sans MS" panose="030F0702030302020204" pitchFamily="66" charset="0"/>
              </a:rPr>
              <a:t>was calculated using the crescent moon </a:t>
            </a:r>
            <a:r>
              <a:rPr lang="en-CA" sz="2400" b="1" u="sng" dirty="0">
                <a:solidFill>
                  <a:srgbClr val="C00000"/>
                </a:solidFill>
                <a:effectLst>
                  <a:glow rad="228600">
                    <a:schemeClr val="accent2">
                      <a:satMod val="175000"/>
                      <a:alpha val="40000"/>
                    </a:schemeClr>
                  </a:glow>
                </a:effectLst>
                <a:latin typeface="Comic Sans MS" panose="030F0702030302020204" pitchFamily="66" charset="0"/>
              </a:rPr>
              <a:t>AFTER</a:t>
            </a:r>
            <a:r>
              <a:rPr lang="en-CA" sz="2400" b="1" dirty="0">
                <a:solidFill>
                  <a:srgbClr val="002060"/>
                </a:solidFill>
                <a:effectLst>
                  <a:glow rad="228600">
                    <a:schemeClr val="accent2">
                      <a:satMod val="175000"/>
                      <a:alpha val="40000"/>
                    </a:schemeClr>
                  </a:glow>
                </a:effectLst>
                <a:latin typeface="Comic Sans MS" panose="030F0702030302020204" pitchFamily="66" charset="0"/>
              </a:rPr>
              <a:t> the spring </a:t>
            </a:r>
            <a:r>
              <a:rPr lang="en-CA" sz="2400" b="1" dirty="0" err="1">
                <a:solidFill>
                  <a:srgbClr val="002060"/>
                </a:solidFill>
                <a:effectLst>
                  <a:glow rad="228600">
                    <a:schemeClr val="accent2">
                      <a:satMod val="175000"/>
                      <a:alpha val="40000"/>
                    </a:schemeClr>
                  </a:glow>
                </a:effectLst>
                <a:latin typeface="Comic Sans MS" panose="030F0702030302020204" pitchFamily="66" charset="0"/>
              </a:rPr>
              <a:t>tequfah</a:t>
            </a:r>
            <a:r>
              <a:rPr lang="en-CA" sz="2400" b="1" dirty="0">
                <a:solidFill>
                  <a:srgbClr val="002060"/>
                </a:solidFill>
                <a:effectLst>
                  <a:glow rad="228600">
                    <a:schemeClr val="accent2">
                      <a:satMod val="175000"/>
                      <a:alpha val="40000"/>
                    </a:schemeClr>
                  </a:glow>
                </a:effectLst>
                <a:latin typeface="Comic Sans MS" panose="030F0702030302020204" pitchFamily="66" charset="0"/>
              </a:rPr>
              <a:t>.  </a:t>
            </a:r>
          </a:p>
          <a:p>
            <a:pPr marL="285750" indent="-285750">
              <a:buFont typeface="Arial" panose="020B0604020202020204" pitchFamily="34" charset="0"/>
              <a:buChar char="•"/>
            </a:pPr>
            <a:r>
              <a:rPr lang="en-CA" sz="2400" b="1" u="sng" dirty="0">
                <a:solidFill>
                  <a:srgbClr val="0070C0"/>
                </a:solidFill>
                <a:latin typeface="Comic Sans MS" panose="030F0702030302020204" pitchFamily="66" charset="0"/>
              </a:rPr>
              <a:t>Oct 19 &amp; 20</a:t>
            </a:r>
            <a:r>
              <a:rPr lang="en-CA" sz="2400" b="1" dirty="0">
                <a:solidFill>
                  <a:srgbClr val="0070C0"/>
                </a:solidFill>
                <a:latin typeface="Comic Sans MS" panose="030F0702030302020204" pitchFamily="66" charset="0"/>
              </a:rPr>
              <a:t>:  On Oct 19</a:t>
            </a:r>
            <a:r>
              <a:rPr lang="en-CA" sz="2400" b="1" baseline="30000" dirty="0">
                <a:solidFill>
                  <a:srgbClr val="0070C0"/>
                </a:solidFill>
                <a:latin typeface="Comic Sans MS" panose="030F0702030302020204" pitchFamily="66" charset="0"/>
              </a:rPr>
              <a:t>th</a:t>
            </a:r>
            <a:r>
              <a:rPr lang="en-CA" sz="2400" b="1" dirty="0">
                <a:solidFill>
                  <a:srgbClr val="0070C0"/>
                </a:solidFill>
                <a:latin typeface="Comic Sans MS" panose="030F0702030302020204" pitchFamily="66" charset="0"/>
              </a:rPr>
              <a:t>, Yahusha also honored the 8</a:t>
            </a:r>
            <a:r>
              <a:rPr lang="en-CA" sz="2400" b="1" baseline="30000" dirty="0">
                <a:solidFill>
                  <a:srgbClr val="0070C0"/>
                </a:solidFill>
                <a:latin typeface="Comic Sans MS" panose="030F0702030302020204" pitchFamily="66" charset="0"/>
              </a:rPr>
              <a:t>th</a:t>
            </a:r>
            <a:r>
              <a:rPr lang="en-CA" sz="2400" b="1" dirty="0">
                <a:solidFill>
                  <a:srgbClr val="0070C0"/>
                </a:solidFill>
                <a:latin typeface="Comic Sans MS" panose="030F0702030302020204" pitchFamily="66" charset="0"/>
              </a:rPr>
              <a:t> Rosh Chodesh of Covenant Calendar </a:t>
            </a:r>
            <a:r>
              <a:rPr lang="en-CA" sz="2000" b="1" dirty="0">
                <a:solidFill>
                  <a:srgbClr val="0070C0"/>
                </a:solidFill>
                <a:latin typeface="Comic Sans MS" panose="030F0702030302020204" pitchFamily="66" charset="0"/>
              </a:rPr>
              <a:t>[in the temple], </a:t>
            </a:r>
            <a:r>
              <a:rPr lang="en-CA" sz="2400" b="1" dirty="0">
                <a:solidFill>
                  <a:srgbClr val="0070C0"/>
                </a:solidFill>
                <a:latin typeface="Comic Sans MS" panose="030F0702030302020204" pitchFamily="66" charset="0"/>
              </a:rPr>
              <a:t>and was present Oct 20</a:t>
            </a:r>
            <a:r>
              <a:rPr lang="en-CA" sz="2400" b="1" baseline="30000" dirty="0">
                <a:solidFill>
                  <a:srgbClr val="0070C0"/>
                </a:solidFill>
                <a:latin typeface="Comic Sans MS" panose="030F0702030302020204" pitchFamily="66" charset="0"/>
              </a:rPr>
              <a:t>th</a:t>
            </a:r>
            <a:r>
              <a:rPr lang="en-CA" sz="2400" b="1" dirty="0">
                <a:solidFill>
                  <a:srgbClr val="0070C0"/>
                </a:solidFill>
                <a:latin typeface="Comic Sans MS" panose="030F0702030302020204" pitchFamily="66" charset="0"/>
              </a:rPr>
              <a:t> for </a:t>
            </a:r>
            <a:r>
              <a:rPr lang="en-CA" sz="2400" b="1" dirty="0">
                <a:solidFill>
                  <a:srgbClr val="C00000"/>
                </a:solidFill>
                <a:latin typeface="Comic Sans MS" panose="030F0702030302020204" pitchFamily="66" charset="0"/>
              </a:rPr>
              <a:t>the Last Great Day of the lunar calendar.</a:t>
            </a:r>
            <a:r>
              <a:rPr lang="en-CA" sz="2400" b="1" dirty="0">
                <a:solidFill>
                  <a:srgbClr val="0070C0"/>
                </a:solidFill>
                <a:latin typeface="Comic Sans MS" panose="030F0702030302020204" pitchFamily="66" charset="0"/>
              </a:rPr>
              <a:t> This was a prime opportunity for Him to appeal to the multitudes to accept Him as their Messiah, THE “Water of Life.”</a:t>
            </a:r>
            <a:endParaRPr lang="en-CA" sz="2400" b="1" dirty="0">
              <a:solidFill>
                <a:schemeClr val="tx1">
                  <a:lumMod val="75000"/>
                  <a:lumOff val="25000"/>
                </a:schemeClr>
              </a:solidFill>
              <a:latin typeface="Comic Sans MS" panose="030F0702030302020204" pitchFamily="66" charset="0"/>
            </a:endParaRPr>
          </a:p>
        </p:txBody>
      </p:sp>
      <p:pic>
        <p:nvPicPr>
          <p:cNvPr id="55" name="Picture 54">
            <a:extLst>
              <a:ext uri="{FF2B5EF4-FFF2-40B4-BE49-F238E27FC236}">
                <a16:creationId xmlns:a16="http://schemas.microsoft.com/office/drawing/2014/main" id="{4E5AB81E-D11C-2169-5A02-788CCCE867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303" y="3460846"/>
            <a:ext cx="3067050" cy="3008958"/>
          </a:xfrm>
          <a:prstGeom prst="rect">
            <a:avLst/>
          </a:prstGeom>
          <a:ln w="76200">
            <a:solidFill>
              <a:schemeClr val="tx1">
                <a:lumMod val="65000"/>
                <a:lumOff val="35000"/>
              </a:schemeClr>
            </a:solidFill>
          </a:ln>
        </p:spPr>
      </p:pic>
      <p:sp>
        <p:nvSpPr>
          <p:cNvPr id="38" name="Rectangle 37"/>
          <p:cNvSpPr/>
          <p:nvPr/>
        </p:nvSpPr>
        <p:spPr>
          <a:xfrm>
            <a:off x="1219303" y="5114089"/>
            <a:ext cx="2030859" cy="261049"/>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6" name="Rectangle 35"/>
          <p:cNvSpPr/>
          <p:nvPr/>
        </p:nvSpPr>
        <p:spPr>
          <a:xfrm>
            <a:off x="2801403" y="4807904"/>
            <a:ext cx="1464024" cy="261049"/>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6" name="Plaque 55">
            <a:extLst>
              <a:ext uri="{FF2B5EF4-FFF2-40B4-BE49-F238E27FC236}">
                <a16:creationId xmlns:a16="http://schemas.microsoft.com/office/drawing/2014/main" id="{2FA55730-9C69-A740-C4EC-33EEC9BE0865}"/>
              </a:ext>
            </a:extLst>
          </p:cNvPr>
          <p:cNvSpPr/>
          <p:nvPr/>
        </p:nvSpPr>
        <p:spPr>
          <a:xfrm>
            <a:off x="2663097" y="5109587"/>
            <a:ext cx="304831" cy="280288"/>
          </a:xfrm>
          <a:prstGeom prst="plaque">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7" name="Plaque 56">
            <a:extLst>
              <a:ext uri="{FF2B5EF4-FFF2-40B4-BE49-F238E27FC236}">
                <a16:creationId xmlns:a16="http://schemas.microsoft.com/office/drawing/2014/main" id="{079EC065-87A1-BD11-2AAF-EF6C4F7B5B31}"/>
              </a:ext>
            </a:extLst>
          </p:cNvPr>
          <p:cNvSpPr/>
          <p:nvPr/>
        </p:nvSpPr>
        <p:spPr>
          <a:xfrm>
            <a:off x="2648987" y="2301552"/>
            <a:ext cx="304831" cy="280288"/>
          </a:xfrm>
          <a:prstGeom prst="plaque">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8" name="Rectangle 57">
            <a:extLst>
              <a:ext uri="{FF2B5EF4-FFF2-40B4-BE49-F238E27FC236}">
                <a16:creationId xmlns:a16="http://schemas.microsoft.com/office/drawing/2014/main" id="{A05E1940-3753-9D77-55CB-85EC4150FE49}"/>
              </a:ext>
            </a:extLst>
          </p:cNvPr>
          <p:cNvSpPr/>
          <p:nvPr/>
        </p:nvSpPr>
        <p:spPr>
          <a:xfrm>
            <a:off x="1830047" y="4488054"/>
            <a:ext cx="2435380" cy="279216"/>
          </a:xfrm>
          <a:prstGeom prst="rect">
            <a:avLst/>
          </a:prstGeom>
          <a:solidFill>
            <a:srgbClr val="002060">
              <a:alpha val="30000"/>
            </a:srgbClr>
          </a:solidFill>
          <a:ln w="28575">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9" name="Rectangle 58">
            <a:extLst>
              <a:ext uri="{FF2B5EF4-FFF2-40B4-BE49-F238E27FC236}">
                <a16:creationId xmlns:a16="http://schemas.microsoft.com/office/drawing/2014/main" id="{F8000AD6-7BFF-7E24-65AD-774F27758A24}"/>
              </a:ext>
            </a:extLst>
          </p:cNvPr>
          <p:cNvSpPr/>
          <p:nvPr/>
        </p:nvSpPr>
        <p:spPr>
          <a:xfrm>
            <a:off x="1227741" y="4797762"/>
            <a:ext cx="870697" cy="279216"/>
          </a:xfrm>
          <a:prstGeom prst="rect">
            <a:avLst/>
          </a:prstGeom>
          <a:solidFill>
            <a:srgbClr val="002060">
              <a:alpha val="30000"/>
            </a:srgbClr>
          </a:solidFill>
          <a:ln w="28575">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7" name="Rectangle 36"/>
          <p:cNvSpPr/>
          <p:nvPr/>
        </p:nvSpPr>
        <p:spPr>
          <a:xfrm>
            <a:off x="3693166" y="4498568"/>
            <a:ext cx="356595" cy="261049"/>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0" name="TextBox 59">
            <a:extLst>
              <a:ext uri="{FF2B5EF4-FFF2-40B4-BE49-F238E27FC236}">
                <a16:creationId xmlns:a16="http://schemas.microsoft.com/office/drawing/2014/main" id="{7597C97E-B0D7-92AC-3494-D3ECEE0EBAB2}"/>
              </a:ext>
            </a:extLst>
          </p:cNvPr>
          <p:cNvSpPr txBox="1"/>
          <p:nvPr/>
        </p:nvSpPr>
        <p:spPr>
          <a:xfrm>
            <a:off x="488584" y="1609063"/>
            <a:ext cx="494287"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FF0000"/>
                </a:solidFill>
                <a:latin typeface="Comic Sans MS" panose="030F0702030302020204" pitchFamily="66" charset="0"/>
              </a:rPr>
              <a:t>RED</a:t>
            </a:r>
            <a:endParaRPr lang="en-CA" sz="1400" b="1" dirty="0">
              <a:solidFill>
                <a:srgbClr val="FF0000"/>
              </a:solidFill>
              <a:latin typeface="Comic Sans MS" panose="030F0702030302020204" pitchFamily="66" charset="0"/>
            </a:endParaRPr>
          </a:p>
        </p:txBody>
      </p:sp>
      <p:sp>
        <p:nvSpPr>
          <p:cNvPr id="39" name="Pentagon 38"/>
          <p:cNvSpPr/>
          <p:nvPr/>
        </p:nvSpPr>
        <p:spPr>
          <a:xfrm>
            <a:off x="3866246" y="4703289"/>
            <a:ext cx="451156" cy="406298"/>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1" name="TextBox 60">
            <a:extLst>
              <a:ext uri="{FF2B5EF4-FFF2-40B4-BE49-F238E27FC236}">
                <a16:creationId xmlns:a16="http://schemas.microsoft.com/office/drawing/2014/main" id="{316B8F8D-B7F4-0913-F72D-070A9CDE28CE}"/>
              </a:ext>
            </a:extLst>
          </p:cNvPr>
          <p:cNvSpPr txBox="1"/>
          <p:nvPr/>
        </p:nvSpPr>
        <p:spPr>
          <a:xfrm>
            <a:off x="540597" y="4107518"/>
            <a:ext cx="494287"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002060"/>
                </a:solidFill>
                <a:latin typeface="Comic Sans MS" panose="030F0702030302020204" pitchFamily="66" charset="0"/>
              </a:rPr>
              <a:t>B</a:t>
            </a:r>
            <a:br>
              <a:rPr lang="en-US" sz="2000" b="1" dirty="0">
                <a:solidFill>
                  <a:srgbClr val="002060"/>
                </a:solidFill>
                <a:latin typeface="Comic Sans MS" panose="030F0702030302020204" pitchFamily="66" charset="0"/>
              </a:rPr>
            </a:br>
            <a:r>
              <a:rPr lang="en-US" sz="2000" b="1" dirty="0">
                <a:solidFill>
                  <a:srgbClr val="002060"/>
                </a:solidFill>
                <a:latin typeface="Comic Sans MS" panose="030F0702030302020204" pitchFamily="66" charset="0"/>
              </a:rPr>
              <a:t>LUE</a:t>
            </a:r>
            <a:endParaRPr lang="en-CA" sz="1400" b="1" dirty="0">
              <a:solidFill>
                <a:srgbClr val="002060"/>
              </a:solidFill>
              <a:latin typeface="Comic Sans MS" panose="030F0702030302020204" pitchFamily="66" charset="0"/>
            </a:endParaRPr>
          </a:p>
        </p:txBody>
      </p:sp>
      <p:sp>
        <p:nvSpPr>
          <p:cNvPr id="4" name="Pentagon 3">
            <a:extLst>
              <a:ext uri="{FF2B5EF4-FFF2-40B4-BE49-F238E27FC236}">
                <a16:creationId xmlns:a16="http://schemas.microsoft.com/office/drawing/2014/main" id="{A0E884EB-347C-8A65-358A-7DB2ACA2D2A3}"/>
              </a:ext>
            </a:extLst>
          </p:cNvPr>
          <p:cNvSpPr/>
          <p:nvPr/>
        </p:nvSpPr>
        <p:spPr>
          <a:xfrm>
            <a:off x="3022587" y="4985016"/>
            <a:ext cx="451156" cy="406298"/>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576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down)">
                                      <p:cBhvr>
                                        <p:cTn id="13" dur="580">
                                          <p:stCondLst>
                                            <p:cond delay="0"/>
                                          </p:stCondLst>
                                        </p:cTn>
                                        <p:tgtEl>
                                          <p:spTgt spid="39"/>
                                        </p:tgtEl>
                                      </p:cBhvr>
                                    </p:animEffect>
                                    <p:anim calcmode="lin" valueType="num">
                                      <p:cBhvr>
                                        <p:cTn id="1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9" dur="26">
                                          <p:stCondLst>
                                            <p:cond delay="650"/>
                                          </p:stCondLst>
                                        </p:cTn>
                                        <p:tgtEl>
                                          <p:spTgt spid="39"/>
                                        </p:tgtEl>
                                      </p:cBhvr>
                                      <p:to x="100000" y="60000"/>
                                    </p:animScale>
                                    <p:animScale>
                                      <p:cBhvr>
                                        <p:cTn id="20" dur="166" decel="50000">
                                          <p:stCondLst>
                                            <p:cond delay="676"/>
                                          </p:stCondLst>
                                        </p:cTn>
                                        <p:tgtEl>
                                          <p:spTgt spid="39"/>
                                        </p:tgtEl>
                                      </p:cBhvr>
                                      <p:to x="100000" y="100000"/>
                                    </p:animScale>
                                    <p:animScale>
                                      <p:cBhvr>
                                        <p:cTn id="21" dur="26">
                                          <p:stCondLst>
                                            <p:cond delay="1312"/>
                                          </p:stCondLst>
                                        </p:cTn>
                                        <p:tgtEl>
                                          <p:spTgt spid="39"/>
                                        </p:tgtEl>
                                      </p:cBhvr>
                                      <p:to x="100000" y="80000"/>
                                    </p:animScale>
                                    <p:animScale>
                                      <p:cBhvr>
                                        <p:cTn id="22" dur="166" decel="50000">
                                          <p:stCondLst>
                                            <p:cond delay="1338"/>
                                          </p:stCondLst>
                                        </p:cTn>
                                        <p:tgtEl>
                                          <p:spTgt spid="39"/>
                                        </p:tgtEl>
                                      </p:cBhvr>
                                      <p:to x="100000" y="100000"/>
                                    </p:animScale>
                                    <p:animScale>
                                      <p:cBhvr>
                                        <p:cTn id="23" dur="26">
                                          <p:stCondLst>
                                            <p:cond delay="1642"/>
                                          </p:stCondLst>
                                        </p:cTn>
                                        <p:tgtEl>
                                          <p:spTgt spid="39"/>
                                        </p:tgtEl>
                                      </p:cBhvr>
                                      <p:to x="100000" y="90000"/>
                                    </p:animScale>
                                    <p:animScale>
                                      <p:cBhvr>
                                        <p:cTn id="24" dur="166" decel="50000">
                                          <p:stCondLst>
                                            <p:cond delay="1668"/>
                                          </p:stCondLst>
                                        </p:cTn>
                                        <p:tgtEl>
                                          <p:spTgt spid="39"/>
                                        </p:tgtEl>
                                      </p:cBhvr>
                                      <p:to x="100000" y="100000"/>
                                    </p:animScale>
                                    <p:animScale>
                                      <p:cBhvr>
                                        <p:cTn id="25" dur="26">
                                          <p:stCondLst>
                                            <p:cond delay="1808"/>
                                          </p:stCondLst>
                                        </p:cTn>
                                        <p:tgtEl>
                                          <p:spTgt spid="39"/>
                                        </p:tgtEl>
                                      </p:cBhvr>
                                      <p:to x="100000" y="95000"/>
                                    </p:animScale>
                                    <p:animScale>
                                      <p:cBhvr>
                                        <p:cTn id="26" dur="166" decel="50000">
                                          <p:stCondLst>
                                            <p:cond delay="1834"/>
                                          </p:stCondLst>
                                        </p:cTn>
                                        <p:tgtEl>
                                          <p:spTgt spid="39"/>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down)">
                                      <p:cBhvr>
                                        <p:cTn id="31" dur="580">
                                          <p:stCondLst>
                                            <p:cond delay="0"/>
                                          </p:stCondLst>
                                        </p:cTn>
                                        <p:tgtEl>
                                          <p:spTgt spid="3">
                                            <p:txEl>
                                              <p:pRg st="2" end="2"/>
                                            </p:txEl>
                                          </p:spTgt>
                                        </p:tgtEl>
                                      </p:cBhvr>
                                    </p:animEffect>
                                    <p:anim calcmode="lin" valueType="num">
                                      <p:cBhvr>
                                        <p:cTn id="3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2" end="2"/>
                                            </p:txEl>
                                          </p:spTgt>
                                        </p:tgtEl>
                                      </p:cBhvr>
                                      <p:to x="100000" y="60000"/>
                                    </p:animScale>
                                    <p:animScale>
                                      <p:cBhvr>
                                        <p:cTn id="38" dur="166" decel="50000">
                                          <p:stCondLst>
                                            <p:cond delay="676"/>
                                          </p:stCondLst>
                                        </p:cTn>
                                        <p:tgtEl>
                                          <p:spTgt spid="3">
                                            <p:txEl>
                                              <p:pRg st="2" end="2"/>
                                            </p:txEl>
                                          </p:spTgt>
                                        </p:tgtEl>
                                      </p:cBhvr>
                                      <p:to x="100000" y="100000"/>
                                    </p:animScale>
                                    <p:animScale>
                                      <p:cBhvr>
                                        <p:cTn id="39" dur="26">
                                          <p:stCondLst>
                                            <p:cond delay="1312"/>
                                          </p:stCondLst>
                                        </p:cTn>
                                        <p:tgtEl>
                                          <p:spTgt spid="3">
                                            <p:txEl>
                                              <p:pRg st="2" end="2"/>
                                            </p:txEl>
                                          </p:spTgt>
                                        </p:tgtEl>
                                      </p:cBhvr>
                                      <p:to x="100000" y="80000"/>
                                    </p:animScale>
                                    <p:animScale>
                                      <p:cBhvr>
                                        <p:cTn id="40" dur="166" decel="50000">
                                          <p:stCondLst>
                                            <p:cond delay="1338"/>
                                          </p:stCondLst>
                                        </p:cTn>
                                        <p:tgtEl>
                                          <p:spTgt spid="3">
                                            <p:txEl>
                                              <p:pRg st="2" end="2"/>
                                            </p:txEl>
                                          </p:spTgt>
                                        </p:tgtEl>
                                      </p:cBhvr>
                                      <p:to x="100000" y="100000"/>
                                    </p:animScale>
                                    <p:animScale>
                                      <p:cBhvr>
                                        <p:cTn id="41" dur="26">
                                          <p:stCondLst>
                                            <p:cond delay="1642"/>
                                          </p:stCondLst>
                                        </p:cTn>
                                        <p:tgtEl>
                                          <p:spTgt spid="3">
                                            <p:txEl>
                                              <p:pRg st="2" end="2"/>
                                            </p:txEl>
                                          </p:spTgt>
                                        </p:tgtEl>
                                      </p:cBhvr>
                                      <p:to x="100000" y="90000"/>
                                    </p:animScale>
                                    <p:animScale>
                                      <p:cBhvr>
                                        <p:cTn id="42" dur="166" decel="50000">
                                          <p:stCondLst>
                                            <p:cond delay="1668"/>
                                          </p:stCondLst>
                                        </p:cTn>
                                        <p:tgtEl>
                                          <p:spTgt spid="3">
                                            <p:txEl>
                                              <p:pRg st="2" end="2"/>
                                            </p:txEl>
                                          </p:spTgt>
                                        </p:tgtEl>
                                      </p:cBhvr>
                                      <p:to x="100000" y="100000"/>
                                    </p:animScale>
                                    <p:animScale>
                                      <p:cBhvr>
                                        <p:cTn id="43" dur="26">
                                          <p:stCondLst>
                                            <p:cond delay="1808"/>
                                          </p:stCondLst>
                                        </p:cTn>
                                        <p:tgtEl>
                                          <p:spTgt spid="3">
                                            <p:txEl>
                                              <p:pRg st="2" end="2"/>
                                            </p:txEl>
                                          </p:spTgt>
                                        </p:tgtEl>
                                      </p:cBhvr>
                                      <p:to x="100000" y="95000"/>
                                    </p:animScale>
                                    <p:animScale>
                                      <p:cBhvr>
                                        <p:cTn id="44" dur="166" decel="50000">
                                          <p:stCondLst>
                                            <p:cond delay="1834"/>
                                          </p:stCondLst>
                                        </p:cTn>
                                        <p:tgtEl>
                                          <p:spTgt spid="3">
                                            <p:txEl>
                                              <p:pRg st="2" end="2"/>
                                            </p:txEl>
                                          </p:spTgt>
                                        </p:tgtEl>
                                      </p:cBhvr>
                                      <p:to x="100000" y="100000"/>
                                    </p:animScale>
                                  </p:childTnLst>
                                </p:cTn>
                              </p:par>
                            </p:childTnLst>
                          </p:cTn>
                        </p:par>
                        <p:par>
                          <p:cTn id="45" fill="hold">
                            <p:stCondLst>
                              <p:cond delay="2000"/>
                            </p:stCondLst>
                            <p:childTnLst>
                              <p:par>
                                <p:cTn id="46" presetID="26" presetClass="entr" presetSubtype="0"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80">
                                          <p:stCondLst>
                                            <p:cond delay="0"/>
                                          </p:stCondLst>
                                        </p:cTn>
                                        <p:tgtEl>
                                          <p:spTgt spid="56"/>
                                        </p:tgtEl>
                                      </p:cBhvr>
                                    </p:animEffect>
                                    <p:anim calcmode="lin" valueType="num">
                                      <p:cBhvr>
                                        <p:cTn id="49"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54" dur="26">
                                          <p:stCondLst>
                                            <p:cond delay="650"/>
                                          </p:stCondLst>
                                        </p:cTn>
                                        <p:tgtEl>
                                          <p:spTgt spid="56"/>
                                        </p:tgtEl>
                                      </p:cBhvr>
                                      <p:to x="100000" y="60000"/>
                                    </p:animScale>
                                    <p:animScale>
                                      <p:cBhvr>
                                        <p:cTn id="55" dur="166" decel="50000">
                                          <p:stCondLst>
                                            <p:cond delay="676"/>
                                          </p:stCondLst>
                                        </p:cTn>
                                        <p:tgtEl>
                                          <p:spTgt spid="56"/>
                                        </p:tgtEl>
                                      </p:cBhvr>
                                      <p:to x="100000" y="100000"/>
                                    </p:animScale>
                                    <p:animScale>
                                      <p:cBhvr>
                                        <p:cTn id="56" dur="26">
                                          <p:stCondLst>
                                            <p:cond delay="1312"/>
                                          </p:stCondLst>
                                        </p:cTn>
                                        <p:tgtEl>
                                          <p:spTgt spid="56"/>
                                        </p:tgtEl>
                                      </p:cBhvr>
                                      <p:to x="100000" y="80000"/>
                                    </p:animScale>
                                    <p:animScale>
                                      <p:cBhvr>
                                        <p:cTn id="57" dur="166" decel="50000">
                                          <p:stCondLst>
                                            <p:cond delay="1338"/>
                                          </p:stCondLst>
                                        </p:cTn>
                                        <p:tgtEl>
                                          <p:spTgt spid="56"/>
                                        </p:tgtEl>
                                      </p:cBhvr>
                                      <p:to x="100000" y="100000"/>
                                    </p:animScale>
                                    <p:animScale>
                                      <p:cBhvr>
                                        <p:cTn id="58" dur="26">
                                          <p:stCondLst>
                                            <p:cond delay="1642"/>
                                          </p:stCondLst>
                                        </p:cTn>
                                        <p:tgtEl>
                                          <p:spTgt spid="56"/>
                                        </p:tgtEl>
                                      </p:cBhvr>
                                      <p:to x="100000" y="90000"/>
                                    </p:animScale>
                                    <p:animScale>
                                      <p:cBhvr>
                                        <p:cTn id="59" dur="166" decel="50000">
                                          <p:stCondLst>
                                            <p:cond delay="1668"/>
                                          </p:stCondLst>
                                        </p:cTn>
                                        <p:tgtEl>
                                          <p:spTgt spid="56"/>
                                        </p:tgtEl>
                                      </p:cBhvr>
                                      <p:to x="100000" y="100000"/>
                                    </p:animScale>
                                    <p:animScale>
                                      <p:cBhvr>
                                        <p:cTn id="60" dur="26">
                                          <p:stCondLst>
                                            <p:cond delay="1808"/>
                                          </p:stCondLst>
                                        </p:cTn>
                                        <p:tgtEl>
                                          <p:spTgt spid="56"/>
                                        </p:tgtEl>
                                      </p:cBhvr>
                                      <p:to x="100000" y="95000"/>
                                    </p:animScale>
                                    <p:animScale>
                                      <p:cBhvr>
                                        <p:cTn id="61" dur="166" decel="50000">
                                          <p:stCondLst>
                                            <p:cond delay="1834"/>
                                          </p:stCondLst>
                                        </p:cTn>
                                        <p:tgtEl>
                                          <p:spTgt spid="56"/>
                                        </p:tgtEl>
                                      </p:cBhvr>
                                      <p:to x="100000" y="100000"/>
                                    </p:animScale>
                                  </p:childTnLst>
                                </p:cTn>
                              </p:par>
                            </p:childTnLst>
                          </p:cTn>
                        </p:par>
                        <p:par>
                          <p:cTn id="62" fill="hold">
                            <p:stCondLst>
                              <p:cond delay="4000"/>
                            </p:stCondLst>
                            <p:childTnLst>
                              <p:par>
                                <p:cTn id="63" presetID="26" presetClass="entr" presetSubtype="0" fill="hold" grpId="0" nodeType="afterEffect">
                                  <p:stCondLst>
                                    <p:cond delay="5000"/>
                                  </p:stCondLst>
                                  <p:childTnLst>
                                    <p:set>
                                      <p:cBhvr>
                                        <p:cTn id="64" dur="1" fill="hold">
                                          <p:stCondLst>
                                            <p:cond delay="0"/>
                                          </p:stCondLst>
                                        </p:cTn>
                                        <p:tgtEl>
                                          <p:spTgt spid="4"/>
                                        </p:tgtEl>
                                        <p:attrNameLst>
                                          <p:attrName>style.visibility</p:attrName>
                                        </p:attrNameLst>
                                      </p:cBhvr>
                                      <p:to>
                                        <p:strVal val="visible"/>
                                      </p:to>
                                    </p:set>
                                    <p:animEffect transition="in" filter="wipe(down)">
                                      <p:cBhvr>
                                        <p:cTn id="65" dur="580">
                                          <p:stCondLst>
                                            <p:cond delay="0"/>
                                          </p:stCondLst>
                                        </p:cTn>
                                        <p:tgtEl>
                                          <p:spTgt spid="4"/>
                                        </p:tgtEl>
                                      </p:cBhvr>
                                    </p:animEffect>
                                    <p:anim calcmode="lin" valueType="num">
                                      <p:cBhvr>
                                        <p:cTn id="6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71" dur="26">
                                          <p:stCondLst>
                                            <p:cond delay="650"/>
                                          </p:stCondLst>
                                        </p:cTn>
                                        <p:tgtEl>
                                          <p:spTgt spid="4"/>
                                        </p:tgtEl>
                                      </p:cBhvr>
                                      <p:to x="100000" y="60000"/>
                                    </p:animScale>
                                    <p:animScale>
                                      <p:cBhvr>
                                        <p:cTn id="72" dur="166" decel="50000">
                                          <p:stCondLst>
                                            <p:cond delay="676"/>
                                          </p:stCondLst>
                                        </p:cTn>
                                        <p:tgtEl>
                                          <p:spTgt spid="4"/>
                                        </p:tgtEl>
                                      </p:cBhvr>
                                      <p:to x="100000" y="100000"/>
                                    </p:animScale>
                                    <p:animScale>
                                      <p:cBhvr>
                                        <p:cTn id="73" dur="26">
                                          <p:stCondLst>
                                            <p:cond delay="1312"/>
                                          </p:stCondLst>
                                        </p:cTn>
                                        <p:tgtEl>
                                          <p:spTgt spid="4"/>
                                        </p:tgtEl>
                                      </p:cBhvr>
                                      <p:to x="100000" y="80000"/>
                                    </p:animScale>
                                    <p:animScale>
                                      <p:cBhvr>
                                        <p:cTn id="74" dur="166" decel="50000">
                                          <p:stCondLst>
                                            <p:cond delay="1338"/>
                                          </p:stCondLst>
                                        </p:cTn>
                                        <p:tgtEl>
                                          <p:spTgt spid="4"/>
                                        </p:tgtEl>
                                      </p:cBhvr>
                                      <p:to x="100000" y="100000"/>
                                    </p:animScale>
                                    <p:animScale>
                                      <p:cBhvr>
                                        <p:cTn id="75" dur="26">
                                          <p:stCondLst>
                                            <p:cond delay="1642"/>
                                          </p:stCondLst>
                                        </p:cTn>
                                        <p:tgtEl>
                                          <p:spTgt spid="4"/>
                                        </p:tgtEl>
                                      </p:cBhvr>
                                      <p:to x="100000" y="90000"/>
                                    </p:animScale>
                                    <p:animScale>
                                      <p:cBhvr>
                                        <p:cTn id="76" dur="166" decel="50000">
                                          <p:stCondLst>
                                            <p:cond delay="1668"/>
                                          </p:stCondLst>
                                        </p:cTn>
                                        <p:tgtEl>
                                          <p:spTgt spid="4"/>
                                        </p:tgtEl>
                                      </p:cBhvr>
                                      <p:to x="100000" y="100000"/>
                                    </p:animScale>
                                    <p:animScale>
                                      <p:cBhvr>
                                        <p:cTn id="77" dur="26">
                                          <p:stCondLst>
                                            <p:cond delay="1808"/>
                                          </p:stCondLst>
                                        </p:cTn>
                                        <p:tgtEl>
                                          <p:spTgt spid="4"/>
                                        </p:tgtEl>
                                      </p:cBhvr>
                                      <p:to x="100000" y="95000"/>
                                    </p:animScale>
                                    <p:animScale>
                                      <p:cBhvr>
                                        <p:cTn id="78" dur="166" decel="50000">
                                          <p:stCondLst>
                                            <p:cond delay="1834"/>
                                          </p:stCondLst>
                                        </p:cTn>
                                        <p:tgtEl>
                                          <p:spTgt spid="4"/>
                                        </p:tgtEl>
                                      </p:cBhvr>
                                      <p:to x="100000" y="100000"/>
                                    </p:animScale>
                                  </p:childTnLst>
                                </p:cTn>
                              </p:par>
                            </p:childTnLst>
                          </p:cTn>
                        </p:par>
                        <p:par>
                          <p:cTn id="79" fill="hold">
                            <p:stCondLst>
                              <p:cond delay="11000"/>
                            </p:stCondLst>
                            <p:childTnLst>
                              <p:par>
                                <p:cTn id="80" presetID="8" presetClass="emph" presetSubtype="0" repeatCount="2000" fill="hold" grpId="1" nodeType="afterEffect">
                                  <p:stCondLst>
                                    <p:cond delay="0"/>
                                  </p:stCondLst>
                                  <p:childTnLst>
                                    <p:animRot by="21600000">
                                      <p:cBhvr>
                                        <p:cTn id="81"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9" grpId="0" animBg="1"/>
      <p:bldP spid="4" grpId="0" animBg="1"/>
      <p:bldP spid="4"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50000">
              <a:srgbClr val="FF99FF"/>
            </a:gs>
            <a:gs pos="80000">
              <a:schemeClr val="accent4">
                <a:alpha val="72000"/>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49</a:t>
            </a:fld>
            <a:endParaRPr lang="en-US" dirty="0">
              <a:solidFill>
                <a:schemeClr val="tx1"/>
              </a:solidFill>
            </a:endParaRPr>
          </a:p>
        </p:txBody>
      </p:sp>
      <p:sp>
        <p:nvSpPr>
          <p:cNvPr id="21" name="Title 1"/>
          <p:cNvSpPr txBox="1">
            <a:spLocks/>
          </p:cNvSpPr>
          <p:nvPr/>
        </p:nvSpPr>
        <p:spPr>
          <a:xfrm>
            <a:off x="649135" y="-5590"/>
            <a:ext cx="10893730" cy="732673"/>
          </a:xfrm>
          <a:prstGeom prst="rect">
            <a:avLst/>
          </a:prstGeom>
          <a:noFill/>
          <a:ln w="57150">
            <a:noFill/>
          </a:ln>
          <a:effectLst>
            <a:glow rad="228600">
              <a:schemeClr val="accent4">
                <a:satMod val="175000"/>
                <a:alpha val="40000"/>
              </a:schemeClr>
            </a:glow>
          </a:effectLst>
          <a:scene3d>
            <a:camera prst="orthographicFront"/>
            <a:lightRig rig="threePt" dir="t"/>
          </a:scene3d>
          <a:sp3d>
            <a:bevelT w="114300" prst="artDeco"/>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spcAft>
                <a:spcPts val="1200"/>
              </a:spcAft>
            </a:pPr>
            <a:r>
              <a:rPr lang="en-US" sz="3600" b="1" dirty="0">
                <a:solidFill>
                  <a:srgbClr val="7030A0"/>
                </a:solidFill>
                <a:effectLst>
                  <a:outerShdw blurRad="50800" dist="38100" algn="l" rotWithShape="0">
                    <a:prstClr val="black">
                      <a:alpha val="40000"/>
                    </a:prstClr>
                  </a:outerShdw>
                </a:effectLst>
                <a:latin typeface="Comic Sans MS" panose="030F0702030302020204" pitchFamily="66" charset="0"/>
              </a:rPr>
              <a:t>Comparison of </a:t>
            </a:r>
            <a:r>
              <a:rPr lang="en-US" sz="3600" b="1" dirty="0">
                <a:solidFill>
                  <a:srgbClr val="C00000"/>
                </a:solidFill>
                <a:effectLst>
                  <a:outerShdw blurRad="50800" dist="38100" algn="l" rotWithShape="0">
                    <a:prstClr val="black">
                      <a:alpha val="40000"/>
                    </a:prstClr>
                  </a:outerShdw>
                </a:effectLst>
                <a:latin typeface="Comic Sans MS" panose="030F0702030302020204" pitchFamily="66" charset="0"/>
              </a:rPr>
              <a:t>Lunar</a:t>
            </a:r>
            <a:r>
              <a:rPr lang="en-US" sz="3600" b="1" dirty="0">
                <a:solidFill>
                  <a:srgbClr val="7030A0"/>
                </a:solidFill>
                <a:effectLst>
                  <a:outerShdw blurRad="50800" dist="38100" algn="l" rotWithShape="0">
                    <a:prstClr val="black">
                      <a:alpha val="40000"/>
                    </a:prstClr>
                  </a:outerShdw>
                </a:effectLst>
                <a:latin typeface="Comic Sans MS" panose="030F0702030302020204" pitchFamily="66" charset="0"/>
              </a:rPr>
              <a:t> &amp; </a:t>
            </a:r>
            <a:r>
              <a:rPr lang="en-US" sz="3600" b="1" dirty="0">
                <a:solidFill>
                  <a:srgbClr val="0070C0"/>
                </a:solidFill>
                <a:effectLst>
                  <a:outerShdw blurRad="50800" dist="38100" algn="l" rotWithShape="0">
                    <a:prstClr val="black">
                      <a:alpha val="40000"/>
                    </a:prstClr>
                  </a:outerShdw>
                </a:effectLst>
                <a:latin typeface="Comic Sans MS" panose="030F0702030302020204" pitchFamily="66" charset="0"/>
              </a:rPr>
              <a:t>Covenant</a:t>
            </a:r>
            <a:r>
              <a:rPr lang="en-US" sz="3600" b="1" dirty="0">
                <a:solidFill>
                  <a:srgbClr val="7030A0"/>
                </a:solidFill>
                <a:effectLst>
                  <a:outerShdw blurRad="50800" dist="38100" algn="l" rotWithShape="0">
                    <a:prstClr val="black">
                      <a:alpha val="40000"/>
                    </a:prstClr>
                  </a:outerShdw>
                </a:effectLst>
                <a:latin typeface="Comic Sans MS" panose="030F0702030302020204" pitchFamily="66" charset="0"/>
              </a:rPr>
              <a:t> Calendars </a:t>
            </a:r>
            <a:endParaRPr lang="en-US" sz="3600" b="1" dirty="0">
              <a:solidFill>
                <a:schemeClr val="tx1">
                  <a:lumMod val="75000"/>
                  <a:lumOff val="25000"/>
                </a:schemeClr>
              </a:solidFill>
              <a:latin typeface="Comic Sans MS" panose="030F0702030302020204" pitchFamily="66"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59499" y="1511396"/>
            <a:ext cx="5141558" cy="4854142"/>
          </a:xfrm>
          <a:prstGeom prst="rect">
            <a:avLst/>
          </a:prstGeom>
          <a:ln w="76200">
            <a:solidFill>
              <a:schemeClr val="tx1">
                <a:lumMod val="65000"/>
                <a:lumOff val="35000"/>
              </a:schemeClr>
            </a:solidFill>
          </a:ln>
          <a:effectLst>
            <a:outerShdw blurRad="76200" dir="13500000" sy="23000" kx="1200000" algn="br" rotWithShape="0">
              <a:prstClr val="black">
                <a:alpha val="20000"/>
              </a:prstClr>
            </a:outerShdw>
          </a:effectLst>
        </p:spPr>
      </p:pic>
      <p:sp>
        <p:nvSpPr>
          <p:cNvPr id="47" name="Rectangle 46"/>
          <p:cNvSpPr/>
          <p:nvPr/>
        </p:nvSpPr>
        <p:spPr>
          <a:xfrm>
            <a:off x="9097385" y="4676530"/>
            <a:ext cx="766493" cy="537260"/>
          </a:xfrm>
          <a:prstGeom prst="rect">
            <a:avLst/>
          </a:prstGeom>
          <a:solidFill>
            <a:srgbClr val="FF0000">
              <a:alpha val="20000"/>
            </a:srgbClr>
          </a:solidFill>
          <a:ln w="5715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0" name="TextBox 49"/>
          <p:cNvSpPr txBox="1"/>
          <p:nvPr/>
        </p:nvSpPr>
        <p:spPr>
          <a:xfrm>
            <a:off x="635293" y="588228"/>
            <a:ext cx="5044915"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400" b="1" dirty="0">
                <a:solidFill>
                  <a:srgbClr val="C00000"/>
                </a:solidFill>
                <a:latin typeface="Comic Sans MS" panose="030F0702030302020204" pitchFamily="66" charset="0"/>
              </a:rPr>
              <a:t>For Passover, </a:t>
            </a:r>
            <a:r>
              <a:rPr lang="en-US" sz="2400" b="1" dirty="0">
                <a:solidFill>
                  <a:schemeClr val="tx1">
                    <a:lumMod val="65000"/>
                    <a:lumOff val="35000"/>
                  </a:schemeClr>
                </a:solidFill>
                <a:latin typeface="Comic Sans MS" panose="030F0702030302020204" pitchFamily="66" charset="0"/>
              </a:rPr>
              <a:t>these 2 calendars are about </a:t>
            </a:r>
            <a:r>
              <a:rPr lang="en-US" sz="2400" b="1" dirty="0">
                <a:solidFill>
                  <a:srgbClr val="C00000"/>
                </a:solidFill>
                <a:latin typeface="Comic Sans MS" panose="030F0702030302020204" pitchFamily="66" charset="0"/>
              </a:rPr>
              <a:t>12/13 days apart.</a:t>
            </a:r>
            <a:endParaRPr lang="en-CA" sz="1600" b="1" dirty="0">
              <a:solidFill>
                <a:srgbClr val="C00000"/>
              </a:solidFill>
              <a:latin typeface="Comic Sans MS" panose="030F0702030302020204" pitchFamily="66" charset="0"/>
            </a:endParaRPr>
          </a:p>
        </p:txBody>
      </p:sp>
      <p:pic>
        <p:nvPicPr>
          <p:cNvPr id="7" name="Picture 6">
            <a:extLst>
              <a:ext uri="{FF2B5EF4-FFF2-40B4-BE49-F238E27FC236}">
                <a16:creationId xmlns:a16="http://schemas.microsoft.com/office/drawing/2014/main" id="{2E9A4568-4807-2351-E9BC-096DB5EDD289}"/>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18071" y="1511396"/>
            <a:ext cx="5044915" cy="4854142"/>
          </a:xfrm>
          <a:prstGeom prst="rect">
            <a:avLst/>
          </a:prstGeom>
          <a:ln w="76200">
            <a:solidFill>
              <a:schemeClr val="tx1">
                <a:lumMod val="65000"/>
                <a:lumOff val="35000"/>
              </a:schemeClr>
            </a:solidFill>
          </a:ln>
          <a:effectLst>
            <a:outerShdw blurRad="76200" dir="13500000" sy="23000" kx="1200000" algn="br" rotWithShape="0">
              <a:prstClr val="black">
                <a:alpha val="20000"/>
              </a:prstClr>
            </a:outerShdw>
          </a:effectLst>
        </p:spPr>
      </p:pic>
      <p:sp>
        <p:nvSpPr>
          <p:cNvPr id="8" name="Teardrop 7">
            <a:extLst>
              <a:ext uri="{FF2B5EF4-FFF2-40B4-BE49-F238E27FC236}">
                <a16:creationId xmlns:a16="http://schemas.microsoft.com/office/drawing/2014/main" id="{BF6937C3-D134-8C46-615A-1610FE779EF1}"/>
              </a:ext>
            </a:extLst>
          </p:cNvPr>
          <p:cNvSpPr/>
          <p:nvPr/>
        </p:nvSpPr>
        <p:spPr>
          <a:xfrm>
            <a:off x="2180882" y="3333049"/>
            <a:ext cx="549587" cy="518225"/>
          </a:xfrm>
          <a:prstGeom prst="teardrop">
            <a:avLst/>
          </a:prstGeom>
          <a:noFill/>
          <a:ln w="76200">
            <a:solidFill>
              <a:schemeClr val="accent1">
                <a:lumMod val="75000"/>
              </a:schemeClr>
            </a:solidFill>
          </a:ln>
          <a:effectLst>
            <a:glow rad="228600">
              <a:srgbClr val="C00000">
                <a:alpha val="40000"/>
              </a:srgb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ardrop 11">
            <a:extLst>
              <a:ext uri="{FF2B5EF4-FFF2-40B4-BE49-F238E27FC236}">
                <a16:creationId xmlns:a16="http://schemas.microsoft.com/office/drawing/2014/main" id="{BB82C041-DE1D-09EA-B4DE-4D540BE69D54}"/>
              </a:ext>
            </a:extLst>
          </p:cNvPr>
          <p:cNvSpPr/>
          <p:nvPr/>
        </p:nvSpPr>
        <p:spPr>
          <a:xfrm rot="4127861">
            <a:off x="598233" y="4368434"/>
            <a:ext cx="862358" cy="846286"/>
          </a:xfrm>
          <a:prstGeom prst="teardrop">
            <a:avLst>
              <a:gd name="adj" fmla="val 200000"/>
            </a:avLst>
          </a:prstGeom>
          <a:noFill/>
          <a:ln w="76200">
            <a:solidFill>
              <a:srgbClr val="C00000"/>
            </a:solidFill>
          </a:ln>
          <a:effectLst>
            <a:glow rad="4064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ardrop 13">
            <a:extLst>
              <a:ext uri="{FF2B5EF4-FFF2-40B4-BE49-F238E27FC236}">
                <a16:creationId xmlns:a16="http://schemas.microsoft.com/office/drawing/2014/main" id="{4F80D7B0-9B87-1559-FDD1-D17D6B5D1B6F}"/>
              </a:ext>
            </a:extLst>
          </p:cNvPr>
          <p:cNvSpPr/>
          <p:nvPr/>
        </p:nvSpPr>
        <p:spPr>
          <a:xfrm rot="4501588" flipH="1" flipV="1">
            <a:off x="3128167" y="5497349"/>
            <a:ext cx="858998" cy="965001"/>
          </a:xfrm>
          <a:prstGeom prst="teardrop">
            <a:avLst>
              <a:gd name="adj" fmla="val 200000"/>
            </a:avLst>
          </a:prstGeom>
          <a:noFill/>
          <a:ln w="76200">
            <a:solidFill>
              <a:srgbClr val="C00000"/>
            </a:solidFill>
          </a:ln>
          <a:effectLst>
            <a:glow rad="4064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1823264D-EEFE-256E-E860-202019B97CE1}"/>
              </a:ext>
            </a:extLst>
          </p:cNvPr>
          <p:cNvSpPr/>
          <p:nvPr/>
        </p:nvSpPr>
        <p:spPr>
          <a:xfrm>
            <a:off x="2072092" y="5187854"/>
            <a:ext cx="355459" cy="317500"/>
          </a:xfrm>
          <a:prstGeom prst="ellipse">
            <a:avLst/>
          </a:prstGeom>
          <a:solidFill>
            <a:srgbClr val="C00000"/>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29">
            <a:extLst>
              <a:ext uri="{FF2B5EF4-FFF2-40B4-BE49-F238E27FC236}">
                <a16:creationId xmlns:a16="http://schemas.microsoft.com/office/drawing/2014/main" id="{7744D4FB-981D-62CC-B0B8-EF6903574E83}"/>
              </a:ext>
            </a:extLst>
          </p:cNvPr>
          <p:cNvSpPr/>
          <p:nvPr/>
        </p:nvSpPr>
        <p:spPr>
          <a:xfrm>
            <a:off x="5052095" y="1562879"/>
            <a:ext cx="2087810" cy="359305"/>
          </a:xfrm>
          <a:prstGeom prst="roundRect">
            <a:avLst>
              <a:gd name="adj" fmla="val 50000"/>
            </a:avLst>
          </a:prstGeom>
          <a:solidFill>
            <a:schemeClr val="bg1"/>
          </a:solidFill>
          <a:ln w="76200">
            <a:solidFill>
              <a:srgbClr val="FFFF00"/>
            </a:solidFill>
          </a:ln>
          <a:effectLst>
            <a:glow rad="228600">
              <a:schemeClr val="accent5">
                <a:satMod val="175000"/>
                <a:alpha val="96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29 CE</a:t>
            </a:r>
            <a:r>
              <a:rPr kumimoji="0" lang="en-CA" sz="2400" b="0" i="0" u="none" strike="noStrike" kern="1200" cap="none" spc="0" normalizeH="0" baseline="0" noProof="0" dirty="0">
                <a:ln>
                  <a:noFill/>
                </a:ln>
                <a:solidFill>
                  <a:prstClr val="black"/>
                </a:solidFill>
                <a:effectLst/>
                <a:uLnTx/>
                <a:uFillTx/>
                <a:latin typeface="Trebuchet MS"/>
                <a:ea typeface="+mn-ea"/>
                <a:cs typeface="+mn-cs"/>
              </a:rPr>
              <a:t>/</a:t>
            </a:r>
            <a:r>
              <a:rPr kumimoji="0" lang="en-CA" sz="2400" b="0" i="0" u="sng"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30</a:t>
            </a:r>
            <a:r>
              <a:rPr kumimoji="0" lang="en-CA" sz="24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 </a:t>
            </a:r>
            <a:r>
              <a:rPr kumimoji="0" lang="en-CA" sz="2400" b="0" i="0" u="none"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CC</a:t>
            </a:r>
          </a:p>
        </p:txBody>
      </p:sp>
      <p:sp>
        <p:nvSpPr>
          <p:cNvPr id="25" name="TextBox 24">
            <a:extLst>
              <a:ext uri="{FF2B5EF4-FFF2-40B4-BE49-F238E27FC236}">
                <a16:creationId xmlns:a16="http://schemas.microsoft.com/office/drawing/2014/main" id="{D42E4526-8C10-CC13-441A-22BA5317FE4D}"/>
              </a:ext>
            </a:extLst>
          </p:cNvPr>
          <p:cNvSpPr txBox="1"/>
          <p:nvPr/>
        </p:nvSpPr>
        <p:spPr>
          <a:xfrm>
            <a:off x="6459499" y="5231006"/>
            <a:ext cx="5141558" cy="584775"/>
          </a:xfrm>
          <a:prstGeom prst="rect">
            <a:avLst/>
          </a:prstGeom>
          <a:noFill/>
        </p:spPr>
        <p:txBody>
          <a:bodyPr wrap="square" rtlCol="0">
            <a:spAutoFit/>
            <a:scene3d>
              <a:camera prst="orthographicFront"/>
              <a:lightRig rig="threePt" dir="t"/>
            </a:scene3d>
            <a:sp3d extrusionH="57150">
              <a:bevelT w="38100" h="38100"/>
            </a:sp3d>
          </a:bodyPr>
          <a:lstStyle/>
          <a:p>
            <a:r>
              <a:rPr lang="en-US" sz="1600" b="1" dirty="0">
                <a:solidFill>
                  <a:schemeClr val="tx1">
                    <a:lumMod val="85000"/>
                    <a:lumOff val="15000"/>
                  </a:schemeClr>
                </a:solidFill>
                <a:latin typeface="Arial Rounded MT Bold" panose="020F0704030504030204" pitchFamily="34" charset="0"/>
              </a:rPr>
              <a:t>                7</a:t>
            </a:r>
            <a:r>
              <a:rPr lang="en-US" sz="1600" b="1" baseline="30000" dirty="0">
                <a:solidFill>
                  <a:schemeClr val="tx1">
                    <a:lumMod val="85000"/>
                    <a:lumOff val="15000"/>
                  </a:schemeClr>
                </a:solidFill>
                <a:latin typeface="Arial Rounded MT Bold" panose="020F0704030504030204" pitchFamily="34" charset="0"/>
              </a:rPr>
              <a:t>th</a:t>
            </a:r>
            <a:r>
              <a:rPr lang="en-US" sz="1600" b="1" dirty="0">
                <a:solidFill>
                  <a:schemeClr val="tx1">
                    <a:lumMod val="85000"/>
                    <a:lumOff val="15000"/>
                  </a:schemeClr>
                </a:solidFill>
                <a:latin typeface="Arial Rounded MT Bold" panose="020F0704030504030204" pitchFamily="34" charset="0"/>
              </a:rPr>
              <a:t> Month Trumpets </a:t>
            </a:r>
            <a:br>
              <a:rPr lang="en-US" sz="1600" b="1" dirty="0">
                <a:solidFill>
                  <a:srgbClr val="FF0000"/>
                </a:solidFill>
                <a:latin typeface="Arial Rounded MT Bold" panose="020F0704030504030204" pitchFamily="34" charset="0"/>
              </a:rPr>
            </a:br>
            <a:r>
              <a:rPr lang="en-US" sz="1600" b="1" dirty="0" err="1">
                <a:solidFill>
                  <a:schemeClr val="accent5">
                    <a:lumMod val="50000"/>
                  </a:schemeClr>
                </a:solidFill>
                <a:latin typeface="Arial Rounded MT Bold" panose="020F0704030504030204" pitchFamily="34" charset="0"/>
              </a:rPr>
              <a:t>Cov</a:t>
            </a:r>
            <a:r>
              <a:rPr lang="en-US" sz="1600" b="1" dirty="0">
                <a:solidFill>
                  <a:schemeClr val="accent5">
                    <a:lumMod val="50000"/>
                  </a:schemeClr>
                </a:solidFill>
                <a:latin typeface="Arial Rounded MT Bold" panose="020F0704030504030204" pitchFamily="34" charset="0"/>
              </a:rPr>
              <a:t> Cal Sep 19      </a:t>
            </a:r>
            <a:r>
              <a:rPr lang="en-US" sz="1600" b="1" dirty="0" err="1">
                <a:solidFill>
                  <a:srgbClr val="FF0000"/>
                </a:solidFill>
                <a:latin typeface="Arial Rounded MT Bold" panose="020F0704030504030204" pitchFamily="34" charset="0"/>
              </a:rPr>
              <a:t>Lun</a:t>
            </a:r>
            <a:r>
              <a:rPr lang="en-US" sz="1600" b="1" dirty="0">
                <a:solidFill>
                  <a:srgbClr val="FF0000"/>
                </a:solidFill>
                <a:latin typeface="Arial Rounded MT Bold" panose="020F0704030504030204" pitchFamily="34" charset="0"/>
              </a:rPr>
              <a:t> Cal Sep 28/29 </a:t>
            </a:r>
            <a:endParaRPr lang="en-CA" sz="1100" b="1" dirty="0">
              <a:solidFill>
                <a:srgbClr val="FF0000"/>
              </a:solidFill>
              <a:latin typeface="Arial Rounded MT Bold" panose="020F0704030504030204" pitchFamily="34" charset="0"/>
            </a:endParaRPr>
          </a:p>
        </p:txBody>
      </p:sp>
      <p:sp>
        <p:nvSpPr>
          <p:cNvPr id="42" name="TextBox 41">
            <a:extLst>
              <a:ext uri="{FF2B5EF4-FFF2-40B4-BE49-F238E27FC236}">
                <a16:creationId xmlns:a16="http://schemas.microsoft.com/office/drawing/2014/main" id="{6C0F50F5-6D3E-245C-7B28-E850224E1A3A}"/>
              </a:ext>
            </a:extLst>
          </p:cNvPr>
          <p:cNvSpPr txBox="1"/>
          <p:nvPr/>
        </p:nvSpPr>
        <p:spPr>
          <a:xfrm>
            <a:off x="751360" y="2632841"/>
            <a:ext cx="3659275" cy="584775"/>
          </a:xfrm>
          <a:prstGeom prst="rect">
            <a:avLst/>
          </a:prstGeom>
          <a:noFill/>
        </p:spPr>
        <p:txBody>
          <a:bodyPr wrap="square" rtlCol="0">
            <a:spAutoFit/>
            <a:scene3d>
              <a:camera prst="orthographicFront"/>
              <a:lightRig rig="threePt" dir="t"/>
            </a:scene3d>
            <a:sp3d extrusionH="57150">
              <a:bevelT w="38100" h="38100"/>
            </a:sp3d>
          </a:bodyPr>
          <a:lstStyle/>
          <a:p>
            <a:r>
              <a:rPr lang="en-US" sz="1600" b="1" dirty="0">
                <a:solidFill>
                  <a:schemeClr val="tx1">
                    <a:lumMod val="85000"/>
                    <a:lumOff val="15000"/>
                  </a:schemeClr>
                </a:solidFill>
                <a:latin typeface="Arial Rounded MT Bold" panose="020F0704030504030204" pitchFamily="34" charset="0"/>
              </a:rPr>
              <a:t>                1</a:t>
            </a:r>
            <a:r>
              <a:rPr lang="en-US" sz="1600" b="1" baseline="30000" dirty="0">
                <a:solidFill>
                  <a:schemeClr val="tx1">
                    <a:lumMod val="85000"/>
                    <a:lumOff val="15000"/>
                  </a:schemeClr>
                </a:solidFill>
                <a:latin typeface="Arial Rounded MT Bold" panose="020F0704030504030204" pitchFamily="34" charset="0"/>
              </a:rPr>
              <a:t>st</a:t>
            </a:r>
            <a:r>
              <a:rPr lang="en-US" sz="1600" b="1" dirty="0">
                <a:solidFill>
                  <a:schemeClr val="tx1">
                    <a:lumMod val="85000"/>
                    <a:lumOff val="15000"/>
                  </a:schemeClr>
                </a:solidFill>
                <a:latin typeface="Arial Rounded MT Bold" panose="020F0704030504030204" pitchFamily="34" charset="0"/>
              </a:rPr>
              <a:t> Month Passover </a:t>
            </a:r>
            <a:br>
              <a:rPr lang="en-US" sz="1600" b="1" dirty="0">
                <a:solidFill>
                  <a:srgbClr val="FF0000"/>
                </a:solidFill>
                <a:latin typeface="Arial Rounded MT Bold" panose="020F0704030504030204" pitchFamily="34" charset="0"/>
              </a:rPr>
            </a:br>
            <a:r>
              <a:rPr lang="en-US" sz="1600" b="1" dirty="0" err="1">
                <a:solidFill>
                  <a:schemeClr val="accent5">
                    <a:lumMod val="50000"/>
                  </a:schemeClr>
                </a:solidFill>
                <a:latin typeface="Arial Rounded MT Bold" panose="020F0704030504030204" pitchFamily="34" charset="0"/>
              </a:rPr>
              <a:t>Cov</a:t>
            </a:r>
            <a:r>
              <a:rPr lang="en-US" sz="1600" b="1" dirty="0">
                <a:solidFill>
                  <a:schemeClr val="accent5">
                    <a:lumMod val="50000"/>
                  </a:schemeClr>
                </a:solidFill>
                <a:latin typeface="Arial Rounded MT Bold" panose="020F0704030504030204" pitchFamily="34" charset="0"/>
              </a:rPr>
              <a:t> Cal Apr 5    </a:t>
            </a:r>
            <a:r>
              <a:rPr lang="en-US" sz="1600" b="1" dirty="0" err="1">
                <a:solidFill>
                  <a:srgbClr val="FF0000"/>
                </a:solidFill>
                <a:latin typeface="Arial Rounded MT Bold" panose="020F0704030504030204" pitchFamily="34" charset="0"/>
              </a:rPr>
              <a:t>Lun</a:t>
            </a:r>
            <a:r>
              <a:rPr lang="en-US" sz="1600" b="1" dirty="0">
                <a:solidFill>
                  <a:srgbClr val="FF0000"/>
                </a:solidFill>
                <a:latin typeface="Arial Rounded MT Bold" panose="020F0704030504030204" pitchFamily="34" charset="0"/>
              </a:rPr>
              <a:t> Cal Apr 17/18</a:t>
            </a:r>
            <a:endParaRPr lang="en-CA" sz="1100" b="1" dirty="0">
              <a:solidFill>
                <a:srgbClr val="FF0000"/>
              </a:solidFill>
              <a:latin typeface="Arial Rounded MT Bold" panose="020F0704030504030204" pitchFamily="34" charset="0"/>
            </a:endParaRPr>
          </a:p>
        </p:txBody>
      </p:sp>
      <p:sp>
        <p:nvSpPr>
          <p:cNvPr id="43" name="TextBox 42">
            <a:extLst>
              <a:ext uri="{FF2B5EF4-FFF2-40B4-BE49-F238E27FC236}">
                <a16:creationId xmlns:a16="http://schemas.microsoft.com/office/drawing/2014/main" id="{641EFD79-4CE5-A708-F808-5B656647B169}"/>
              </a:ext>
            </a:extLst>
          </p:cNvPr>
          <p:cNvSpPr txBox="1"/>
          <p:nvPr/>
        </p:nvSpPr>
        <p:spPr>
          <a:xfrm>
            <a:off x="6397173" y="606821"/>
            <a:ext cx="531334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400" b="1" dirty="0">
                <a:solidFill>
                  <a:schemeClr val="accent1">
                    <a:lumMod val="50000"/>
                  </a:schemeClr>
                </a:solidFill>
                <a:latin typeface="Comic Sans MS" panose="030F0702030302020204" pitchFamily="66" charset="0"/>
              </a:rPr>
              <a:t>For Trumpets, </a:t>
            </a:r>
            <a:r>
              <a:rPr lang="en-US" sz="2400" b="1" dirty="0">
                <a:solidFill>
                  <a:schemeClr val="tx1">
                    <a:lumMod val="65000"/>
                    <a:lumOff val="35000"/>
                  </a:schemeClr>
                </a:solidFill>
                <a:latin typeface="Comic Sans MS" panose="030F0702030302020204" pitchFamily="66" charset="0"/>
              </a:rPr>
              <a:t>these 2 calendars are about </a:t>
            </a:r>
            <a:r>
              <a:rPr lang="en-US" sz="2400" b="1" dirty="0">
                <a:solidFill>
                  <a:schemeClr val="accent1">
                    <a:lumMod val="50000"/>
                  </a:schemeClr>
                </a:solidFill>
                <a:latin typeface="Comic Sans MS" panose="030F0702030302020204" pitchFamily="66" charset="0"/>
              </a:rPr>
              <a:t>9/10 days apart.</a:t>
            </a:r>
            <a:endParaRPr lang="en-CA" sz="1600" b="1" dirty="0">
              <a:solidFill>
                <a:schemeClr val="accent1">
                  <a:lumMod val="50000"/>
                </a:schemeClr>
              </a:solidFill>
              <a:latin typeface="Comic Sans MS" panose="030F0702030302020204" pitchFamily="66" charset="0"/>
            </a:endParaRPr>
          </a:p>
        </p:txBody>
      </p:sp>
      <p:sp>
        <p:nvSpPr>
          <p:cNvPr id="48" name="Plaque 47"/>
          <p:cNvSpPr/>
          <p:nvPr/>
        </p:nvSpPr>
        <p:spPr>
          <a:xfrm>
            <a:off x="7309952" y="4144060"/>
            <a:ext cx="675843" cy="537260"/>
          </a:xfrm>
          <a:prstGeom prst="plaque">
            <a:avLst/>
          </a:prstGeom>
          <a:solidFill>
            <a:srgbClr val="002060">
              <a:alpha val="30000"/>
            </a:srgbClr>
          </a:solidFill>
          <a:ln w="57150">
            <a:solidFill>
              <a:schemeClr val="accent1">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A234C2D1-99B8-88AD-3BFE-6A560E789774}"/>
              </a:ext>
            </a:extLst>
          </p:cNvPr>
          <p:cNvSpPr/>
          <p:nvPr/>
        </p:nvSpPr>
        <p:spPr>
          <a:xfrm>
            <a:off x="7549389" y="4715118"/>
            <a:ext cx="766493" cy="470097"/>
          </a:xfrm>
          <a:prstGeom prst="rect">
            <a:avLst/>
          </a:prstGeom>
          <a:solidFill>
            <a:schemeClr val="tx1">
              <a:alpha val="20000"/>
            </a:schemeClr>
          </a:solidFill>
          <a:ln w="57150">
            <a:solidFill>
              <a:schemeClr val="tx1"/>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id="{E5D0173D-5B34-436C-1422-93A7DD8FAF6D}"/>
              </a:ext>
            </a:extLst>
          </p:cNvPr>
          <p:cNvSpPr/>
          <p:nvPr/>
        </p:nvSpPr>
        <p:spPr>
          <a:xfrm>
            <a:off x="9863878" y="5815781"/>
            <a:ext cx="1010951" cy="537260"/>
          </a:xfrm>
          <a:prstGeom prst="rect">
            <a:avLst/>
          </a:prstGeom>
          <a:solidFill>
            <a:schemeClr val="tx1">
              <a:alpha val="20000"/>
            </a:schemeClr>
          </a:solidFill>
          <a:ln w="57150">
            <a:solidFill>
              <a:schemeClr val="tx1"/>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1174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par>
                          <p:cTn id="8" fill="hold">
                            <p:stCondLst>
                              <p:cond delay="500"/>
                            </p:stCondLst>
                            <p:childTnLst>
                              <p:par>
                                <p:cTn id="9" presetID="21" presetClass="entr" presetSubtype="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par>
                          <p:cTn id="12" fill="hold">
                            <p:stCondLst>
                              <p:cond delay="3500"/>
                            </p:stCondLst>
                            <p:childTnLst>
                              <p:par>
                                <p:cTn id="13" presetID="21" presetClass="entr" presetSubtype="1"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par>
                          <p:cTn id="16" fill="hold">
                            <p:stCondLst>
                              <p:cond delay="65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7000"/>
                            </p:stCondLst>
                            <p:childTnLst>
                              <p:par>
                                <p:cTn id="23" presetID="21"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barn(inVertical)">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80">
                                          <p:stCondLst>
                                            <p:cond delay="0"/>
                                          </p:stCondLst>
                                        </p:cTn>
                                        <p:tgtEl>
                                          <p:spTgt spid="4"/>
                                        </p:tgtEl>
                                      </p:cBhvr>
                                    </p:animEffect>
                                    <p:anim calcmode="lin" valueType="num">
                                      <p:cBhvr>
                                        <p:cTn id="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1" dur="26">
                                          <p:stCondLst>
                                            <p:cond delay="650"/>
                                          </p:stCondLst>
                                        </p:cTn>
                                        <p:tgtEl>
                                          <p:spTgt spid="4"/>
                                        </p:tgtEl>
                                      </p:cBhvr>
                                      <p:to x="100000" y="60000"/>
                                    </p:animScale>
                                    <p:animScale>
                                      <p:cBhvr>
                                        <p:cTn id="42" dur="166" decel="50000">
                                          <p:stCondLst>
                                            <p:cond delay="676"/>
                                          </p:stCondLst>
                                        </p:cTn>
                                        <p:tgtEl>
                                          <p:spTgt spid="4"/>
                                        </p:tgtEl>
                                      </p:cBhvr>
                                      <p:to x="100000" y="100000"/>
                                    </p:animScale>
                                    <p:animScale>
                                      <p:cBhvr>
                                        <p:cTn id="43" dur="26">
                                          <p:stCondLst>
                                            <p:cond delay="1312"/>
                                          </p:stCondLst>
                                        </p:cTn>
                                        <p:tgtEl>
                                          <p:spTgt spid="4"/>
                                        </p:tgtEl>
                                      </p:cBhvr>
                                      <p:to x="100000" y="80000"/>
                                    </p:animScale>
                                    <p:animScale>
                                      <p:cBhvr>
                                        <p:cTn id="44" dur="166" decel="50000">
                                          <p:stCondLst>
                                            <p:cond delay="1338"/>
                                          </p:stCondLst>
                                        </p:cTn>
                                        <p:tgtEl>
                                          <p:spTgt spid="4"/>
                                        </p:tgtEl>
                                      </p:cBhvr>
                                      <p:to x="100000" y="100000"/>
                                    </p:animScale>
                                    <p:animScale>
                                      <p:cBhvr>
                                        <p:cTn id="45" dur="26">
                                          <p:stCondLst>
                                            <p:cond delay="1642"/>
                                          </p:stCondLst>
                                        </p:cTn>
                                        <p:tgtEl>
                                          <p:spTgt spid="4"/>
                                        </p:tgtEl>
                                      </p:cBhvr>
                                      <p:to x="100000" y="90000"/>
                                    </p:animScale>
                                    <p:animScale>
                                      <p:cBhvr>
                                        <p:cTn id="46" dur="166" decel="50000">
                                          <p:stCondLst>
                                            <p:cond delay="1668"/>
                                          </p:stCondLst>
                                        </p:cTn>
                                        <p:tgtEl>
                                          <p:spTgt spid="4"/>
                                        </p:tgtEl>
                                      </p:cBhvr>
                                      <p:to x="100000" y="100000"/>
                                    </p:animScale>
                                    <p:animScale>
                                      <p:cBhvr>
                                        <p:cTn id="47" dur="26">
                                          <p:stCondLst>
                                            <p:cond delay="1808"/>
                                          </p:stCondLst>
                                        </p:cTn>
                                        <p:tgtEl>
                                          <p:spTgt spid="4"/>
                                        </p:tgtEl>
                                      </p:cBhvr>
                                      <p:to x="100000" y="95000"/>
                                    </p:animScale>
                                    <p:animScale>
                                      <p:cBhvr>
                                        <p:cTn id="48" dur="166" decel="50000">
                                          <p:stCondLst>
                                            <p:cond delay="1834"/>
                                          </p:stCondLst>
                                        </p:cTn>
                                        <p:tgtEl>
                                          <p:spTgt spid="4"/>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down)">
                                      <p:cBhvr>
                                        <p:cTn id="51" dur="580">
                                          <p:stCondLst>
                                            <p:cond delay="0"/>
                                          </p:stCondLst>
                                        </p:cTn>
                                        <p:tgtEl>
                                          <p:spTgt spid="3"/>
                                        </p:tgtEl>
                                      </p:cBhvr>
                                    </p:animEffect>
                                    <p:anim calcmode="lin" valueType="num">
                                      <p:cBhvr>
                                        <p:cTn id="5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gtEl>
                                      </p:cBhvr>
                                      <p:to x="100000" y="60000"/>
                                    </p:animScale>
                                    <p:animScale>
                                      <p:cBhvr>
                                        <p:cTn id="58" dur="166" decel="50000">
                                          <p:stCondLst>
                                            <p:cond delay="676"/>
                                          </p:stCondLst>
                                        </p:cTn>
                                        <p:tgtEl>
                                          <p:spTgt spid="3"/>
                                        </p:tgtEl>
                                      </p:cBhvr>
                                      <p:to x="100000" y="100000"/>
                                    </p:animScale>
                                    <p:animScale>
                                      <p:cBhvr>
                                        <p:cTn id="59" dur="26">
                                          <p:stCondLst>
                                            <p:cond delay="1312"/>
                                          </p:stCondLst>
                                        </p:cTn>
                                        <p:tgtEl>
                                          <p:spTgt spid="3"/>
                                        </p:tgtEl>
                                      </p:cBhvr>
                                      <p:to x="100000" y="80000"/>
                                    </p:animScale>
                                    <p:animScale>
                                      <p:cBhvr>
                                        <p:cTn id="60" dur="166" decel="50000">
                                          <p:stCondLst>
                                            <p:cond delay="1338"/>
                                          </p:stCondLst>
                                        </p:cTn>
                                        <p:tgtEl>
                                          <p:spTgt spid="3"/>
                                        </p:tgtEl>
                                      </p:cBhvr>
                                      <p:to x="100000" y="100000"/>
                                    </p:animScale>
                                    <p:animScale>
                                      <p:cBhvr>
                                        <p:cTn id="61" dur="26">
                                          <p:stCondLst>
                                            <p:cond delay="1642"/>
                                          </p:stCondLst>
                                        </p:cTn>
                                        <p:tgtEl>
                                          <p:spTgt spid="3"/>
                                        </p:tgtEl>
                                      </p:cBhvr>
                                      <p:to x="100000" y="90000"/>
                                    </p:animScale>
                                    <p:animScale>
                                      <p:cBhvr>
                                        <p:cTn id="62" dur="166" decel="50000">
                                          <p:stCondLst>
                                            <p:cond delay="1668"/>
                                          </p:stCondLst>
                                        </p:cTn>
                                        <p:tgtEl>
                                          <p:spTgt spid="3"/>
                                        </p:tgtEl>
                                      </p:cBhvr>
                                      <p:to x="100000" y="100000"/>
                                    </p:animScale>
                                    <p:animScale>
                                      <p:cBhvr>
                                        <p:cTn id="63" dur="26">
                                          <p:stCondLst>
                                            <p:cond delay="1808"/>
                                          </p:stCondLst>
                                        </p:cTn>
                                        <p:tgtEl>
                                          <p:spTgt spid="3"/>
                                        </p:tgtEl>
                                      </p:cBhvr>
                                      <p:to x="100000" y="95000"/>
                                    </p:animScale>
                                    <p:animScale>
                                      <p:cBhvr>
                                        <p:cTn id="64" dur="166" decel="50000">
                                          <p:stCondLst>
                                            <p:cond delay="1834"/>
                                          </p:stCondLst>
                                        </p:cTn>
                                        <p:tgtEl>
                                          <p:spTgt spid="3"/>
                                        </p:tgtEl>
                                      </p:cBhvr>
                                      <p:to x="100000" y="100000"/>
                                    </p:animScale>
                                  </p:childTnLst>
                                </p:cTn>
                              </p:par>
                            </p:childTnLst>
                          </p:cTn>
                        </p:par>
                        <p:par>
                          <p:cTn id="65" fill="hold">
                            <p:stCondLst>
                              <p:cond delay="2000"/>
                            </p:stCondLst>
                            <p:childTnLst>
                              <p:par>
                                <p:cTn id="66" presetID="21" presetClass="entr" presetSubtype="1" fill="hold" grpId="0" nodeType="afterEffect">
                                  <p:stCondLst>
                                    <p:cond delay="1000"/>
                                  </p:stCondLst>
                                  <p:childTnLst>
                                    <p:set>
                                      <p:cBhvr>
                                        <p:cTn id="67" dur="1" fill="hold">
                                          <p:stCondLst>
                                            <p:cond delay="0"/>
                                          </p:stCondLst>
                                        </p:cTn>
                                        <p:tgtEl>
                                          <p:spTgt spid="47"/>
                                        </p:tgtEl>
                                        <p:attrNameLst>
                                          <p:attrName>style.visibility</p:attrName>
                                        </p:attrNameLst>
                                      </p:cBhvr>
                                      <p:to>
                                        <p:strVal val="visible"/>
                                      </p:to>
                                    </p:set>
                                    <p:animEffect transition="in" filter="wheel(1)">
                                      <p:cBhvr>
                                        <p:cTn id="68" dur="2000"/>
                                        <p:tgtEl>
                                          <p:spTgt spid="47"/>
                                        </p:tgtEl>
                                      </p:cBhvr>
                                    </p:animEffect>
                                  </p:childTnLst>
                                </p:cTn>
                              </p:par>
                            </p:childTnLst>
                          </p:cTn>
                        </p:par>
                        <p:par>
                          <p:cTn id="69" fill="hold">
                            <p:stCondLst>
                              <p:cond delay="5000"/>
                            </p:stCondLst>
                            <p:childTnLst>
                              <p:par>
                                <p:cTn id="70" presetID="21" presetClass="entr" presetSubtype="1" fill="hold" grpId="0" nodeType="afterEffect">
                                  <p:stCondLst>
                                    <p:cond delay="1000"/>
                                  </p:stCondLst>
                                  <p:childTnLst>
                                    <p:set>
                                      <p:cBhvr>
                                        <p:cTn id="71" dur="1" fill="hold">
                                          <p:stCondLst>
                                            <p:cond delay="0"/>
                                          </p:stCondLst>
                                        </p:cTn>
                                        <p:tgtEl>
                                          <p:spTgt spid="48"/>
                                        </p:tgtEl>
                                        <p:attrNameLst>
                                          <p:attrName>style.visibility</p:attrName>
                                        </p:attrNameLst>
                                      </p:cBhvr>
                                      <p:to>
                                        <p:strVal val="visible"/>
                                      </p:to>
                                    </p:set>
                                    <p:animEffect transition="in" filter="wheel(1)">
                                      <p:cBhvr>
                                        <p:cTn id="72"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0" grpId="0"/>
      <p:bldP spid="8" grpId="0" animBg="1"/>
      <p:bldP spid="12" grpId="0" animBg="1"/>
      <p:bldP spid="14" grpId="0" animBg="1"/>
      <p:bldP spid="19" grpId="0" animBg="1"/>
      <p:bldP spid="43" grpId="0"/>
      <p:bldP spid="48"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EECD45-0EBA-CD64-F6C6-4B2203C063D4}"/>
              </a:ext>
            </a:extLst>
          </p:cNvPr>
          <p:cNvSpPr>
            <a:spLocks noGrp="1"/>
          </p:cNvSpPr>
          <p:nvPr>
            <p:ph type="sldNum" sz="quarter" idx="12"/>
          </p:nvPr>
        </p:nvSpPr>
        <p:spPr>
          <a:xfrm>
            <a:off x="8610600" y="6356350"/>
            <a:ext cx="3352800" cy="368300"/>
          </a:xfrm>
        </p:spPr>
        <p:txBody>
          <a:bodyPr/>
          <a:lstStyle/>
          <a:p>
            <a:fld id="{0B555D82-D20F-4DB7-B3E9-7B7EAC2F87A9}" type="slidenum">
              <a:rPr lang="en-US" sz="1400" b="1" smtClean="0">
                <a:solidFill>
                  <a:schemeClr val="tx1"/>
                </a:solidFill>
              </a:rPr>
              <a:t>5</a:t>
            </a:fld>
            <a:endParaRPr lang="en-US" sz="1400" b="1" dirty="0">
              <a:solidFill>
                <a:schemeClr val="tx1"/>
              </a:solidFill>
            </a:endParaRPr>
          </a:p>
        </p:txBody>
      </p:sp>
      <p:pic>
        <p:nvPicPr>
          <p:cNvPr id="10" name="Picture 9">
            <a:extLst>
              <a:ext uri="{FF2B5EF4-FFF2-40B4-BE49-F238E27FC236}">
                <a16:creationId xmlns:a16="http://schemas.microsoft.com/office/drawing/2014/main" id="{4D2BBB3F-61D2-AF0E-8BCE-1E01C916A5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2900" y="1201176"/>
            <a:ext cx="8639175" cy="4229100"/>
          </a:xfrm>
          <a:prstGeom prst="rect">
            <a:avLst/>
          </a:prstGeom>
          <a:ln>
            <a:solidFill>
              <a:schemeClr val="tx1"/>
            </a:solidFill>
          </a:ln>
        </p:spPr>
      </p:pic>
      <p:sp>
        <p:nvSpPr>
          <p:cNvPr id="11" name="Rectangle 10">
            <a:extLst>
              <a:ext uri="{FF2B5EF4-FFF2-40B4-BE49-F238E27FC236}">
                <a16:creationId xmlns:a16="http://schemas.microsoft.com/office/drawing/2014/main" id="{1A66DA89-68C6-FAC9-D20F-F8BDE0A88E56}"/>
              </a:ext>
            </a:extLst>
          </p:cNvPr>
          <p:cNvSpPr/>
          <p:nvPr/>
        </p:nvSpPr>
        <p:spPr>
          <a:xfrm>
            <a:off x="419100" y="1978640"/>
            <a:ext cx="1657350" cy="3451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Table for </a:t>
            </a:r>
            <a:r>
              <a:rPr lang="en-US" b="1" dirty="0" err="1">
                <a:solidFill>
                  <a:srgbClr val="002060"/>
                </a:solidFill>
              </a:rPr>
              <a:t>tequfah</a:t>
            </a:r>
            <a:r>
              <a:rPr lang="en-US" b="1" dirty="0">
                <a:solidFill>
                  <a:srgbClr val="002060"/>
                </a:solidFill>
              </a:rPr>
              <a:t> (equinox) dates from 1000 BCE to 3000 CE.</a:t>
            </a:r>
          </a:p>
          <a:p>
            <a:pPr algn="ctr"/>
            <a:r>
              <a:rPr lang="en-US" b="1" dirty="0">
                <a:solidFill>
                  <a:srgbClr val="002060"/>
                </a:solidFill>
              </a:rPr>
              <a:t>The 2023 </a:t>
            </a:r>
            <a:r>
              <a:rPr lang="en-US" b="1" dirty="0" err="1">
                <a:solidFill>
                  <a:srgbClr val="002060"/>
                </a:solidFill>
              </a:rPr>
              <a:t>tequfah</a:t>
            </a:r>
            <a:r>
              <a:rPr lang="en-US" b="1" dirty="0">
                <a:solidFill>
                  <a:srgbClr val="002060"/>
                </a:solidFill>
              </a:rPr>
              <a:t> date </a:t>
            </a:r>
            <a:br>
              <a:rPr lang="en-US" b="1" dirty="0">
                <a:solidFill>
                  <a:srgbClr val="002060"/>
                </a:solidFill>
              </a:rPr>
            </a:br>
            <a:r>
              <a:rPr lang="en-US" b="1" dirty="0">
                <a:solidFill>
                  <a:srgbClr val="002060"/>
                </a:solidFill>
              </a:rPr>
              <a:t>is the same as Covenant Calendar is expecting in 2023</a:t>
            </a:r>
            <a:r>
              <a:rPr lang="en-US" dirty="0">
                <a:solidFill>
                  <a:srgbClr val="002060"/>
                </a:solidFill>
              </a:rPr>
              <a:t> </a:t>
            </a:r>
            <a:r>
              <a:rPr lang="en-US" sz="1400" dirty="0">
                <a:solidFill>
                  <a:srgbClr val="002060"/>
                </a:solidFill>
              </a:rPr>
              <a:t>(p 61)</a:t>
            </a:r>
            <a:r>
              <a:rPr lang="en-US" dirty="0">
                <a:solidFill>
                  <a:srgbClr val="002060"/>
                </a:solidFill>
              </a:rPr>
              <a:t>.</a:t>
            </a:r>
          </a:p>
        </p:txBody>
      </p:sp>
      <p:sp>
        <p:nvSpPr>
          <p:cNvPr id="9" name="Title 1">
            <a:extLst>
              <a:ext uri="{FF2B5EF4-FFF2-40B4-BE49-F238E27FC236}">
                <a16:creationId xmlns:a16="http://schemas.microsoft.com/office/drawing/2014/main" id="{D38CA296-FC6C-625C-FFB4-202314A517B5}"/>
              </a:ext>
            </a:extLst>
          </p:cNvPr>
          <p:cNvSpPr txBox="1">
            <a:spLocks/>
          </p:cNvSpPr>
          <p:nvPr/>
        </p:nvSpPr>
        <p:spPr>
          <a:xfrm>
            <a:off x="371785" y="354563"/>
            <a:ext cx="11481922" cy="626512"/>
          </a:xfrm>
          <a:prstGeom prst="rect">
            <a:avLst/>
          </a:prstGeom>
          <a:solidFill>
            <a:srgbClr val="FAEBFF"/>
          </a:solidFill>
          <a:ln w="57150">
            <a:solidFill>
              <a:schemeClr val="tx2"/>
            </a:solidFill>
          </a:ln>
          <a:effectLst>
            <a:glow rad="190500">
              <a:srgbClr val="FF0000">
                <a:alpha val="20000"/>
              </a:srgbClr>
            </a:glow>
          </a:effectLst>
          <a:scene3d>
            <a:camera prst="orthographicFront"/>
            <a:lightRig rig="threePt" dir="t"/>
          </a:scene3d>
          <a:sp3d>
            <a:bevelT w="114300" prst="artDeco"/>
          </a:sp3d>
        </p:spPr>
        <p:txBody>
          <a:bodyPr vert="horz" lIns="91440" tIns="45720" rIns="91440" bIns="45720" rtlCol="0" anchor="ctr">
            <a:normAutofit fontScale="67500" lnSpcReduction="2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B050"/>
                </a:solidFill>
                <a:latin typeface="Comic Sans MS" panose="030F0702030302020204" pitchFamily="66" charset="0"/>
              </a:rPr>
              <a:t>Comparing Spring </a:t>
            </a:r>
            <a:r>
              <a:rPr lang="en-US" b="1" dirty="0" err="1">
                <a:solidFill>
                  <a:srgbClr val="00B050"/>
                </a:solidFill>
                <a:latin typeface="Comic Sans MS" panose="030F0702030302020204" pitchFamily="66" charset="0"/>
              </a:rPr>
              <a:t>Tequfah</a:t>
            </a:r>
            <a:r>
              <a:rPr lang="en-US" b="1" dirty="0">
                <a:solidFill>
                  <a:srgbClr val="00B050"/>
                </a:solidFill>
                <a:latin typeface="Comic Sans MS" panose="030F0702030302020204" pitchFamily="66" charset="0"/>
              </a:rPr>
              <a:t> Dates From Different Sources</a:t>
            </a:r>
          </a:p>
        </p:txBody>
      </p:sp>
      <p:sp>
        <p:nvSpPr>
          <p:cNvPr id="13" name="Rectangle 12">
            <a:extLst>
              <a:ext uri="{FF2B5EF4-FFF2-40B4-BE49-F238E27FC236}">
                <a16:creationId xmlns:a16="http://schemas.microsoft.com/office/drawing/2014/main" id="{229A7457-F013-C1EE-476A-2A0069E0E2C4}"/>
              </a:ext>
            </a:extLst>
          </p:cNvPr>
          <p:cNvSpPr/>
          <p:nvPr/>
        </p:nvSpPr>
        <p:spPr>
          <a:xfrm>
            <a:off x="4676775" y="2064365"/>
            <a:ext cx="1323975" cy="3322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rgbClr val="002060"/>
                  </a:solidFill>
                </a:ln>
                <a:solidFill>
                  <a:srgbClr val="00B050"/>
                </a:solidFill>
                <a:effectLst>
                  <a:outerShdw blurRad="38100" dist="38100" dir="2700000" algn="tl">
                    <a:srgbClr val="000000">
                      <a:alpha val="43137"/>
                    </a:srgbClr>
                  </a:outerShdw>
                </a:effectLst>
              </a:rPr>
              <a:t>Please take the time to notice that from 2020 to 2031 Mar 20</a:t>
            </a:r>
            <a:r>
              <a:rPr lang="en-US" b="1" baseline="30000" dirty="0">
                <a:ln>
                  <a:solidFill>
                    <a:srgbClr val="002060"/>
                  </a:solidFill>
                </a:ln>
                <a:solidFill>
                  <a:srgbClr val="00B050"/>
                </a:solidFill>
                <a:effectLst>
                  <a:outerShdw blurRad="38100" dist="38100" dir="2700000" algn="tl">
                    <a:srgbClr val="000000">
                      <a:alpha val="43137"/>
                    </a:srgbClr>
                  </a:outerShdw>
                </a:effectLst>
              </a:rPr>
              <a:t>th</a:t>
            </a:r>
            <a:r>
              <a:rPr lang="en-US" b="1" dirty="0">
                <a:ln>
                  <a:solidFill>
                    <a:srgbClr val="002060"/>
                  </a:solidFill>
                </a:ln>
                <a:solidFill>
                  <a:srgbClr val="00B050"/>
                </a:solidFill>
                <a:effectLst>
                  <a:outerShdw blurRad="38100" dist="38100" dir="2700000" algn="tl">
                    <a:srgbClr val="000000">
                      <a:alpha val="43137"/>
                    </a:srgbClr>
                  </a:outerShdw>
                </a:effectLst>
              </a:rPr>
              <a:t> is the </a:t>
            </a:r>
            <a:r>
              <a:rPr lang="en-US" b="1" dirty="0" err="1">
                <a:ln>
                  <a:solidFill>
                    <a:srgbClr val="002060"/>
                  </a:solidFill>
                </a:ln>
                <a:solidFill>
                  <a:srgbClr val="00B050"/>
                </a:solidFill>
                <a:effectLst>
                  <a:outerShdw blurRad="38100" dist="38100" dir="2700000" algn="tl">
                    <a:srgbClr val="000000">
                      <a:alpha val="43137"/>
                    </a:srgbClr>
                  </a:outerShdw>
                </a:effectLst>
              </a:rPr>
              <a:t>tequfah</a:t>
            </a:r>
            <a:r>
              <a:rPr lang="en-US" b="1" dirty="0">
                <a:ln>
                  <a:solidFill>
                    <a:srgbClr val="002060"/>
                  </a:solidFill>
                </a:ln>
                <a:solidFill>
                  <a:srgbClr val="00B050"/>
                </a:solidFill>
                <a:effectLst>
                  <a:outerShdw blurRad="38100" dist="38100" dir="2700000" algn="tl">
                    <a:srgbClr val="000000">
                      <a:alpha val="43137"/>
                    </a:srgbClr>
                  </a:outerShdw>
                </a:effectLst>
              </a:rPr>
              <a:t> date at Greenwich UK [UTC] </a:t>
            </a:r>
            <a:br>
              <a:rPr lang="en-US" b="1" dirty="0">
                <a:ln>
                  <a:solidFill>
                    <a:srgbClr val="002060"/>
                  </a:solidFill>
                </a:ln>
                <a:solidFill>
                  <a:srgbClr val="00B050"/>
                </a:solidFill>
                <a:effectLst>
                  <a:outerShdw blurRad="38100" dist="38100" dir="2700000" algn="tl">
                    <a:srgbClr val="000000">
                      <a:alpha val="43137"/>
                    </a:srgbClr>
                  </a:outerShdw>
                </a:effectLst>
              </a:rPr>
            </a:br>
            <a:r>
              <a:rPr lang="en-US" b="1" dirty="0">
                <a:ln>
                  <a:solidFill>
                    <a:srgbClr val="002060"/>
                  </a:solidFill>
                </a:ln>
                <a:solidFill>
                  <a:srgbClr val="00B050"/>
                </a:solidFill>
                <a:effectLst>
                  <a:outerShdw blurRad="38100" dist="38100" dir="2700000" algn="tl">
                    <a:srgbClr val="000000">
                      <a:alpha val="43137"/>
                    </a:srgbClr>
                  </a:outerShdw>
                </a:effectLst>
              </a:rPr>
              <a:t>each year.</a:t>
            </a:r>
          </a:p>
        </p:txBody>
      </p:sp>
      <p:sp>
        <p:nvSpPr>
          <p:cNvPr id="14" name="Rectangle 13">
            <a:extLst>
              <a:ext uri="{FF2B5EF4-FFF2-40B4-BE49-F238E27FC236}">
                <a16:creationId xmlns:a16="http://schemas.microsoft.com/office/drawing/2014/main" id="{6F72D0B5-A3CD-3885-43CA-C5C4F40BB4AE}"/>
              </a:ext>
            </a:extLst>
          </p:cNvPr>
          <p:cNvSpPr/>
          <p:nvPr/>
        </p:nvSpPr>
        <p:spPr>
          <a:xfrm>
            <a:off x="7591425" y="2054840"/>
            <a:ext cx="1323975" cy="3322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rgbClr val="002060"/>
                  </a:solidFill>
                </a:ln>
                <a:solidFill>
                  <a:srgbClr val="FF0000"/>
                </a:solidFill>
                <a:effectLst>
                  <a:outerShdw blurRad="38100" dist="38100" dir="2700000" algn="tl">
                    <a:srgbClr val="000000">
                      <a:alpha val="43137"/>
                    </a:srgbClr>
                  </a:outerShdw>
                </a:effectLst>
              </a:rPr>
              <a:t>Please note all </a:t>
            </a:r>
            <a:r>
              <a:rPr lang="en-US" b="1" dirty="0" err="1">
                <a:ln>
                  <a:solidFill>
                    <a:srgbClr val="002060"/>
                  </a:solidFill>
                </a:ln>
                <a:solidFill>
                  <a:srgbClr val="FF0000"/>
                </a:solidFill>
                <a:effectLst>
                  <a:outerShdw blurRad="38100" dist="38100" dir="2700000" algn="tl">
                    <a:srgbClr val="000000">
                      <a:alpha val="43137"/>
                    </a:srgbClr>
                  </a:outerShdw>
                </a:effectLst>
              </a:rPr>
              <a:t>tequfah</a:t>
            </a:r>
            <a:r>
              <a:rPr lang="en-US" b="1" dirty="0">
                <a:ln>
                  <a:solidFill>
                    <a:srgbClr val="002060"/>
                  </a:solidFill>
                </a:ln>
                <a:solidFill>
                  <a:srgbClr val="FF0000"/>
                </a:solidFill>
                <a:effectLst>
                  <a:outerShdw blurRad="38100" dist="38100" dir="2700000" algn="tl">
                    <a:srgbClr val="000000">
                      <a:alpha val="43137"/>
                    </a:srgbClr>
                  </a:outerShdw>
                </a:effectLst>
              </a:rPr>
              <a:t> markers move forward about </a:t>
            </a:r>
            <a:br>
              <a:rPr lang="en-US" b="1" dirty="0">
                <a:ln>
                  <a:solidFill>
                    <a:srgbClr val="002060"/>
                  </a:solidFill>
                </a:ln>
                <a:solidFill>
                  <a:srgbClr val="FF0000"/>
                </a:solidFill>
                <a:effectLst>
                  <a:outerShdw blurRad="38100" dist="38100" dir="2700000" algn="tl">
                    <a:srgbClr val="000000">
                      <a:alpha val="43137"/>
                    </a:srgbClr>
                  </a:outerShdw>
                </a:effectLst>
              </a:rPr>
            </a:br>
            <a:r>
              <a:rPr lang="en-US" b="1" dirty="0">
                <a:ln>
                  <a:solidFill>
                    <a:srgbClr val="002060"/>
                  </a:solidFill>
                </a:ln>
                <a:solidFill>
                  <a:srgbClr val="FF0000"/>
                </a:solidFill>
                <a:effectLst>
                  <a:outerShdw blurRad="38100" dist="38100" dir="2700000" algn="tl">
                    <a:srgbClr val="000000">
                      <a:alpha val="43137"/>
                    </a:srgbClr>
                  </a:outerShdw>
                </a:effectLst>
              </a:rPr>
              <a:t>6 hours each year.  </a:t>
            </a:r>
            <a:r>
              <a:rPr lang="en-US" sz="1600" b="1" dirty="0">
                <a:ln>
                  <a:solidFill>
                    <a:srgbClr val="002060"/>
                  </a:solidFill>
                </a:ln>
                <a:solidFill>
                  <a:schemeClr val="accent2">
                    <a:lumMod val="50000"/>
                  </a:schemeClr>
                </a:solidFill>
                <a:effectLst>
                  <a:outerShdw blurRad="38100" dist="38100" dir="2700000" algn="tl">
                    <a:srgbClr val="000000">
                      <a:alpha val="43137"/>
                    </a:srgbClr>
                  </a:outerShdw>
                </a:effectLst>
              </a:rPr>
              <a:t>Fall </a:t>
            </a:r>
            <a:r>
              <a:rPr lang="en-US" sz="1600" b="1" dirty="0" err="1">
                <a:ln>
                  <a:solidFill>
                    <a:srgbClr val="002060"/>
                  </a:solidFill>
                </a:ln>
                <a:solidFill>
                  <a:schemeClr val="accent2">
                    <a:lumMod val="50000"/>
                  </a:schemeClr>
                </a:solidFill>
                <a:effectLst>
                  <a:outerShdw blurRad="38100" dist="38100" dir="2700000" algn="tl">
                    <a:srgbClr val="000000">
                      <a:alpha val="43137"/>
                    </a:srgbClr>
                  </a:outerShdw>
                </a:effectLst>
              </a:rPr>
              <a:t>tequfah</a:t>
            </a:r>
            <a:r>
              <a:rPr lang="en-US" sz="1600" b="1" dirty="0">
                <a:ln>
                  <a:solidFill>
                    <a:srgbClr val="002060"/>
                  </a:solidFill>
                </a:ln>
                <a:solidFill>
                  <a:schemeClr val="accent2">
                    <a:lumMod val="50000"/>
                  </a:schemeClr>
                </a:solidFill>
                <a:effectLst>
                  <a:outerShdw blurRad="38100" dist="38100" dir="2700000" algn="tl">
                    <a:srgbClr val="000000">
                      <a:alpha val="43137"/>
                    </a:srgbClr>
                  </a:outerShdw>
                </a:effectLst>
              </a:rPr>
              <a:t> dates vary between the 22</a:t>
            </a:r>
            <a:r>
              <a:rPr lang="en-US" sz="1600" b="1" baseline="30000" dirty="0">
                <a:ln>
                  <a:solidFill>
                    <a:srgbClr val="002060"/>
                  </a:solidFill>
                </a:ln>
                <a:solidFill>
                  <a:schemeClr val="accent2">
                    <a:lumMod val="50000"/>
                  </a:schemeClr>
                </a:solidFill>
                <a:effectLst>
                  <a:outerShdw blurRad="38100" dist="38100" dir="2700000" algn="tl">
                    <a:srgbClr val="000000">
                      <a:alpha val="43137"/>
                    </a:srgbClr>
                  </a:outerShdw>
                </a:effectLst>
              </a:rPr>
              <a:t>nd</a:t>
            </a:r>
            <a:r>
              <a:rPr lang="en-US" sz="1600" b="1" dirty="0">
                <a:ln>
                  <a:solidFill>
                    <a:srgbClr val="002060"/>
                  </a:solidFill>
                </a:ln>
                <a:solidFill>
                  <a:schemeClr val="accent2">
                    <a:lumMod val="50000"/>
                  </a:schemeClr>
                </a:solidFill>
                <a:effectLst>
                  <a:outerShdw blurRad="38100" dist="38100" dir="2700000" algn="tl">
                    <a:srgbClr val="000000">
                      <a:alpha val="43137"/>
                    </a:srgbClr>
                  </a:outerShdw>
                </a:effectLst>
              </a:rPr>
              <a:t> &amp; 23</a:t>
            </a:r>
            <a:r>
              <a:rPr lang="en-US" sz="1600" b="1" baseline="30000" dirty="0">
                <a:ln>
                  <a:solidFill>
                    <a:srgbClr val="002060"/>
                  </a:solidFill>
                </a:ln>
                <a:solidFill>
                  <a:schemeClr val="accent2">
                    <a:lumMod val="50000"/>
                  </a:schemeClr>
                </a:solidFill>
                <a:effectLst>
                  <a:outerShdw blurRad="38100" dist="38100" dir="2700000" algn="tl">
                    <a:srgbClr val="000000">
                      <a:alpha val="43137"/>
                    </a:srgbClr>
                  </a:outerShdw>
                </a:effectLst>
              </a:rPr>
              <a:t>rd</a:t>
            </a:r>
            <a:r>
              <a:rPr lang="en-US" sz="1600" b="1" dirty="0">
                <a:ln>
                  <a:solidFill>
                    <a:srgbClr val="002060"/>
                  </a:solidFill>
                </a:ln>
                <a:solidFill>
                  <a:schemeClr val="accent2">
                    <a:lumMod val="50000"/>
                  </a:schemeClr>
                </a:solidFill>
                <a:effectLst>
                  <a:outerShdw blurRad="38100" dist="38100" dir="2700000" algn="tl">
                    <a:srgbClr val="000000">
                      <a:alpha val="43137"/>
                    </a:srgbClr>
                  </a:outerShdw>
                </a:effectLst>
              </a:rPr>
              <a:t>.</a:t>
            </a:r>
            <a:endParaRPr lang="en-US" b="1" dirty="0">
              <a:ln>
                <a:solidFill>
                  <a:srgbClr val="002060"/>
                </a:solidFill>
              </a:ln>
              <a:solidFill>
                <a:schemeClr val="accent2">
                  <a:lumMod val="50000"/>
                </a:schemeClr>
              </a:solidFill>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2F5D15E5-D836-CC5A-1C2B-8374447C004D}"/>
              </a:ext>
            </a:extLst>
          </p:cNvPr>
          <p:cNvSpPr txBox="1"/>
          <p:nvPr/>
        </p:nvSpPr>
        <p:spPr>
          <a:xfrm>
            <a:off x="2524435" y="1110348"/>
            <a:ext cx="5924240" cy="369332"/>
          </a:xfrm>
          <a:prstGeom prst="rect">
            <a:avLst/>
          </a:prstGeom>
          <a:solidFill>
            <a:schemeClr val="accent4">
              <a:lumMod val="40000"/>
              <a:lumOff val="60000"/>
            </a:schemeClr>
          </a:solidFill>
          <a:effectLst>
            <a:softEdge rad="101600"/>
          </a:effectLst>
        </p:spPr>
        <p:txBody>
          <a:bodyPr wrap="square">
            <a:spAutoFit/>
          </a:bodyPr>
          <a:lstStyle/>
          <a:p>
            <a:r>
              <a:rPr lang="en-US" dirty="0"/>
              <a:t>Please see: </a:t>
            </a:r>
            <a:r>
              <a:rPr lang="en-US" dirty="0">
                <a:hlinkClick r:id="rId3"/>
              </a:rPr>
              <a:t>https://www.weather.gov/media/ind/seasons.pdf</a:t>
            </a:r>
            <a:r>
              <a:rPr lang="en-US" dirty="0"/>
              <a:t> </a:t>
            </a:r>
          </a:p>
        </p:txBody>
      </p:sp>
      <p:sp>
        <p:nvSpPr>
          <p:cNvPr id="17" name="Rectangle 16">
            <a:extLst>
              <a:ext uri="{FF2B5EF4-FFF2-40B4-BE49-F238E27FC236}">
                <a16:creationId xmlns:a16="http://schemas.microsoft.com/office/drawing/2014/main" id="{45BE6E44-B9B5-89C6-B5F8-A4079911247B}"/>
              </a:ext>
            </a:extLst>
          </p:cNvPr>
          <p:cNvSpPr/>
          <p:nvPr/>
        </p:nvSpPr>
        <p:spPr>
          <a:xfrm>
            <a:off x="2076450" y="2643420"/>
            <a:ext cx="2533650" cy="1247775"/>
          </a:xfrm>
          <a:prstGeom prst="rect">
            <a:avLst/>
          </a:prstGeom>
          <a:noFill/>
          <a:ln w="7620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E49E2C4-FA03-010A-C517-622E1F6B7DC0}"/>
              </a:ext>
            </a:extLst>
          </p:cNvPr>
          <p:cNvSpPr txBox="1"/>
          <p:nvPr/>
        </p:nvSpPr>
        <p:spPr>
          <a:xfrm>
            <a:off x="9158442" y="1208034"/>
            <a:ext cx="2804958" cy="3898503"/>
          </a:xfrm>
          <a:prstGeom prst="rect">
            <a:avLst/>
          </a:prstGeom>
          <a:noFill/>
        </p:spPr>
        <p:txBody>
          <a:bodyPr wrap="square">
            <a:spAutoFit/>
          </a:bodyPr>
          <a:lstStyle/>
          <a:p>
            <a:pPr marL="0" marR="0" algn="ctr">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[Internet Document]</a:t>
            </a:r>
          </a:p>
          <a:p>
            <a:pPr marL="0" marR="0" algn="ctr">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Earth Seasons - Equinoxes - 2022-2026 from the U.S. Naval Observatory, Astronomical Applications Department for the Spring Vernal Equinox</a:t>
            </a:r>
          </a:p>
          <a:p>
            <a:pPr marL="0" marR="0" algn="ctr">
              <a:spcBef>
                <a:spcPts val="0"/>
              </a:spcBef>
              <a:spcAft>
                <a:spcPts val="800"/>
              </a:spcAft>
            </a:pPr>
            <a:r>
              <a:rPr lang="en-US"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Note the accuracy of </a:t>
            </a:r>
            <a:r>
              <a:rPr lang="en-US" b="1" dirty="0" err="1">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tequfah</a:t>
            </a:r>
            <a:r>
              <a:rPr lang="en-US"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 timing with the comparison of 5 years between 2022-2026 from two different sources.</a:t>
            </a:r>
            <a:br>
              <a:rPr lang="en-US"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[UTC=</a:t>
            </a:r>
            <a:r>
              <a:rPr lang="en-US" b="1" dirty="0" err="1">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Grenwich</a:t>
            </a:r>
            <a:r>
              <a:rPr lang="en-US"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 UK Time]</a:t>
            </a:r>
            <a:endParaRPr lang="en-US" sz="18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CB10AF1-8AF9-B7A8-928C-E3DEE8A1D229}"/>
              </a:ext>
            </a:extLst>
          </p:cNvPr>
          <p:cNvSpPr txBox="1"/>
          <p:nvPr/>
        </p:nvSpPr>
        <p:spPr>
          <a:xfrm>
            <a:off x="543540" y="5553439"/>
            <a:ext cx="5717267" cy="1128514"/>
          </a:xfrm>
          <a:prstGeom prst="rect">
            <a:avLst/>
          </a:prstGeom>
          <a:noFill/>
        </p:spPr>
        <p:txBody>
          <a:bodyPr wrap="square">
            <a:spAutoFit/>
          </a:bodyPr>
          <a:lstStyle/>
          <a:p>
            <a:pPr marL="0" marR="0">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2022... </a:t>
            </a: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MAR 20 2022</a:t>
            </a:r>
            <a:r>
              <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1133 AM EDT - </a:t>
            </a: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1533 UTC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2023... </a:t>
            </a: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MAR 20 2023</a:t>
            </a:r>
            <a:r>
              <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524 PM EDT - </a:t>
            </a: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2124 UTC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2024... </a:t>
            </a:r>
            <a:r>
              <a:rPr lang="en-US"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MAR 19 2024</a:t>
            </a:r>
            <a:r>
              <a:rPr lang="en-US"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1106 PM EDT - </a:t>
            </a: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0306 UTC </a:t>
            </a:r>
            <a:r>
              <a:rPr lang="en-US"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MAR 20</a:t>
            </a:r>
            <a:r>
              <a:rPr lang="en-US"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08F4F161-F8C7-A36C-7427-62DBCAE1AED7}"/>
              </a:ext>
            </a:extLst>
          </p:cNvPr>
          <p:cNvSpPr txBox="1"/>
          <p:nvPr/>
        </p:nvSpPr>
        <p:spPr>
          <a:xfrm>
            <a:off x="6352042" y="5521104"/>
            <a:ext cx="4548188" cy="748923"/>
          </a:xfrm>
          <a:prstGeom prst="rect">
            <a:avLst/>
          </a:prstGeom>
          <a:noFill/>
        </p:spPr>
        <p:txBody>
          <a:bodyPr wrap="square">
            <a:spAutoFit/>
          </a:bodyPr>
          <a:lstStyle/>
          <a:p>
            <a:pPr marL="0" marR="0">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2025... </a:t>
            </a: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MAR 20 2025</a:t>
            </a:r>
            <a:r>
              <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501 AM EDT - </a:t>
            </a: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0901 UTC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2026... </a:t>
            </a: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MAR 20 2026</a:t>
            </a:r>
            <a:r>
              <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1046 AM EDT - </a:t>
            </a: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1446 UTC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897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arn(inVertical)">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Effect transition="in" filter="fade">
                                      <p:cBhvr>
                                        <p:cTn id="24" dur="1000"/>
                                        <p:tgtEl>
                                          <p:spTgt spid="19"/>
                                        </p:tgtEl>
                                      </p:cBhvr>
                                    </p:animEffect>
                                  </p:childTnLst>
                                </p:cTn>
                              </p:par>
                            </p:childTnLst>
                          </p:cTn>
                        </p:par>
                        <p:par>
                          <p:cTn id="25" fill="hold">
                            <p:stCondLst>
                              <p:cond delay="1000"/>
                            </p:stCondLst>
                            <p:childTnLst>
                              <p:par>
                                <p:cTn id="26" presetID="21" presetClass="entr" presetSubtype="1" fill="hold" grpId="0" nodeType="after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2000"/>
                                        <p:tgtEl>
                                          <p:spTgt spid="17"/>
                                        </p:tgtEl>
                                      </p:cBhvr>
                                    </p:animEffect>
                                  </p:childTnLst>
                                </p:cTn>
                              </p:par>
                            </p:childTnLst>
                          </p:cTn>
                        </p:par>
                        <p:par>
                          <p:cTn id="29" fill="hold">
                            <p:stCondLst>
                              <p:cond delay="4000"/>
                            </p:stCondLst>
                            <p:childTnLst>
                              <p:par>
                                <p:cTn id="30" presetID="16" presetClass="entr" presetSubtype="21" fill="hold" grpId="0" nodeType="afterEffect">
                                  <p:stCondLst>
                                    <p:cond delay="700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1000"/>
                                        <p:tgtEl>
                                          <p:spTgt spid="20"/>
                                        </p:tgtEl>
                                      </p:cBhvr>
                                    </p:animEffect>
                                  </p:childTnLst>
                                </p:cTn>
                              </p:par>
                            </p:childTnLst>
                          </p:cTn>
                        </p:par>
                        <p:par>
                          <p:cTn id="33" fill="hold">
                            <p:stCondLst>
                              <p:cond delay="12000"/>
                            </p:stCondLst>
                            <p:childTnLst>
                              <p:par>
                                <p:cTn id="34" presetID="16" presetClass="entr" presetSubtype="21" fill="hold" grpId="0" nodeType="afterEffect">
                                  <p:stCondLst>
                                    <p:cond delay="400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9" grpId="0"/>
      <p:bldP spid="20" grpId="0"/>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50000">
              <a:srgbClr val="FF99FF"/>
            </a:gs>
            <a:gs pos="80000">
              <a:schemeClr val="accent4">
                <a:alpha val="72000"/>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50</a:t>
            </a:fld>
            <a:endParaRPr lang="en-US" dirty="0">
              <a:solidFill>
                <a:schemeClr val="tx1"/>
              </a:solidFill>
            </a:endParaRPr>
          </a:p>
        </p:txBody>
      </p:sp>
      <p:sp>
        <p:nvSpPr>
          <p:cNvPr id="21" name="Title 1"/>
          <p:cNvSpPr txBox="1">
            <a:spLocks/>
          </p:cNvSpPr>
          <p:nvPr/>
        </p:nvSpPr>
        <p:spPr>
          <a:xfrm>
            <a:off x="649135" y="-5590"/>
            <a:ext cx="10893730" cy="732673"/>
          </a:xfrm>
          <a:prstGeom prst="rect">
            <a:avLst/>
          </a:prstGeom>
          <a:noFill/>
          <a:ln w="57150">
            <a:noFill/>
          </a:ln>
          <a:effectLst>
            <a:glow rad="228600">
              <a:schemeClr val="accent4">
                <a:satMod val="175000"/>
                <a:alpha val="40000"/>
              </a:schemeClr>
            </a:glow>
          </a:effectLst>
          <a:scene3d>
            <a:camera prst="orthographicFront"/>
            <a:lightRig rig="threePt" dir="t"/>
          </a:scene3d>
          <a:sp3d>
            <a:bevelT w="114300" prst="artDeco"/>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spcAft>
                <a:spcPts val="1200"/>
              </a:spcAft>
            </a:pPr>
            <a:r>
              <a:rPr lang="en-US" sz="3600" b="1" dirty="0">
                <a:solidFill>
                  <a:srgbClr val="7030A0"/>
                </a:solidFill>
                <a:effectLst>
                  <a:outerShdw blurRad="50800" dist="38100" algn="l" rotWithShape="0">
                    <a:prstClr val="black">
                      <a:alpha val="40000"/>
                    </a:prstClr>
                  </a:outerShdw>
                </a:effectLst>
                <a:latin typeface="Comic Sans MS" panose="030F0702030302020204" pitchFamily="66" charset="0"/>
              </a:rPr>
              <a:t>Comparison of </a:t>
            </a:r>
            <a:r>
              <a:rPr lang="en-US" sz="3600" b="1" dirty="0">
                <a:solidFill>
                  <a:srgbClr val="C00000"/>
                </a:solidFill>
                <a:effectLst>
                  <a:outerShdw blurRad="50800" dist="38100" algn="l" rotWithShape="0">
                    <a:prstClr val="black">
                      <a:alpha val="40000"/>
                    </a:prstClr>
                  </a:outerShdw>
                </a:effectLst>
                <a:latin typeface="Comic Sans MS" panose="030F0702030302020204" pitchFamily="66" charset="0"/>
              </a:rPr>
              <a:t>Lunar</a:t>
            </a:r>
            <a:r>
              <a:rPr lang="en-US" sz="3600" b="1" dirty="0">
                <a:solidFill>
                  <a:srgbClr val="7030A0"/>
                </a:solidFill>
                <a:effectLst>
                  <a:outerShdw blurRad="50800" dist="38100" algn="l" rotWithShape="0">
                    <a:prstClr val="black">
                      <a:alpha val="40000"/>
                    </a:prstClr>
                  </a:outerShdw>
                </a:effectLst>
                <a:latin typeface="Comic Sans MS" panose="030F0702030302020204" pitchFamily="66" charset="0"/>
              </a:rPr>
              <a:t> &amp; </a:t>
            </a:r>
            <a:r>
              <a:rPr lang="en-US" sz="3600" b="1" dirty="0">
                <a:solidFill>
                  <a:srgbClr val="0070C0"/>
                </a:solidFill>
                <a:effectLst>
                  <a:outerShdw blurRad="50800" dist="38100" algn="l" rotWithShape="0">
                    <a:prstClr val="black">
                      <a:alpha val="40000"/>
                    </a:prstClr>
                  </a:outerShdw>
                </a:effectLst>
                <a:latin typeface="Comic Sans MS" panose="030F0702030302020204" pitchFamily="66" charset="0"/>
              </a:rPr>
              <a:t>Covenant</a:t>
            </a:r>
            <a:r>
              <a:rPr lang="en-US" sz="3600" b="1" dirty="0">
                <a:solidFill>
                  <a:srgbClr val="7030A0"/>
                </a:solidFill>
                <a:effectLst>
                  <a:outerShdw blurRad="50800" dist="38100" algn="l" rotWithShape="0">
                    <a:prstClr val="black">
                      <a:alpha val="40000"/>
                    </a:prstClr>
                  </a:outerShdw>
                </a:effectLst>
                <a:latin typeface="Comic Sans MS" panose="030F0702030302020204" pitchFamily="66" charset="0"/>
              </a:rPr>
              <a:t> Calendars </a:t>
            </a:r>
            <a:endParaRPr lang="en-US" sz="3600" b="1" dirty="0">
              <a:solidFill>
                <a:schemeClr val="tx1">
                  <a:lumMod val="75000"/>
                  <a:lumOff val="25000"/>
                </a:schemeClr>
              </a:solidFill>
              <a:latin typeface="Comic Sans MS" panose="030F0702030302020204" pitchFamily="66"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59499" y="1511396"/>
            <a:ext cx="5141558" cy="4854142"/>
          </a:xfrm>
          <a:prstGeom prst="rect">
            <a:avLst/>
          </a:prstGeom>
          <a:ln w="76200">
            <a:solidFill>
              <a:schemeClr val="tx1">
                <a:lumMod val="65000"/>
                <a:lumOff val="35000"/>
              </a:schemeClr>
            </a:solidFill>
          </a:ln>
          <a:effectLst>
            <a:outerShdw blurRad="76200" dir="13500000" sy="23000" kx="1200000" algn="br" rotWithShape="0">
              <a:prstClr val="black">
                <a:alpha val="20000"/>
              </a:prstClr>
            </a:outerShdw>
          </a:effectLst>
        </p:spPr>
      </p:pic>
      <p:sp>
        <p:nvSpPr>
          <p:cNvPr id="47" name="Rectangle 46"/>
          <p:cNvSpPr/>
          <p:nvPr/>
        </p:nvSpPr>
        <p:spPr>
          <a:xfrm>
            <a:off x="9097385" y="4676530"/>
            <a:ext cx="766493" cy="537260"/>
          </a:xfrm>
          <a:prstGeom prst="rect">
            <a:avLst/>
          </a:prstGeom>
          <a:solidFill>
            <a:srgbClr val="FF0000">
              <a:alpha val="20000"/>
            </a:srgbClr>
          </a:solidFill>
          <a:ln w="5715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0" name="TextBox 49"/>
          <p:cNvSpPr txBox="1"/>
          <p:nvPr/>
        </p:nvSpPr>
        <p:spPr>
          <a:xfrm>
            <a:off x="635293" y="588228"/>
            <a:ext cx="5044915"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400" b="1" dirty="0">
                <a:solidFill>
                  <a:srgbClr val="C00000"/>
                </a:solidFill>
                <a:latin typeface="Comic Sans MS" panose="030F0702030302020204" pitchFamily="66" charset="0"/>
              </a:rPr>
              <a:t>For Passover, </a:t>
            </a:r>
            <a:r>
              <a:rPr lang="en-US" sz="2400" b="1" dirty="0">
                <a:solidFill>
                  <a:schemeClr val="tx1">
                    <a:lumMod val="65000"/>
                    <a:lumOff val="35000"/>
                  </a:schemeClr>
                </a:solidFill>
                <a:latin typeface="Comic Sans MS" panose="030F0702030302020204" pitchFamily="66" charset="0"/>
              </a:rPr>
              <a:t>these 2 calendars are about </a:t>
            </a:r>
            <a:r>
              <a:rPr lang="en-US" sz="2400" b="1" dirty="0">
                <a:solidFill>
                  <a:srgbClr val="C00000"/>
                </a:solidFill>
                <a:latin typeface="Comic Sans MS" panose="030F0702030302020204" pitchFamily="66" charset="0"/>
              </a:rPr>
              <a:t>12/13 days apart.</a:t>
            </a:r>
            <a:endParaRPr lang="en-CA" sz="1600" b="1" dirty="0">
              <a:solidFill>
                <a:srgbClr val="C00000"/>
              </a:solidFill>
              <a:latin typeface="Comic Sans MS" panose="030F0702030302020204" pitchFamily="66" charset="0"/>
            </a:endParaRPr>
          </a:p>
        </p:txBody>
      </p:sp>
      <p:pic>
        <p:nvPicPr>
          <p:cNvPr id="7" name="Picture 6">
            <a:extLst>
              <a:ext uri="{FF2B5EF4-FFF2-40B4-BE49-F238E27FC236}">
                <a16:creationId xmlns:a16="http://schemas.microsoft.com/office/drawing/2014/main" id="{2E9A4568-4807-2351-E9BC-096DB5EDD289}"/>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18071" y="1511396"/>
            <a:ext cx="5044915" cy="4854142"/>
          </a:xfrm>
          <a:prstGeom prst="rect">
            <a:avLst/>
          </a:prstGeom>
          <a:ln w="76200">
            <a:solidFill>
              <a:schemeClr val="tx1">
                <a:lumMod val="65000"/>
                <a:lumOff val="35000"/>
              </a:schemeClr>
            </a:solidFill>
          </a:ln>
          <a:effectLst>
            <a:outerShdw blurRad="76200" dir="13500000" sy="23000" kx="1200000" algn="br" rotWithShape="0">
              <a:prstClr val="black">
                <a:alpha val="20000"/>
              </a:prstClr>
            </a:outerShdw>
          </a:effectLst>
        </p:spPr>
      </p:pic>
      <p:sp>
        <p:nvSpPr>
          <p:cNvPr id="8" name="Teardrop 7">
            <a:extLst>
              <a:ext uri="{FF2B5EF4-FFF2-40B4-BE49-F238E27FC236}">
                <a16:creationId xmlns:a16="http://schemas.microsoft.com/office/drawing/2014/main" id="{BF6937C3-D134-8C46-615A-1610FE779EF1}"/>
              </a:ext>
            </a:extLst>
          </p:cNvPr>
          <p:cNvSpPr/>
          <p:nvPr/>
        </p:nvSpPr>
        <p:spPr>
          <a:xfrm>
            <a:off x="2180882" y="3333049"/>
            <a:ext cx="549587" cy="518225"/>
          </a:xfrm>
          <a:prstGeom prst="teardrop">
            <a:avLst/>
          </a:prstGeom>
          <a:noFill/>
          <a:ln w="76200">
            <a:solidFill>
              <a:schemeClr val="accent1">
                <a:lumMod val="75000"/>
              </a:schemeClr>
            </a:solidFill>
          </a:ln>
          <a:effectLst>
            <a:glow rad="228600">
              <a:srgbClr val="C00000">
                <a:alpha val="40000"/>
              </a:srgb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ardrop 11">
            <a:extLst>
              <a:ext uri="{FF2B5EF4-FFF2-40B4-BE49-F238E27FC236}">
                <a16:creationId xmlns:a16="http://schemas.microsoft.com/office/drawing/2014/main" id="{BB82C041-DE1D-09EA-B4DE-4D540BE69D54}"/>
              </a:ext>
            </a:extLst>
          </p:cNvPr>
          <p:cNvSpPr/>
          <p:nvPr/>
        </p:nvSpPr>
        <p:spPr>
          <a:xfrm rot="4127861">
            <a:off x="598233" y="4368434"/>
            <a:ext cx="862358" cy="846286"/>
          </a:xfrm>
          <a:prstGeom prst="teardrop">
            <a:avLst>
              <a:gd name="adj" fmla="val 200000"/>
            </a:avLst>
          </a:prstGeom>
          <a:noFill/>
          <a:ln w="76200">
            <a:solidFill>
              <a:srgbClr val="C00000"/>
            </a:solidFill>
          </a:ln>
          <a:effectLst>
            <a:glow rad="4064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ardrop 13">
            <a:extLst>
              <a:ext uri="{FF2B5EF4-FFF2-40B4-BE49-F238E27FC236}">
                <a16:creationId xmlns:a16="http://schemas.microsoft.com/office/drawing/2014/main" id="{4F80D7B0-9B87-1559-FDD1-D17D6B5D1B6F}"/>
              </a:ext>
            </a:extLst>
          </p:cNvPr>
          <p:cNvSpPr/>
          <p:nvPr/>
        </p:nvSpPr>
        <p:spPr>
          <a:xfrm rot="4501588" flipH="1" flipV="1">
            <a:off x="3128167" y="5497349"/>
            <a:ext cx="858998" cy="965001"/>
          </a:xfrm>
          <a:prstGeom prst="teardrop">
            <a:avLst>
              <a:gd name="adj" fmla="val 200000"/>
            </a:avLst>
          </a:prstGeom>
          <a:noFill/>
          <a:ln w="76200">
            <a:solidFill>
              <a:srgbClr val="C00000"/>
            </a:solidFill>
          </a:ln>
          <a:effectLst>
            <a:glow rad="4064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1823264D-EEFE-256E-E860-202019B97CE1}"/>
              </a:ext>
            </a:extLst>
          </p:cNvPr>
          <p:cNvSpPr/>
          <p:nvPr/>
        </p:nvSpPr>
        <p:spPr>
          <a:xfrm>
            <a:off x="2072092" y="5187854"/>
            <a:ext cx="355459" cy="317500"/>
          </a:xfrm>
          <a:prstGeom prst="ellipse">
            <a:avLst/>
          </a:prstGeom>
          <a:solidFill>
            <a:srgbClr val="C00000"/>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29">
            <a:extLst>
              <a:ext uri="{FF2B5EF4-FFF2-40B4-BE49-F238E27FC236}">
                <a16:creationId xmlns:a16="http://schemas.microsoft.com/office/drawing/2014/main" id="{7744D4FB-981D-62CC-B0B8-EF6903574E83}"/>
              </a:ext>
            </a:extLst>
          </p:cNvPr>
          <p:cNvSpPr/>
          <p:nvPr/>
        </p:nvSpPr>
        <p:spPr>
          <a:xfrm>
            <a:off x="5052095" y="1562879"/>
            <a:ext cx="2087810" cy="359305"/>
          </a:xfrm>
          <a:prstGeom prst="roundRect">
            <a:avLst>
              <a:gd name="adj" fmla="val 50000"/>
            </a:avLst>
          </a:prstGeom>
          <a:solidFill>
            <a:schemeClr val="bg1"/>
          </a:solidFill>
          <a:ln w="76200">
            <a:solidFill>
              <a:srgbClr val="FFFF00"/>
            </a:solidFill>
          </a:ln>
          <a:effectLst>
            <a:glow rad="228600">
              <a:schemeClr val="accent5">
                <a:satMod val="175000"/>
                <a:alpha val="96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29 CE</a:t>
            </a:r>
            <a:r>
              <a:rPr kumimoji="0" lang="en-CA" sz="2400" b="0" i="0" u="none" strike="noStrike" kern="1200" cap="none" spc="0" normalizeH="0" baseline="0" noProof="0" dirty="0">
                <a:ln>
                  <a:noFill/>
                </a:ln>
                <a:solidFill>
                  <a:prstClr val="black"/>
                </a:solidFill>
                <a:effectLst/>
                <a:uLnTx/>
                <a:uFillTx/>
                <a:latin typeface="Trebuchet MS"/>
                <a:ea typeface="+mn-ea"/>
                <a:cs typeface="+mn-cs"/>
              </a:rPr>
              <a:t>/</a:t>
            </a:r>
            <a:r>
              <a:rPr kumimoji="0" lang="en-CA" sz="2400" b="0" i="0" u="sng"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30</a:t>
            </a:r>
            <a:r>
              <a:rPr kumimoji="0" lang="en-CA" sz="24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 </a:t>
            </a:r>
            <a:r>
              <a:rPr kumimoji="0" lang="en-CA" sz="2400" b="0" i="0" u="none"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CC</a:t>
            </a:r>
          </a:p>
        </p:txBody>
      </p:sp>
      <p:sp>
        <p:nvSpPr>
          <p:cNvPr id="25" name="TextBox 24">
            <a:extLst>
              <a:ext uri="{FF2B5EF4-FFF2-40B4-BE49-F238E27FC236}">
                <a16:creationId xmlns:a16="http://schemas.microsoft.com/office/drawing/2014/main" id="{D42E4526-8C10-CC13-441A-22BA5317FE4D}"/>
              </a:ext>
            </a:extLst>
          </p:cNvPr>
          <p:cNvSpPr txBox="1"/>
          <p:nvPr/>
        </p:nvSpPr>
        <p:spPr>
          <a:xfrm>
            <a:off x="6459499" y="5231006"/>
            <a:ext cx="5141558" cy="584775"/>
          </a:xfrm>
          <a:prstGeom prst="rect">
            <a:avLst/>
          </a:prstGeom>
          <a:noFill/>
        </p:spPr>
        <p:txBody>
          <a:bodyPr wrap="square" rtlCol="0">
            <a:spAutoFit/>
            <a:scene3d>
              <a:camera prst="orthographicFront"/>
              <a:lightRig rig="threePt" dir="t"/>
            </a:scene3d>
            <a:sp3d extrusionH="57150">
              <a:bevelT w="38100" h="38100"/>
            </a:sp3d>
          </a:bodyPr>
          <a:lstStyle/>
          <a:p>
            <a:r>
              <a:rPr lang="en-US" sz="1600" b="1" dirty="0">
                <a:solidFill>
                  <a:schemeClr val="tx1">
                    <a:lumMod val="85000"/>
                    <a:lumOff val="15000"/>
                  </a:schemeClr>
                </a:solidFill>
                <a:latin typeface="Arial Rounded MT Bold" panose="020F0704030504030204" pitchFamily="34" charset="0"/>
              </a:rPr>
              <a:t>                7</a:t>
            </a:r>
            <a:r>
              <a:rPr lang="en-US" sz="1600" b="1" baseline="30000" dirty="0">
                <a:solidFill>
                  <a:schemeClr val="tx1">
                    <a:lumMod val="85000"/>
                    <a:lumOff val="15000"/>
                  </a:schemeClr>
                </a:solidFill>
                <a:latin typeface="Arial Rounded MT Bold" panose="020F0704030504030204" pitchFamily="34" charset="0"/>
              </a:rPr>
              <a:t>th</a:t>
            </a:r>
            <a:r>
              <a:rPr lang="en-US" sz="1600" b="1" dirty="0">
                <a:solidFill>
                  <a:schemeClr val="tx1">
                    <a:lumMod val="85000"/>
                    <a:lumOff val="15000"/>
                  </a:schemeClr>
                </a:solidFill>
                <a:latin typeface="Arial Rounded MT Bold" panose="020F0704030504030204" pitchFamily="34" charset="0"/>
              </a:rPr>
              <a:t> Month Trumpets </a:t>
            </a:r>
            <a:br>
              <a:rPr lang="en-US" sz="1600" b="1" dirty="0">
                <a:solidFill>
                  <a:srgbClr val="FF0000"/>
                </a:solidFill>
                <a:latin typeface="Arial Rounded MT Bold" panose="020F0704030504030204" pitchFamily="34" charset="0"/>
              </a:rPr>
            </a:br>
            <a:r>
              <a:rPr lang="en-US" sz="1600" b="1" dirty="0" err="1">
                <a:solidFill>
                  <a:schemeClr val="accent5">
                    <a:lumMod val="50000"/>
                  </a:schemeClr>
                </a:solidFill>
                <a:latin typeface="Arial Rounded MT Bold" panose="020F0704030504030204" pitchFamily="34" charset="0"/>
              </a:rPr>
              <a:t>Cov</a:t>
            </a:r>
            <a:r>
              <a:rPr lang="en-US" sz="1600" b="1" dirty="0">
                <a:solidFill>
                  <a:schemeClr val="accent5">
                    <a:lumMod val="50000"/>
                  </a:schemeClr>
                </a:solidFill>
                <a:latin typeface="Arial Rounded MT Bold" panose="020F0704030504030204" pitchFamily="34" charset="0"/>
              </a:rPr>
              <a:t> Cal Sep 19      </a:t>
            </a:r>
            <a:r>
              <a:rPr lang="en-US" sz="1600" b="1" dirty="0" err="1">
                <a:solidFill>
                  <a:srgbClr val="FF0000"/>
                </a:solidFill>
                <a:latin typeface="Arial Rounded MT Bold" panose="020F0704030504030204" pitchFamily="34" charset="0"/>
              </a:rPr>
              <a:t>Lun</a:t>
            </a:r>
            <a:r>
              <a:rPr lang="en-US" sz="1600" b="1" dirty="0">
                <a:solidFill>
                  <a:srgbClr val="FF0000"/>
                </a:solidFill>
                <a:latin typeface="Arial Rounded MT Bold" panose="020F0704030504030204" pitchFamily="34" charset="0"/>
              </a:rPr>
              <a:t> Cal Sep 28/29 </a:t>
            </a:r>
            <a:endParaRPr lang="en-CA" sz="1100" b="1" dirty="0">
              <a:solidFill>
                <a:srgbClr val="FF0000"/>
              </a:solidFill>
              <a:latin typeface="Arial Rounded MT Bold" panose="020F0704030504030204" pitchFamily="34" charset="0"/>
            </a:endParaRPr>
          </a:p>
        </p:txBody>
      </p:sp>
      <p:sp>
        <p:nvSpPr>
          <p:cNvPr id="42" name="TextBox 41">
            <a:extLst>
              <a:ext uri="{FF2B5EF4-FFF2-40B4-BE49-F238E27FC236}">
                <a16:creationId xmlns:a16="http://schemas.microsoft.com/office/drawing/2014/main" id="{6C0F50F5-6D3E-245C-7B28-E850224E1A3A}"/>
              </a:ext>
            </a:extLst>
          </p:cNvPr>
          <p:cNvSpPr txBox="1"/>
          <p:nvPr/>
        </p:nvSpPr>
        <p:spPr>
          <a:xfrm>
            <a:off x="751360" y="2632841"/>
            <a:ext cx="3659275" cy="584775"/>
          </a:xfrm>
          <a:prstGeom prst="rect">
            <a:avLst/>
          </a:prstGeom>
          <a:noFill/>
        </p:spPr>
        <p:txBody>
          <a:bodyPr wrap="square" rtlCol="0">
            <a:spAutoFit/>
            <a:scene3d>
              <a:camera prst="orthographicFront"/>
              <a:lightRig rig="threePt" dir="t"/>
            </a:scene3d>
            <a:sp3d extrusionH="57150">
              <a:bevelT w="38100" h="38100"/>
            </a:sp3d>
          </a:bodyPr>
          <a:lstStyle/>
          <a:p>
            <a:r>
              <a:rPr lang="en-US" sz="1600" b="1" dirty="0">
                <a:solidFill>
                  <a:schemeClr val="tx1">
                    <a:lumMod val="85000"/>
                    <a:lumOff val="15000"/>
                  </a:schemeClr>
                </a:solidFill>
                <a:latin typeface="Arial Rounded MT Bold" panose="020F0704030504030204" pitchFamily="34" charset="0"/>
              </a:rPr>
              <a:t>                1</a:t>
            </a:r>
            <a:r>
              <a:rPr lang="en-US" sz="1600" b="1" baseline="30000" dirty="0">
                <a:solidFill>
                  <a:schemeClr val="tx1">
                    <a:lumMod val="85000"/>
                    <a:lumOff val="15000"/>
                  </a:schemeClr>
                </a:solidFill>
                <a:latin typeface="Arial Rounded MT Bold" panose="020F0704030504030204" pitchFamily="34" charset="0"/>
              </a:rPr>
              <a:t>st</a:t>
            </a:r>
            <a:r>
              <a:rPr lang="en-US" sz="1600" b="1" dirty="0">
                <a:solidFill>
                  <a:schemeClr val="tx1">
                    <a:lumMod val="85000"/>
                    <a:lumOff val="15000"/>
                  </a:schemeClr>
                </a:solidFill>
                <a:latin typeface="Arial Rounded MT Bold" panose="020F0704030504030204" pitchFamily="34" charset="0"/>
              </a:rPr>
              <a:t> Month Passover </a:t>
            </a:r>
            <a:br>
              <a:rPr lang="en-US" sz="1600" b="1" dirty="0">
                <a:solidFill>
                  <a:srgbClr val="FF0000"/>
                </a:solidFill>
                <a:latin typeface="Arial Rounded MT Bold" panose="020F0704030504030204" pitchFamily="34" charset="0"/>
              </a:rPr>
            </a:br>
            <a:r>
              <a:rPr lang="en-US" sz="1600" b="1" dirty="0" err="1">
                <a:solidFill>
                  <a:schemeClr val="accent5">
                    <a:lumMod val="50000"/>
                  </a:schemeClr>
                </a:solidFill>
                <a:latin typeface="Arial Rounded MT Bold" panose="020F0704030504030204" pitchFamily="34" charset="0"/>
              </a:rPr>
              <a:t>Cov</a:t>
            </a:r>
            <a:r>
              <a:rPr lang="en-US" sz="1600" b="1" dirty="0">
                <a:solidFill>
                  <a:schemeClr val="accent5">
                    <a:lumMod val="50000"/>
                  </a:schemeClr>
                </a:solidFill>
                <a:latin typeface="Arial Rounded MT Bold" panose="020F0704030504030204" pitchFamily="34" charset="0"/>
              </a:rPr>
              <a:t> Cal Apr 5    </a:t>
            </a:r>
            <a:r>
              <a:rPr lang="en-US" sz="1600" b="1" dirty="0" err="1">
                <a:solidFill>
                  <a:srgbClr val="FF0000"/>
                </a:solidFill>
                <a:latin typeface="Arial Rounded MT Bold" panose="020F0704030504030204" pitchFamily="34" charset="0"/>
              </a:rPr>
              <a:t>Lun</a:t>
            </a:r>
            <a:r>
              <a:rPr lang="en-US" sz="1600" b="1" dirty="0">
                <a:solidFill>
                  <a:srgbClr val="FF0000"/>
                </a:solidFill>
                <a:latin typeface="Arial Rounded MT Bold" panose="020F0704030504030204" pitchFamily="34" charset="0"/>
              </a:rPr>
              <a:t> Cal Apr 17/18</a:t>
            </a:r>
            <a:endParaRPr lang="en-CA" sz="1100" b="1" dirty="0">
              <a:solidFill>
                <a:srgbClr val="FF0000"/>
              </a:solidFill>
              <a:latin typeface="Arial Rounded MT Bold" panose="020F0704030504030204" pitchFamily="34" charset="0"/>
            </a:endParaRPr>
          </a:p>
        </p:txBody>
      </p:sp>
      <p:sp>
        <p:nvSpPr>
          <p:cNvPr id="43" name="TextBox 42">
            <a:extLst>
              <a:ext uri="{FF2B5EF4-FFF2-40B4-BE49-F238E27FC236}">
                <a16:creationId xmlns:a16="http://schemas.microsoft.com/office/drawing/2014/main" id="{641EFD79-4CE5-A708-F808-5B656647B169}"/>
              </a:ext>
            </a:extLst>
          </p:cNvPr>
          <p:cNvSpPr txBox="1"/>
          <p:nvPr/>
        </p:nvSpPr>
        <p:spPr>
          <a:xfrm>
            <a:off x="6397173" y="606821"/>
            <a:ext cx="531334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400" b="1" dirty="0">
                <a:solidFill>
                  <a:schemeClr val="accent1">
                    <a:lumMod val="50000"/>
                  </a:schemeClr>
                </a:solidFill>
                <a:latin typeface="Comic Sans MS" panose="030F0702030302020204" pitchFamily="66" charset="0"/>
              </a:rPr>
              <a:t>For Trumpets, </a:t>
            </a:r>
            <a:r>
              <a:rPr lang="en-US" sz="2400" b="1" dirty="0">
                <a:solidFill>
                  <a:schemeClr val="tx1">
                    <a:lumMod val="65000"/>
                    <a:lumOff val="35000"/>
                  </a:schemeClr>
                </a:solidFill>
                <a:latin typeface="Comic Sans MS" panose="030F0702030302020204" pitchFamily="66" charset="0"/>
              </a:rPr>
              <a:t>these 2 calendars are about </a:t>
            </a:r>
            <a:r>
              <a:rPr lang="en-US" sz="2400" b="1" dirty="0">
                <a:solidFill>
                  <a:schemeClr val="accent1">
                    <a:lumMod val="50000"/>
                  </a:schemeClr>
                </a:solidFill>
                <a:latin typeface="Comic Sans MS" panose="030F0702030302020204" pitchFamily="66" charset="0"/>
              </a:rPr>
              <a:t>9/10 days apart.</a:t>
            </a:r>
            <a:endParaRPr lang="en-CA" sz="1600" b="1" dirty="0">
              <a:solidFill>
                <a:schemeClr val="accent1">
                  <a:lumMod val="50000"/>
                </a:schemeClr>
              </a:solidFill>
              <a:latin typeface="Comic Sans MS" panose="030F0702030302020204" pitchFamily="66" charset="0"/>
            </a:endParaRPr>
          </a:p>
        </p:txBody>
      </p:sp>
      <p:sp>
        <p:nvSpPr>
          <p:cNvPr id="48" name="Plaque 47"/>
          <p:cNvSpPr/>
          <p:nvPr/>
        </p:nvSpPr>
        <p:spPr>
          <a:xfrm>
            <a:off x="7309952" y="4144060"/>
            <a:ext cx="675843" cy="537260"/>
          </a:xfrm>
          <a:prstGeom prst="plaque">
            <a:avLst/>
          </a:prstGeom>
          <a:solidFill>
            <a:srgbClr val="002060">
              <a:alpha val="30000"/>
            </a:srgbClr>
          </a:solidFill>
          <a:ln w="57150">
            <a:solidFill>
              <a:schemeClr val="accent1">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A234C2D1-99B8-88AD-3BFE-6A560E789774}"/>
              </a:ext>
            </a:extLst>
          </p:cNvPr>
          <p:cNvSpPr/>
          <p:nvPr/>
        </p:nvSpPr>
        <p:spPr>
          <a:xfrm>
            <a:off x="7549389" y="4715118"/>
            <a:ext cx="766493" cy="470097"/>
          </a:xfrm>
          <a:prstGeom prst="rect">
            <a:avLst/>
          </a:prstGeom>
          <a:solidFill>
            <a:schemeClr val="tx1">
              <a:alpha val="20000"/>
            </a:schemeClr>
          </a:solidFill>
          <a:ln w="57150">
            <a:solidFill>
              <a:schemeClr val="tx1"/>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id="{E5D0173D-5B34-436C-1422-93A7DD8FAF6D}"/>
              </a:ext>
            </a:extLst>
          </p:cNvPr>
          <p:cNvSpPr/>
          <p:nvPr/>
        </p:nvSpPr>
        <p:spPr>
          <a:xfrm>
            <a:off x="9863878" y="5815781"/>
            <a:ext cx="1010951" cy="537260"/>
          </a:xfrm>
          <a:prstGeom prst="rect">
            <a:avLst/>
          </a:prstGeom>
          <a:solidFill>
            <a:schemeClr val="tx1">
              <a:alpha val="20000"/>
            </a:schemeClr>
          </a:solidFill>
          <a:ln w="57150">
            <a:solidFill>
              <a:schemeClr val="tx1"/>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grpSp>
        <p:nvGrpSpPr>
          <p:cNvPr id="5" name="Group 4">
            <a:extLst>
              <a:ext uri="{FF2B5EF4-FFF2-40B4-BE49-F238E27FC236}">
                <a16:creationId xmlns:a16="http://schemas.microsoft.com/office/drawing/2014/main" id="{E219CA97-8EB6-20FB-B0FE-FCA8D31931A4}"/>
              </a:ext>
            </a:extLst>
          </p:cNvPr>
          <p:cNvGrpSpPr/>
          <p:nvPr/>
        </p:nvGrpSpPr>
        <p:grpSpPr>
          <a:xfrm>
            <a:off x="2536370" y="1602095"/>
            <a:ext cx="5949538" cy="4185341"/>
            <a:chOff x="4500748" y="2065838"/>
            <a:chExt cx="5949538" cy="4185341"/>
          </a:xfrm>
          <a:scene3d>
            <a:camera prst="perspectiveHeroicExtremeLeftFacing"/>
            <a:lightRig rig="threePt" dir="t"/>
          </a:scene3d>
        </p:grpSpPr>
        <p:sp>
          <p:nvSpPr>
            <p:cNvPr id="6" name="Plaque 5">
              <a:extLst>
                <a:ext uri="{FF2B5EF4-FFF2-40B4-BE49-F238E27FC236}">
                  <a16:creationId xmlns:a16="http://schemas.microsoft.com/office/drawing/2014/main" id="{0BC2372A-C28F-FEAB-7D3C-FA877C759B64}"/>
                </a:ext>
              </a:extLst>
            </p:cNvPr>
            <p:cNvSpPr/>
            <p:nvPr/>
          </p:nvSpPr>
          <p:spPr>
            <a:xfrm>
              <a:off x="4500748" y="2065838"/>
              <a:ext cx="5949538" cy="4185341"/>
            </a:xfrm>
            <a:prstGeom prst="plaque">
              <a:avLst/>
            </a:prstGeom>
            <a:solidFill>
              <a:schemeClr val="accent2">
                <a:lumMod val="60000"/>
                <a:lumOff val="40000"/>
              </a:schemeClr>
            </a:solidFill>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AB26A82B-9FD1-62E4-646B-E6D8AD93634D}"/>
                </a:ext>
              </a:extLst>
            </p:cNvPr>
            <p:cNvSpPr/>
            <p:nvPr/>
          </p:nvSpPr>
          <p:spPr>
            <a:xfrm>
              <a:off x="4787974" y="2194197"/>
              <a:ext cx="5375085" cy="3785652"/>
            </a:xfrm>
            <a:prstGeom prst="rect">
              <a:avLst/>
            </a:prstGeom>
          </p:spPr>
          <p:txBody>
            <a:bodyPr wrap="square">
              <a:spAutoFit/>
              <a:sp3d extrusionH="57150">
                <a:bevelT h="25400" prst="softRound"/>
              </a:sp3d>
            </a:bodyPr>
            <a:lstStyle/>
            <a:p>
              <a:pPr algn="ctr"/>
              <a:r>
                <a:rPr lang="en-CA" sz="4800" dirty="0">
                  <a:ln w="38100">
                    <a:solidFill>
                      <a:srgbClr val="002060"/>
                    </a:solidFill>
                  </a:ln>
                  <a:solidFill>
                    <a:schemeClr val="accent1">
                      <a:lumMod val="60000"/>
                      <a:lumOff val="40000"/>
                    </a:schemeClr>
                  </a:solidFill>
                  <a:effectLst/>
                  <a:latin typeface="Rockwell Extra Bold" panose="02060903040505020403" pitchFamily="18" charset="0"/>
                </a:rPr>
                <a:t>By </a:t>
              </a:r>
              <a:r>
                <a:rPr lang="en-CA" sz="4800" dirty="0">
                  <a:ln w="38100">
                    <a:solidFill>
                      <a:srgbClr val="002060"/>
                    </a:solidFill>
                  </a:ln>
                  <a:solidFill>
                    <a:srgbClr val="C00000"/>
                  </a:solidFill>
                  <a:effectLst/>
                  <a:latin typeface="Rockwell Extra Bold" panose="02060903040505020403" pitchFamily="18" charset="0"/>
                </a:rPr>
                <a:t>Passover</a:t>
              </a:r>
              <a:r>
                <a:rPr lang="en-CA" sz="4800" dirty="0">
                  <a:ln w="38100">
                    <a:solidFill>
                      <a:srgbClr val="002060"/>
                    </a:solidFill>
                  </a:ln>
                  <a:solidFill>
                    <a:schemeClr val="accent1">
                      <a:lumMod val="60000"/>
                      <a:lumOff val="40000"/>
                    </a:schemeClr>
                  </a:solidFill>
                  <a:effectLst/>
                  <a:latin typeface="Rockwell Extra Bold" panose="02060903040505020403" pitchFamily="18" charset="0"/>
                </a:rPr>
                <a:t> </a:t>
              </a:r>
              <a:r>
                <a:rPr lang="en-CA" sz="4800" dirty="0">
                  <a:ln w="38100">
                    <a:solidFill>
                      <a:srgbClr val="002060"/>
                    </a:solidFill>
                  </a:ln>
                  <a:solidFill>
                    <a:srgbClr val="C00000"/>
                  </a:solidFill>
                  <a:effectLst/>
                  <a:latin typeface="Rockwell Extra Bold" panose="02060903040505020403" pitchFamily="18" charset="0"/>
                </a:rPr>
                <a:t>30 CE, </a:t>
              </a:r>
              <a:r>
                <a:rPr lang="en-CA" sz="4800" dirty="0">
                  <a:ln w="38100">
                    <a:solidFill>
                      <a:srgbClr val="002060"/>
                    </a:solidFill>
                  </a:ln>
                  <a:solidFill>
                    <a:schemeClr val="accent1">
                      <a:lumMod val="60000"/>
                      <a:lumOff val="40000"/>
                    </a:schemeClr>
                  </a:solidFill>
                  <a:effectLst/>
                  <a:latin typeface="Rockwell Extra Bold" panose="02060903040505020403" pitchFamily="18" charset="0"/>
                </a:rPr>
                <a:t>these </a:t>
              </a:r>
              <a:br>
                <a:rPr lang="en-CA" sz="4800" dirty="0">
                  <a:ln w="38100">
                    <a:solidFill>
                      <a:srgbClr val="002060"/>
                    </a:solidFill>
                  </a:ln>
                  <a:solidFill>
                    <a:schemeClr val="accent1">
                      <a:lumMod val="60000"/>
                      <a:lumOff val="40000"/>
                    </a:schemeClr>
                  </a:solidFill>
                  <a:effectLst/>
                  <a:latin typeface="Rockwell Extra Bold" panose="02060903040505020403" pitchFamily="18" charset="0"/>
                </a:rPr>
              </a:br>
              <a:r>
                <a:rPr lang="en-CA" sz="4800" dirty="0">
                  <a:ln w="38100">
                    <a:solidFill>
                      <a:srgbClr val="002060"/>
                    </a:solidFill>
                  </a:ln>
                  <a:solidFill>
                    <a:schemeClr val="accent1">
                      <a:lumMod val="60000"/>
                      <a:lumOff val="40000"/>
                    </a:schemeClr>
                  </a:solidFill>
                  <a:effectLst/>
                  <a:latin typeface="Rockwell Extra Bold" panose="02060903040505020403" pitchFamily="18" charset="0"/>
                </a:rPr>
                <a:t>2 calendars will be only </a:t>
              </a:r>
              <a:r>
                <a:rPr lang="en-CA" sz="4800" dirty="0">
                  <a:ln w="38100">
                    <a:solidFill>
                      <a:srgbClr val="002060"/>
                    </a:solidFill>
                  </a:ln>
                  <a:solidFill>
                    <a:srgbClr val="C00000"/>
                  </a:solidFill>
                  <a:effectLst/>
                  <a:latin typeface="Rockwell Extra Bold" panose="02060903040505020403" pitchFamily="18" charset="0"/>
                </a:rPr>
                <a:t>12 hours apart</a:t>
              </a:r>
              <a:r>
                <a:rPr lang="en-CA" sz="4800" dirty="0">
                  <a:ln w="38100">
                    <a:solidFill>
                      <a:srgbClr val="002060"/>
                    </a:solidFill>
                  </a:ln>
                  <a:solidFill>
                    <a:schemeClr val="accent1">
                      <a:lumMod val="60000"/>
                      <a:lumOff val="40000"/>
                    </a:schemeClr>
                  </a:solidFill>
                  <a:effectLst/>
                  <a:latin typeface="Rockwell Extra Bold" panose="02060903040505020403" pitchFamily="18" charset="0"/>
                </a:rPr>
                <a:t>!</a:t>
              </a:r>
            </a:p>
          </p:txBody>
        </p:sp>
      </p:grpSp>
      <p:pic>
        <p:nvPicPr>
          <p:cNvPr id="10" name="Picture 9">
            <a:extLst>
              <a:ext uri="{FF2B5EF4-FFF2-40B4-BE49-F238E27FC236}">
                <a16:creationId xmlns:a16="http://schemas.microsoft.com/office/drawing/2014/main" id="{82B6A21D-3A78-5D70-418C-8AE42659AF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33078" y="529047"/>
            <a:ext cx="2438611" cy="268856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22194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42" presetClass="entr" presetSubtype="0" fill="hold" nodeType="afterEffect">
                                  <p:stCondLst>
                                    <p:cond delay="7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accent1">
                <a:lumMod val="40000"/>
                <a:lumOff val="60000"/>
                <a:alpha val="74000"/>
              </a:schemeClr>
            </a:gs>
            <a:gs pos="0">
              <a:srgbClr val="FF99FF"/>
            </a:gs>
            <a:gs pos="95000">
              <a:schemeClr val="accent4">
                <a:alpha val="72000"/>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51</a:t>
            </a:fld>
            <a:endParaRPr lang="en-US" dirty="0">
              <a:solidFill>
                <a:schemeClr val="tx1"/>
              </a:solidFill>
            </a:endParaRPr>
          </a:p>
        </p:txBody>
      </p:sp>
      <p:sp>
        <p:nvSpPr>
          <p:cNvPr id="21" name="Title 1"/>
          <p:cNvSpPr txBox="1">
            <a:spLocks/>
          </p:cNvSpPr>
          <p:nvPr/>
        </p:nvSpPr>
        <p:spPr>
          <a:xfrm>
            <a:off x="0" y="-81819"/>
            <a:ext cx="12192000" cy="1056515"/>
          </a:xfrm>
          <a:prstGeom prst="rect">
            <a:avLst/>
          </a:prstGeom>
          <a:noFill/>
          <a:ln w="57150">
            <a:noFill/>
          </a:ln>
          <a:effectLst>
            <a:glow rad="228600">
              <a:schemeClr val="accent4">
                <a:satMod val="175000"/>
                <a:alpha val="40000"/>
              </a:schemeClr>
            </a:glow>
          </a:effectLst>
          <a:scene3d>
            <a:camera prst="orthographicFront"/>
            <a:lightRig rig="threePt" dir="t"/>
          </a:scene3d>
          <a:sp3d>
            <a:bevelT w="114300" prst="artDeco"/>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spcAft>
                <a:spcPts val="1200"/>
              </a:spcAft>
            </a:pPr>
            <a:r>
              <a:rPr lang="en-US" sz="3600" b="1" dirty="0">
                <a:solidFill>
                  <a:srgbClr val="7030A0"/>
                </a:solidFill>
                <a:effectLst>
                  <a:outerShdw blurRad="50800" dist="38100" algn="l" rotWithShape="0">
                    <a:prstClr val="black">
                      <a:alpha val="40000"/>
                    </a:prstClr>
                  </a:outerShdw>
                </a:effectLst>
                <a:latin typeface="Comic Sans MS" panose="030F0702030302020204" pitchFamily="66" charset="0"/>
              </a:rPr>
              <a:t>A Closer </a:t>
            </a:r>
            <a:r>
              <a:rPr lang="en-US" sz="3600" b="1" dirty="0">
                <a:solidFill>
                  <a:srgbClr val="C00000"/>
                </a:solidFill>
                <a:effectLst>
                  <a:outerShdw blurRad="50800" dist="38100" algn="l" rotWithShape="0">
                    <a:prstClr val="black">
                      <a:alpha val="40000"/>
                    </a:prstClr>
                  </a:outerShdw>
                </a:effectLst>
                <a:latin typeface="Comic Sans MS" panose="030F0702030302020204" pitchFamily="66" charset="0"/>
              </a:rPr>
              <a:t>Look</a:t>
            </a:r>
            <a:r>
              <a:rPr lang="en-US" sz="3600" b="1" dirty="0">
                <a:solidFill>
                  <a:srgbClr val="7030A0"/>
                </a:solidFill>
                <a:effectLst>
                  <a:outerShdw blurRad="50800" dist="38100" algn="l" rotWithShape="0">
                    <a:prstClr val="black">
                      <a:alpha val="40000"/>
                    </a:prstClr>
                  </a:outerShdw>
                </a:effectLst>
                <a:latin typeface="Comic Sans MS" panose="030F0702030302020204" pitchFamily="66" charset="0"/>
              </a:rPr>
              <a:t> at the </a:t>
            </a:r>
            <a:r>
              <a:rPr lang="en-US" sz="3600" b="1" dirty="0">
                <a:solidFill>
                  <a:srgbClr val="0070C0"/>
                </a:solidFill>
                <a:effectLst>
                  <a:outerShdw blurRad="50800" dist="38100" algn="l" rotWithShape="0">
                    <a:prstClr val="black">
                      <a:alpha val="40000"/>
                    </a:prstClr>
                  </a:outerShdw>
                </a:effectLst>
                <a:latin typeface="Comic Sans MS" panose="030F0702030302020204" pitchFamily="66" charset="0"/>
              </a:rPr>
              <a:t>Seventh Month Travel Plans </a:t>
            </a:r>
            <a:endParaRPr lang="en-US" sz="3600" b="1" dirty="0">
              <a:solidFill>
                <a:schemeClr val="tx1">
                  <a:lumMod val="75000"/>
                  <a:lumOff val="25000"/>
                </a:schemeClr>
              </a:solidFill>
              <a:latin typeface="Comic Sans MS" panose="030F0702030302020204" pitchFamily="66"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59499" y="916311"/>
            <a:ext cx="5141558" cy="4854142"/>
          </a:xfrm>
          <a:prstGeom prst="rect">
            <a:avLst/>
          </a:prstGeom>
          <a:ln w="76200">
            <a:solidFill>
              <a:schemeClr val="tx1">
                <a:lumMod val="65000"/>
                <a:lumOff val="35000"/>
              </a:schemeClr>
            </a:solidFill>
          </a:ln>
          <a:effectLst>
            <a:outerShdw blurRad="76200" dir="13500000" sy="23000" kx="1200000" algn="br" rotWithShape="0">
              <a:prstClr val="black">
                <a:alpha val="20000"/>
              </a:prstClr>
            </a:outerShdw>
          </a:effectLst>
        </p:spPr>
      </p:pic>
      <p:sp>
        <p:nvSpPr>
          <p:cNvPr id="47" name="Rectangle 46"/>
          <p:cNvSpPr/>
          <p:nvPr/>
        </p:nvSpPr>
        <p:spPr>
          <a:xfrm>
            <a:off x="9097385" y="4052870"/>
            <a:ext cx="766493" cy="537260"/>
          </a:xfrm>
          <a:prstGeom prst="rect">
            <a:avLst/>
          </a:prstGeom>
          <a:solidFill>
            <a:srgbClr val="FF0000">
              <a:alpha val="20000"/>
            </a:srgbClr>
          </a:solidFill>
          <a:ln w="5715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8" name="Plaque 47"/>
          <p:cNvSpPr/>
          <p:nvPr/>
        </p:nvSpPr>
        <p:spPr>
          <a:xfrm>
            <a:off x="7309952" y="3548975"/>
            <a:ext cx="675843" cy="537260"/>
          </a:xfrm>
          <a:prstGeom prst="plaque">
            <a:avLst/>
          </a:prstGeom>
          <a:solidFill>
            <a:srgbClr val="002060">
              <a:alpha val="30000"/>
            </a:srgbClr>
          </a:solidFill>
          <a:ln w="57150">
            <a:solidFill>
              <a:schemeClr val="accent1">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0" name="Rounded Rectangle 29">
            <a:extLst>
              <a:ext uri="{FF2B5EF4-FFF2-40B4-BE49-F238E27FC236}">
                <a16:creationId xmlns:a16="http://schemas.microsoft.com/office/drawing/2014/main" id="{7744D4FB-981D-62CC-B0B8-EF6903574E83}"/>
              </a:ext>
            </a:extLst>
          </p:cNvPr>
          <p:cNvSpPr/>
          <p:nvPr/>
        </p:nvSpPr>
        <p:spPr>
          <a:xfrm>
            <a:off x="7041359" y="2125285"/>
            <a:ext cx="2087810" cy="359305"/>
          </a:xfrm>
          <a:prstGeom prst="roundRect">
            <a:avLst>
              <a:gd name="adj" fmla="val 50000"/>
            </a:avLst>
          </a:prstGeom>
          <a:solidFill>
            <a:schemeClr val="bg1"/>
          </a:solidFill>
          <a:ln w="76200">
            <a:solidFill>
              <a:srgbClr val="FFFF00"/>
            </a:solidFill>
          </a:ln>
          <a:effectLst>
            <a:glow rad="228600">
              <a:schemeClr val="accent5">
                <a:satMod val="175000"/>
                <a:alpha val="96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29 CE</a:t>
            </a:r>
            <a:r>
              <a:rPr kumimoji="0" lang="en-CA" sz="2400" b="0" i="0" u="none" strike="noStrike" kern="1200" cap="none" spc="0" normalizeH="0" baseline="0" noProof="0" dirty="0">
                <a:ln>
                  <a:noFill/>
                </a:ln>
                <a:solidFill>
                  <a:prstClr val="black"/>
                </a:solidFill>
                <a:effectLst/>
                <a:uLnTx/>
                <a:uFillTx/>
                <a:latin typeface="Trebuchet MS"/>
                <a:ea typeface="+mn-ea"/>
                <a:cs typeface="+mn-cs"/>
              </a:rPr>
              <a:t>/</a:t>
            </a:r>
            <a:r>
              <a:rPr kumimoji="0" lang="en-CA" sz="2400" b="0" i="0" u="sng"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30</a:t>
            </a:r>
            <a:r>
              <a:rPr kumimoji="0" lang="en-CA" sz="24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 </a:t>
            </a:r>
            <a:r>
              <a:rPr kumimoji="0" lang="en-CA" sz="2400" b="0" i="0" u="none"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CC</a:t>
            </a:r>
          </a:p>
        </p:txBody>
      </p:sp>
      <p:sp>
        <p:nvSpPr>
          <p:cNvPr id="25" name="TextBox 24">
            <a:extLst>
              <a:ext uri="{FF2B5EF4-FFF2-40B4-BE49-F238E27FC236}">
                <a16:creationId xmlns:a16="http://schemas.microsoft.com/office/drawing/2014/main" id="{D42E4526-8C10-CC13-441A-22BA5317FE4D}"/>
              </a:ext>
            </a:extLst>
          </p:cNvPr>
          <p:cNvSpPr txBox="1"/>
          <p:nvPr/>
        </p:nvSpPr>
        <p:spPr>
          <a:xfrm>
            <a:off x="6459499" y="4635921"/>
            <a:ext cx="5141558" cy="584775"/>
          </a:xfrm>
          <a:prstGeom prst="rect">
            <a:avLst/>
          </a:prstGeom>
          <a:noFill/>
        </p:spPr>
        <p:txBody>
          <a:bodyPr wrap="square" rtlCol="0">
            <a:spAutoFit/>
            <a:scene3d>
              <a:camera prst="orthographicFront"/>
              <a:lightRig rig="threePt" dir="t"/>
            </a:scene3d>
            <a:sp3d extrusionH="57150">
              <a:bevelT w="38100" h="38100"/>
            </a:sp3d>
          </a:bodyPr>
          <a:lstStyle/>
          <a:p>
            <a:r>
              <a:rPr lang="en-US" sz="1600" b="1" dirty="0">
                <a:solidFill>
                  <a:schemeClr val="tx1">
                    <a:lumMod val="85000"/>
                    <a:lumOff val="15000"/>
                  </a:schemeClr>
                </a:solidFill>
                <a:latin typeface="Arial Rounded MT Bold" panose="020F0704030504030204" pitchFamily="34" charset="0"/>
              </a:rPr>
              <a:t>                7</a:t>
            </a:r>
            <a:r>
              <a:rPr lang="en-US" sz="1600" b="1" baseline="30000" dirty="0">
                <a:solidFill>
                  <a:schemeClr val="tx1">
                    <a:lumMod val="85000"/>
                    <a:lumOff val="15000"/>
                  </a:schemeClr>
                </a:solidFill>
                <a:latin typeface="Arial Rounded MT Bold" panose="020F0704030504030204" pitchFamily="34" charset="0"/>
              </a:rPr>
              <a:t>th</a:t>
            </a:r>
            <a:r>
              <a:rPr lang="en-US" sz="1600" b="1" dirty="0">
                <a:solidFill>
                  <a:schemeClr val="tx1">
                    <a:lumMod val="85000"/>
                    <a:lumOff val="15000"/>
                  </a:schemeClr>
                </a:solidFill>
                <a:latin typeface="Arial Rounded MT Bold" panose="020F0704030504030204" pitchFamily="34" charset="0"/>
              </a:rPr>
              <a:t> Month Trumpets </a:t>
            </a:r>
            <a:br>
              <a:rPr lang="en-US" sz="1600" b="1" dirty="0">
                <a:solidFill>
                  <a:srgbClr val="FF0000"/>
                </a:solidFill>
                <a:latin typeface="Arial Rounded MT Bold" panose="020F0704030504030204" pitchFamily="34" charset="0"/>
              </a:rPr>
            </a:br>
            <a:r>
              <a:rPr lang="en-US" sz="1600" b="1" dirty="0" err="1">
                <a:solidFill>
                  <a:schemeClr val="accent5">
                    <a:lumMod val="50000"/>
                  </a:schemeClr>
                </a:solidFill>
                <a:latin typeface="Arial Rounded MT Bold" panose="020F0704030504030204" pitchFamily="34" charset="0"/>
              </a:rPr>
              <a:t>Cov</a:t>
            </a:r>
            <a:r>
              <a:rPr lang="en-US" sz="1600" b="1" dirty="0">
                <a:solidFill>
                  <a:schemeClr val="accent5">
                    <a:lumMod val="50000"/>
                  </a:schemeClr>
                </a:solidFill>
                <a:latin typeface="Arial Rounded MT Bold" panose="020F0704030504030204" pitchFamily="34" charset="0"/>
              </a:rPr>
              <a:t> Cal Sep 19      </a:t>
            </a:r>
            <a:r>
              <a:rPr lang="en-US" sz="1600" b="1" dirty="0" err="1">
                <a:solidFill>
                  <a:srgbClr val="FF0000"/>
                </a:solidFill>
                <a:latin typeface="Arial Rounded MT Bold" panose="020F0704030504030204" pitchFamily="34" charset="0"/>
              </a:rPr>
              <a:t>Lun</a:t>
            </a:r>
            <a:r>
              <a:rPr lang="en-US" sz="1600" b="1" dirty="0">
                <a:solidFill>
                  <a:srgbClr val="FF0000"/>
                </a:solidFill>
                <a:latin typeface="Arial Rounded MT Bold" panose="020F0704030504030204" pitchFamily="34" charset="0"/>
              </a:rPr>
              <a:t> Cal Sep 28/29 </a:t>
            </a:r>
            <a:endParaRPr lang="en-CA" sz="1100" b="1" dirty="0">
              <a:solidFill>
                <a:srgbClr val="FF0000"/>
              </a:solidFill>
              <a:latin typeface="Arial Rounded MT Bold" panose="020F0704030504030204" pitchFamily="34" charset="0"/>
            </a:endParaRPr>
          </a:p>
        </p:txBody>
      </p:sp>
      <p:sp>
        <p:nvSpPr>
          <p:cNvPr id="5" name="Content Placeholder 2">
            <a:extLst>
              <a:ext uri="{FF2B5EF4-FFF2-40B4-BE49-F238E27FC236}">
                <a16:creationId xmlns:a16="http://schemas.microsoft.com/office/drawing/2014/main" id="{1E58D886-F67A-1539-9065-14CDDE55B3E5}"/>
              </a:ext>
            </a:extLst>
          </p:cNvPr>
          <p:cNvSpPr txBox="1">
            <a:spLocks/>
          </p:cNvSpPr>
          <p:nvPr/>
        </p:nvSpPr>
        <p:spPr>
          <a:xfrm>
            <a:off x="215900" y="775158"/>
            <a:ext cx="5892800" cy="59304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2"/>
            </a:pPr>
            <a:r>
              <a:rPr lang="en-US" dirty="0"/>
              <a:t>Now </a:t>
            </a:r>
            <a:r>
              <a:rPr lang="en-US" b="1" dirty="0">
                <a:ln>
                  <a:solidFill>
                    <a:schemeClr val="accent2">
                      <a:lumMod val="50000"/>
                    </a:schemeClr>
                  </a:solidFill>
                </a:ln>
                <a:solidFill>
                  <a:srgbClr val="FF6600"/>
                </a:solidFill>
              </a:rPr>
              <a:t>the Jews' feast of </a:t>
            </a:r>
            <a:br>
              <a:rPr lang="en-US" b="1" dirty="0">
                <a:ln>
                  <a:solidFill>
                    <a:schemeClr val="accent2">
                      <a:lumMod val="50000"/>
                    </a:schemeClr>
                  </a:solidFill>
                </a:ln>
                <a:solidFill>
                  <a:srgbClr val="FF6600"/>
                </a:solidFill>
              </a:rPr>
            </a:br>
            <a:r>
              <a:rPr lang="en-US" b="1" dirty="0">
                <a:ln>
                  <a:solidFill>
                    <a:schemeClr val="accent2">
                      <a:lumMod val="50000"/>
                    </a:schemeClr>
                  </a:solidFill>
                </a:ln>
                <a:solidFill>
                  <a:srgbClr val="FF6600"/>
                </a:solidFill>
              </a:rPr>
              <a:t>tabernacles was at hand.  </a:t>
            </a:r>
          </a:p>
          <a:p>
            <a:pPr marL="514350" indent="-514350">
              <a:buFont typeface="+mj-lt"/>
              <a:buAutoNum type="arabicPeriod" startAt="2"/>
            </a:pPr>
            <a:r>
              <a:rPr lang="en-US" b="1" dirty="0">
                <a:ln>
                  <a:solidFill>
                    <a:srgbClr val="002060"/>
                  </a:solidFill>
                </a:ln>
                <a:solidFill>
                  <a:schemeClr val="tx1">
                    <a:lumMod val="75000"/>
                    <a:lumOff val="25000"/>
                  </a:schemeClr>
                </a:solidFill>
                <a:effectLst>
                  <a:glow rad="228600">
                    <a:schemeClr val="accent2">
                      <a:satMod val="175000"/>
                      <a:alpha val="40000"/>
                    </a:schemeClr>
                  </a:glow>
                </a:effectLst>
              </a:rPr>
              <a:t>His brethren</a:t>
            </a:r>
            <a:r>
              <a:rPr lang="en-US" b="1" dirty="0">
                <a:ln>
                  <a:solidFill>
                    <a:srgbClr val="002060"/>
                  </a:solidFill>
                </a:ln>
                <a:solidFill>
                  <a:schemeClr val="tx1">
                    <a:lumMod val="75000"/>
                    <a:lumOff val="25000"/>
                  </a:schemeClr>
                </a:solidFill>
              </a:rPr>
              <a:t> </a:t>
            </a:r>
            <a:r>
              <a:rPr lang="en-US" dirty="0"/>
              <a:t>therefore </a:t>
            </a:r>
            <a:r>
              <a:rPr lang="en-US" b="1" dirty="0">
                <a:ln>
                  <a:solidFill>
                    <a:srgbClr val="002060"/>
                  </a:solidFill>
                </a:ln>
                <a:solidFill>
                  <a:schemeClr val="tx1">
                    <a:lumMod val="75000"/>
                    <a:lumOff val="25000"/>
                  </a:schemeClr>
                </a:solidFill>
                <a:effectLst>
                  <a:glow rad="228600">
                    <a:schemeClr val="accent2">
                      <a:satMod val="175000"/>
                      <a:alpha val="40000"/>
                    </a:schemeClr>
                  </a:glow>
                </a:effectLst>
              </a:rPr>
              <a:t>said</a:t>
            </a:r>
            <a:r>
              <a:rPr lang="en-US" dirty="0"/>
              <a:t> </a:t>
            </a:r>
            <a:br>
              <a:rPr lang="en-US" dirty="0"/>
            </a:br>
            <a:r>
              <a:rPr lang="en-US" dirty="0"/>
              <a:t>unto him, </a:t>
            </a:r>
            <a:r>
              <a:rPr lang="en-US" b="1" dirty="0">
                <a:ln>
                  <a:solidFill>
                    <a:srgbClr val="002060"/>
                  </a:solidFill>
                </a:ln>
                <a:solidFill>
                  <a:schemeClr val="tx1">
                    <a:lumMod val="75000"/>
                    <a:lumOff val="25000"/>
                  </a:schemeClr>
                </a:solidFill>
                <a:effectLst>
                  <a:glow rad="228600">
                    <a:schemeClr val="accent2">
                      <a:satMod val="175000"/>
                      <a:alpha val="40000"/>
                    </a:schemeClr>
                  </a:glow>
                </a:effectLst>
              </a:rPr>
              <a:t>Depart</a:t>
            </a:r>
            <a:r>
              <a:rPr lang="en-US" dirty="0"/>
              <a:t> hence, </a:t>
            </a:r>
            <a:br>
              <a:rPr lang="en-US" dirty="0"/>
            </a:br>
            <a:r>
              <a:rPr lang="en-US" dirty="0"/>
              <a:t>and </a:t>
            </a:r>
            <a:r>
              <a:rPr lang="en-US" b="1" dirty="0">
                <a:ln>
                  <a:solidFill>
                    <a:srgbClr val="002060"/>
                  </a:solidFill>
                </a:ln>
                <a:solidFill>
                  <a:schemeClr val="tx1">
                    <a:lumMod val="75000"/>
                    <a:lumOff val="25000"/>
                  </a:schemeClr>
                </a:solidFill>
                <a:effectLst>
                  <a:glow rad="228600">
                    <a:schemeClr val="accent2">
                      <a:satMod val="175000"/>
                      <a:alpha val="40000"/>
                    </a:schemeClr>
                  </a:glow>
                </a:effectLst>
              </a:rPr>
              <a:t>go into Judaea …  </a:t>
            </a:r>
            <a:br>
              <a:rPr lang="en-US" b="1" dirty="0">
                <a:ln>
                  <a:solidFill>
                    <a:srgbClr val="002060"/>
                  </a:solidFill>
                </a:ln>
                <a:solidFill>
                  <a:schemeClr val="tx1">
                    <a:lumMod val="75000"/>
                    <a:lumOff val="25000"/>
                  </a:schemeClr>
                </a:solidFill>
                <a:effectLst>
                  <a:glow rad="228600">
                    <a:schemeClr val="accent2">
                      <a:satMod val="175000"/>
                      <a:alpha val="40000"/>
                    </a:schemeClr>
                  </a:glow>
                </a:effectLst>
              </a:rPr>
            </a:br>
            <a:br>
              <a:rPr lang="en-US" b="1" dirty="0">
                <a:ln>
                  <a:solidFill>
                    <a:srgbClr val="002060"/>
                  </a:solidFill>
                </a:ln>
                <a:solidFill>
                  <a:schemeClr val="tx1">
                    <a:lumMod val="75000"/>
                    <a:lumOff val="25000"/>
                  </a:schemeClr>
                </a:solidFill>
                <a:effectLst>
                  <a:glow rad="228600">
                    <a:schemeClr val="accent2">
                      <a:satMod val="175000"/>
                      <a:alpha val="40000"/>
                    </a:schemeClr>
                  </a:glow>
                </a:effectLst>
              </a:rPr>
            </a:br>
            <a:br>
              <a:rPr lang="en-US" b="1" dirty="0">
                <a:ln>
                  <a:solidFill>
                    <a:srgbClr val="002060"/>
                  </a:solidFill>
                </a:ln>
                <a:solidFill>
                  <a:schemeClr val="tx1">
                    <a:lumMod val="75000"/>
                    <a:lumOff val="25000"/>
                  </a:schemeClr>
                </a:solidFill>
                <a:effectLst>
                  <a:glow rad="228600">
                    <a:schemeClr val="accent2">
                      <a:satMod val="175000"/>
                      <a:alpha val="40000"/>
                    </a:schemeClr>
                  </a:glow>
                </a:effectLst>
              </a:rPr>
            </a:br>
            <a:br>
              <a:rPr lang="en-US" b="1" dirty="0">
                <a:ln>
                  <a:solidFill>
                    <a:srgbClr val="002060"/>
                  </a:solidFill>
                </a:ln>
                <a:solidFill>
                  <a:schemeClr val="tx1">
                    <a:lumMod val="75000"/>
                    <a:lumOff val="25000"/>
                  </a:schemeClr>
                </a:solidFill>
                <a:effectLst>
                  <a:glow rad="228600">
                    <a:schemeClr val="accent2">
                      <a:satMod val="175000"/>
                      <a:alpha val="40000"/>
                    </a:schemeClr>
                  </a:glow>
                </a:effectLst>
              </a:rPr>
            </a:br>
            <a:br>
              <a:rPr lang="en-US" b="1" dirty="0">
                <a:ln>
                  <a:solidFill>
                    <a:srgbClr val="002060"/>
                  </a:solidFill>
                </a:ln>
                <a:solidFill>
                  <a:schemeClr val="tx1">
                    <a:lumMod val="75000"/>
                    <a:lumOff val="25000"/>
                  </a:schemeClr>
                </a:solidFill>
                <a:effectLst>
                  <a:glow rad="228600">
                    <a:schemeClr val="accent2">
                      <a:satMod val="175000"/>
                      <a:alpha val="40000"/>
                    </a:schemeClr>
                  </a:glow>
                </a:effectLst>
              </a:rPr>
            </a:br>
            <a:br>
              <a:rPr lang="en-US" b="1" dirty="0">
                <a:ln>
                  <a:solidFill>
                    <a:srgbClr val="002060"/>
                  </a:solidFill>
                </a:ln>
                <a:solidFill>
                  <a:schemeClr val="tx1">
                    <a:lumMod val="75000"/>
                    <a:lumOff val="25000"/>
                  </a:schemeClr>
                </a:solidFill>
                <a:effectLst>
                  <a:glow rad="228600">
                    <a:schemeClr val="accent2">
                      <a:satMod val="175000"/>
                      <a:alpha val="40000"/>
                    </a:schemeClr>
                  </a:glow>
                </a:effectLst>
              </a:rPr>
            </a:br>
            <a:r>
              <a:rPr lang="en-US" b="1" dirty="0">
                <a:ln>
                  <a:solidFill>
                    <a:srgbClr val="002060"/>
                  </a:solidFill>
                </a:ln>
                <a:solidFill>
                  <a:schemeClr val="tx1">
                    <a:lumMod val="75000"/>
                    <a:lumOff val="25000"/>
                  </a:schemeClr>
                </a:solidFill>
                <a:effectLst>
                  <a:glow rad="228600">
                    <a:schemeClr val="accent2">
                      <a:satMod val="175000"/>
                      <a:alpha val="40000"/>
                    </a:schemeClr>
                  </a:glow>
                </a:effectLst>
              </a:rPr>
              <a:t> </a:t>
            </a:r>
          </a:p>
          <a:p>
            <a:pPr marL="0" indent="0">
              <a:buFont typeface="Arial" panose="020B0604020202020204" pitchFamily="34" charset="0"/>
              <a:buNone/>
            </a:pPr>
            <a:endParaRPr lang="en-US" dirty="0"/>
          </a:p>
        </p:txBody>
      </p:sp>
      <p:pic>
        <p:nvPicPr>
          <p:cNvPr id="13" name="Picture 12">
            <a:extLst>
              <a:ext uri="{FF2B5EF4-FFF2-40B4-BE49-F238E27FC236}">
                <a16:creationId xmlns:a16="http://schemas.microsoft.com/office/drawing/2014/main" id="{F47F0575-3AF5-E37E-4D5D-99D2A0AABC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4289" y="2981005"/>
            <a:ext cx="4423430" cy="22117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6" name="Arrow: Curved Left 15">
            <a:extLst>
              <a:ext uri="{FF2B5EF4-FFF2-40B4-BE49-F238E27FC236}">
                <a16:creationId xmlns:a16="http://schemas.microsoft.com/office/drawing/2014/main" id="{1C0DFEEF-F4D4-E2C1-C095-1ABCBBBA0864}"/>
              </a:ext>
            </a:extLst>
          </p:cNvPr>
          <p:cNvSpPr/>
          <p:nvPr/>
        </p:nvSpPr>
        <p:spPr>
          <a:xfrm flipV="1">
            <a:off x="4399812" y="2203726"/>
            <a:ext cx="874716" cy="1960950"/>
          </a:xfrm>
          <a:prstGeom prst="curvedLeftArrow">
            <a:avLst/>
          </a:prstGeom>
          <a:gradFill>
            <a:gsLst>
              <a:gs pos="44000">
                <a:schemeClr val="accent1">
                  <a:lumMod val="75000"/>
                </a:schemeClr>
              </a:gs>
              <a:gs pos="95000">
                <a:srgbClr val="00FF99"/>
              </a:gs>
            </a:gsLst>
            <a:lin ang="16200000" scaled="1"/>
          </a:gradFill>
          <a:ln w="31750">
            <a:solidFill>
              <a:srgbClr val="0000F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7727E3D6-E7A5-B979-9185-349F42B6AA41}"/>
              </a:ext>
            </a:extLst>
          </p:cNvPr>
          <p:cNvSpPr/>
          <p:nvPr/>
        </p:nvSpPr>
        <p:spPr>
          <a:xfrm rot="180000">
            <a:off x="-373201" y="6044867"/>
            <a:ext cx="7071002" cy="2308324"/>
          </a:xfrm>
          <a:prstGeom prst="rect">
            <a:avLst/>
          </a:prstGeom>
          <a:scene3d>
            <a:camera prst="isometricOffAxis1Right"/>
            <a:lightRig rig="threePt" dir="t"/>
          </a:scene3d>
        </p:spPr>
        <p:txBody>
          <a:bodyPr wrap="square">
            <a:prstTxWarp prst="textArchUp">
              <a:avLst/>
            </a:prstTxWarp>
            <a:spAutoFit/>
            <a:sp3d extrusionH="57150">
              <a:bevelT h="25400" prst="softRound"/>
            </a:sp3d>
          </a:bodyPr>
          <a:lstStyle/>
          <a:p>
            <a:pPr algn="ctr"/>
            <a:r>
              <a:rPr lang="en-CA" sz="4800" dirty="0">
                <a:ln w="38100">
                  <a:solidFill>
                    <a:srgbClr val="002060"/>
                  </a:solidFill>
                </a:ln>
                <a:solidFill>
                  <a:schemeClr val="accent1">
                    <a:lumMod val="60000"/>
                    <a:lumOff val="40000"/>
                  </a:schemeClr>
                </a:solidFill>
                <a:effectLst>
                  <a:glow rad="127000">
                    <a:schemeClr val="bg1"/>
                  </a:glow>
                </a:effectLst>
                <a:latin typeface="Rockwell Extra Bold" panose="02060903040505020403" pitchFamily="18" charset="0"/>
              </a:rPr>
              <a:t>When did the </a:t>
            </a:r>
            <a:br>
              <a:rPr lang="en-CA" sz="4800" dirty="0">
                <a:ln w="38100">
                  <a:solidFill>
                    <a:srgbClr val="002060"/>
                  </a:solidFill>
                </a:ln>
                <a:solidFill>
                  <a:schemeClr val="accent1">
                    <a:lumMod val="60000"/>
                    <a:lumOff val="40000"/>
                  </a:schemeClr>
                </a:solidFill>
                <a:effectLst>
                  <a:glow rad="127000">
                    <a:schemeClr val="bg1"/>
                  </a:glow>
                </a:effectLst>
                <a:latin typeface="Rockwell Extra Bold" panose="02060903040505020403" pitchFamily="18" charset="0"/>
              </a:rPr>
            </a:br>
            <a:r>
              <a:rPr lang="en-CA" sz="4800" dirty="0">
                <a:ln w="38100">
                  <a:solidFill>
                    <a:srgbClr val="002060"/>
                  </a:solidFill>
                </a:ln>
                <a:solidFill>
                  <a:schemeClr val="accent1">
                    <a:lumMod val="60000"/>
                    <a:lumOff val="40000"/>
                  </a:schemeClr>
                </a:solidFill>
                <a:effectLst>
                  <a:glow rad="127000">
                    <a:schemeClr val="bg1"/>
                  </a:glow>
                </a:effectLst>
                <a:latin typeface="Rockwell Extra Bold" panose="02060903040505020403" pitchFamily="18" charset="0"/>
              </a:rPr>
              <a:t>brethren </a:t>
            </a:r>
            <a:r>
              <a:rPr lang="en-CA" sz="4800" dirty="0">
                <a:ln w="38100">
                  <a:solidFill>
                    <a:srgbClr val="002060"/>
                  </a:solidFill>
                </a:ln>
                <a:solidFill>
                  <a:srgbClr val="FF0000"/>
                </a:solidFill>
                <a:effectLst>
                  <a:glow rad="127000">
                    <a:schemeClr val="bg1"/>
                  </a:glow>
                </a:effectLst>
                <a:latin typeface="Rockwell Extra Bold" panose="02060903040505020403" pitchFamily="18" charset="0"/>
              </a:rPr>
              <a:t>utter </a:t>
            </a:r>
            <a:br>
              <a:rPr lang="en-CA" sz="4800" dirty="0">
                <a:ln w="38100">
                  <a:solidFill>
                    <a:srgbClr val="002060"/>
                  </a:solidFill>
                </a:ln>
                <a:solidFill>
                  <a:srgbClr val="FF0000"/>
                </a:solidFill>
                <a:effectLst>
                  <a:glow rad="127000">
                    <a:schemeClr val="bg1"/>
                  </a:glow>
                </a:effectLst>
                <a:latin typeface="Rockwell Extra Bold" panose="02060903040505020403" pitchFamily="18" charset="0"/>
              </a:rPr>
            </a:br>
            <a:r>
              <a:rPr lang="en-CA" sz="4800" dirty="0">
                <a:ln w="38100">
                  <a:solidFill>
                    <a:srgbClr val="002060"/>
                  </a:solidFill>
                </a:ln>
                <a:solidFill>
                  <a:srgbClr val="FF0000"/>
                </a:solidFill>
                <a:effectLst>
                  <a:glow rad="127000">
                    <a:schemeClr val="bg1"/>
                  </a:glow>
                </a:effectLst>
                <a:latin typeface="Rockwell Extra Bold" panose="02060903040505020403" pitchFamily="18" charset="0"/>
              </a:rPr>
              <a:t>this statement?</a:t>
            </a:r>
          </a:p>
        </p:txBody>
      </p:sp>
      <p:sp>
        <p:nvSpPr>
          <p:cNvPr id="18" name="Rectangle 17">
            <a:extLst>
              <a:ext uri="{FF2B5EF4-FFF2-40B4-BE49-F238E27FC236}">
                <a16:creationId xmlns:a16="http://schemas.microsoft.com/office/drawing/2014/main" id="{EC743D50-4B00-7EE3-4426-BEB0481CF1FB}"/>
              </a:ext>
            </a:extLst>
          </p:cNvPr>
          <p:cNvSpPr/>
          <p:nvPr/>
        </p:nvSpPr>
        <p:spPr>
          <a:xfrm>
            <a:off x="5649686" y="5941689"/>
            <a:ext cx="6958966" cy="707886"/>
          </a:xfrm>
          <a:prstGeom prst="rect">
            <a:avLst/>
          </a:prstGeom>
          <a:scene3d>
            <a:camera prst="orthographicFront"/>
            <a:lightRig rig="threePt" dir="t"/>
          </a:scene3d>
        </p:spPr>
        <p:txBody>
          <a:bodyPr wrap="square">
            <a:spAutoFit/>
            <a:sp3d extrusionH="57150">
              <a:bevelT h="25400" prst="softRound"/>
            </a:sp3d>
          </a:bodyPr>
          <a:lstStyle/>
          <a:p>
            <a:pPr algn="ctr"/>
            <a:r>
              <a:rPr lang="en-CA" sz="4000" dirty="0">
                <a:ln w="38100">
                  <a:solidFill>
                    <a:srgbClr val="002060"/>
                  </a:solidFill>
                </a:ln>
                <a:solidFill>
                  <a:schemeClr val="accent1">
                    <a:lumMod val="60000"/>
                    <a:lumOff val="40000"/>
                  </a:schemeClr>
                </a:solidFill>
                <a:effectLst/>
                <a:latin typeface="Rockwell Extra Bold" panose="02060903040505020403" pitchFamily="18" charset="0"/>
              </a:rPr>
              <a:t>Before </a:t>
            </a:r>
            <a:r>
              <a:rPr lang="en-CA" sz="4000" u="sng" dirty="0">
                <a:ln w="38100">
                  <a:solidFill>
                    <a:schemeClr val="accent4">
                      <a:lumMod val="50000"/>
                    </a:schemeClr>
                  </a:solidFill>
                </a:ln>
                <a:solidFill>
                  <a:schemeClr val="accent4">
                    <a:lumMod val="60000"/>
                    <a:lumOff val="40000"/>
                  </a:schemeClr>
                </a:solidFill>
                <a:effectLst/>
                <a:latin typeface="Rockwell Extra Bold" panose="02060903040505020403" pitchFamily="18" charset="0"/>
              </a:rPr>
              <a:t>a</a:t>
            </a:r>
            <a:r>
              <a:rPr lang="en-CA" sz="4000" dirty="0">
                <a:ln w="38100">
                  <a:solidFill>
                    <a:srgbClr val="002060"/>
                  </a:solidFill>
                </a:ln>
                <a:solidFill>
                  <a:schemeClr val="bg2">
                    <a:lumMod val="50000"/>
                  </a:schemeClr>
                </a:solidFill>
                <a:effectLst/>
                <a:latin typeface="Rockwell Extra Bold" panose="02060903040505020403" pitchFamily="18" charset="0"/>
              </a:rPr>
              <a:t> </a:t>
            </a:r>
            <a:r>
              <a:rPr lang="en-CA" sz="4000" dirty="0">
                <a:ln w="38100">
                  <a:solidFill>
                    <a:srgbClr val="002060"/>
                  </a:solidFill>
                </a:ln>
                <a:solidFill>
                  <a:srgbClr val="FF0000"/>
                </a:solidFill>
                <a:effectLst/>
                <a:latin typeface="Rockwell Extra Bold" panose="02060903040505020403" pitchFamily="18" charset="0"/>
              </a:rPr>
              <a:t>Trumpets</a:t>
            </a:r>
            <a:r>
              <a:rPr lang="en-CA" sz="4000" dirty="0">
                <a:ln w="38100">
                  <a:solidFill>
                    <a:schemeClr val="accent4">
                      <a:lumMod val="50000"/>
                    </a:schemeClr>
                  </a:solidFill>
                </a:ln>
                <a:solidFill>
                  <a:schemeClr val="accent4">
                    <a:lumMod val="60000"/>
                    <a:lumOff val="40000"/>
                  </a:schemeClr>
                </a:solidFill>
                <a:effectLst/>
                <a:latin typeface="Rockwell Extra Bold" panose="02060903040505020403" pitchFamily="18" charset="0"/>
              </a:rPr>
              <a:t>?</a:t>
            </a:r>
          </a:p>
        </p:txBody>
      </p:sp>
      <p:sp>
        <p:nvSpPr>
          <p:cNvPr id="3" name="TextBox 2">
            <a:extLst>
              <a:ext uri="{FF2B5EF4-FFF2-40B4-BE49-F238E27FC236}">
                <a16:creationId xmlns:a16="http://schemas.microsoft.com/office/drawing/2014/main" id="{C4058468-122E-FB65-05DE-58076A0063E2}"/>
              </a:ext>
            </a:extLst>
          </p:cNvPr>
          <p:cNvSpPr txBox="1"/>
          <p:nvPr/>
        </p:nvSpPr>
        <p:spPr>
          <a:xfrm>
            <a:off x="6529951" y="2788121"/>
            <a:ext cx="819466" cy="1862048"/>
          </a:xfrm>
          <a:prstGeom prst="rect">
            <a:avLst/>
          </a:prstGeom>
          <a:noFill/>
        </p:spPr>
        <p:txBody>
          <a:bodyPr wrap="square" rtlCol="0">
            <a:spAutoFit/>
            <a:scene3d>
              <a:camera prst="orthographicFront"/>
              <a:lightRig rig="threePt" dir="t"/>
            </a:scene3d>
            <a:sp3d extrusionH="57150">
              <a:bevelT w="38100" h="38100"/>
            </a:sp3d>
          </a:bodyPr>
          <a:lstStyle/>
          <a:p>
            <a:r>
              <a:rPr lang="en-US" sz="11500" dirty="0">
                <a:solidFill>
                  <a:schemeClr val="accent1">
                    <a:lumMod val="50000"/>
                  </a:schemeClr>
                </a:solidFill>
                <a:latin typeface="Algerian" panose="04020705040A02060702" pitchFamily="82" charset="0"/>
              </a:rPr>
              <a:t>?</a:t>
            </a:r>
          </a:p>
        </p:txBody>
      </p:sp>
      <p:sp>
        <p:nvSpPr>
          <p:cNvPr id="6" name="TextBox 5">
            <a:extLst>
              <a:ext uri="{FF2B5EF4-FFF2-40B4-BE49-F238E27FC236}">
                <a16:creationId xmlns:a16="http://schemas.microsoft.com/office/drawing/2014/main" id="{30D41FE4-4392-1E53-6CB0-037868DD302A}"/>
              </a:ext>
            </a:extLst>
          </p:cNvPr>
          <p:cNvSpPr txBox="1"/>
          <p:nvPr/>
        </p:nvSpPr>
        <p:spPr>
          <a:xfrm>
            <a:off x="8267130" y="3233652"/>
            <a:ext cx="819466" cy="1862048"/>
          </a:xfrm>
          <a:prstGeom prst="rect">
            <a:avLst/>
          </a:prstGeom>
          <a:noFill/>
        </p:spPr>
        <p:txBody>
          <a:bodyPr wrap="square" rtlCol="0">
            <a:spAutoFit/>
            <a:scene3d>
              <a:camera prst="orthographicFront"/>
              <a:lightRig rig="threePt" dir="t"/>
            </a:scene3d>
            <a:sp3d extrusionH="57150">
              <a:bevelT w="38100" h="38100"/>
            </a:sp3d>
          </a:bodyPr>
          <a:lstStyle/>
          <a:p>
            <a:r>
              <a:rPr lang="en-US" sz="11500" dirty="0">
                <a:solidFill>
                  <a:srgbClr val="FF0000"/>
                </a:solidFill>
                <a:latin typeface="Algerian" panose="04020705040A02060702" pitchFamily="82" charset="0"/>
              </a:rPr>
              <a:t>?</a:t>
            </a:r>
          </a:p>
        </p:txBody>
      </p:sp>
    </p:spTree>
    <p:extLst>
      <p:ext uri="{BB962C8B-B14F-4D97-AF65-F5344CB8AC3E}">
        <p14:creationId xmlns:p14="http://schemas.microsoft.com/office/powerpoint/2010/main" val="242089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0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2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par>
                          <p:cTn id="19" fill="hold">
                            <p:stCondLst>
                              <p:cond delay="500"/>
                            </p:stCondLst>
                            <p:childTnLst>
                              <p:par>
                                <p:cTn id="20" presetID="31"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par>
                          <p:cTn id="26" fill="hold">
                            <p:stCondLst>
                              <p:cond delay="1500"/>
                            </p:stCondLst>
                            <p:childTnLst>
                              <p:par>
                                <p:cTn id="27" presetID="31"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P spid="18" grpId="0"/>
      <p:bldP spid="3"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accent1">
                <a:lumMod val="40000"/>
                <a:lumOff val="60000"/>
                <a:alpha val="74000"/>
              </a:schemeClr>
            </a:gs>
            <a:gs pos="0">
              <a:srgbClr val="FF99FF"/>
            </a:gs>
            <a:gs pos="95000">
              <a:schemeClr val="accent4">
                <a:alpha val="72000"/>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52</a:t>
            </a:fld>
            <a:endParaRPr lang="en-US" dirty="0">
              <a:solidFill>
                <a:schemeClr val="tx1"/>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51305" y="464013"/>
            <a:ext cx="5141558" cy="4854142"/>
          </a:xfrm>
          <a:prstGeom prst="rect">
            <a:avLst/>
          </a:prstGeom>
          <a:ln w="76200">
            <a:solidFill>
              <a:schemeClr val="tx1">
                <a:lumMod val="65000"/>
                <a:lumOff val="35000"/>
              </a:schemeClr>
            </a:solidFill>
          </a:ln>
          <a:effectLst>
            <a:outerShdw blurRad="76200" dir="13500000" sy="23000" kx="1200000" algn="br" rotWithShape="0">
              <a:prstClr val="black">
                <a:alpha val="20000"/>
              </a:prstClr>
            </a:outerShdw>
          </a:effectLst>
        </p:spPr>
      </p:pic>
      <p:sp>
        <p:nvSpPr>
          <p:cNvPr id="47" name="Rectangle 46"/>
          <p:cNvSpPr/>
          <p:nvPr/>
        </p:nvSpPr>
        <p:spPr>
          <a:xfrm>
            <a:off x="9289191" y="3600572"/>
            <a:ext cx="766493" cy="537260"/>
          </a:xfrm>
          <a:prstGeom prst="rect">
            <a:avLst/>
          </a:prstGeom>
          <a:solidFill>
            <a:srgbClr val="FF0000">
              <a:alpha val="20000"/>
            </a:srgbClr>
          </a:solidFill>
          <a:ln w="5715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8" name="Plaque 47"/>
          <p:cNvSpPr/>
          <p:nvPr/>
        </p:nvSpPr>
        <p:spPr>
          <a:xfrm>
            <a:off x="7501758" y="3096677"/>
            <a:ext cx="675843" cy="537260"/>
          </a:xfrm>
          <a:prstGeom prst="plaque">
            <a:avLst/>
          </a:prstGeom>
          <a:solidFill>
            <a:srgbClr val="002060">
              <a:alpha val="30000"/>
            </a:srgbClr>
          </a:solidFill>
          <a:ln w="57150">
            <a:solidFill>
              <a:schemeClr val="accent1">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0" name="Rounded Rectangle 29">
            <a:extLst>
              <a:ext uri="{FF2B5EF4-FFF2-40B4-BE49-F238E27FC236}">
                <a16:creationId xmlns:a16="http://schemas.microsoft.com/office/drawing/2014/main" id="{7744D4FB-981D-62CC-B0B8-EF6903574E83}"/>
              </a:ext>
            </a:extLst>
          </p:cNvPr>
          <p:cNvSpPr/>
          <p:nvPr/>
        </p:nvSpPr>
        <p:spPr>
          <a:xfrm>
            <a:off x="7233165" y="1672987"/>
            <a:ext cx="2087810" cy="359305"/>
          </a:xfrm>
          <a:prstGeom prst="roundRect">
            <a:avLst>
              <a:gd name="adj" fmla="val 50000"/>
            </a:avLst>
          </a:prstGeom>
          <a:solidFill>
            <a:schemeClr val="bg1"/>
          </a:solidFill>
          <a:ln w="76200">
            <a:solidFill>
              <a:srgbClr val="FFFF00"/>
            </a:solidFill>
          </a:ln>
          <a:effectLst>
            <a:glow rad="228600">
              <a:schemeClr val="accent5">
                <a:satMod val="175000"/>
                <a:alpha val="96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29 CE</a:t>
            </a:r>
            <a:r>
              <a:rPr kumimoji="0" lang="en-CA" sz="2400" b="0" i="0" u="none" strike="noStrike" kern="1200" cap="none" spc="0" normalizeH="0" baseline="0" noProof="0" dirty="0">
                <a:ln>
                  <a:noFill/>
                </a:ln>
                <a:solidFill>
                  <a:prstClr val="black"/>
                </a:solidFill>
                <a:effectLst/>
                <a:uLnTx/>
                <a:uFillTx/>
                <a:latin typeface="Trebuchet MS"/>
                <a:ea typeface="+mn-ea"/>
                <a:cs typeface="+mn-cs"/>
              </a:rPr>
              <a:t>/</a:t>
            </a:r>
            <a:r>
              <a:rPr kumimoji="0" lang="en-CA" sz="2400" b="0" i="0" u="sng"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30</a:t>
            </a:r>
            <a:r>
              <a:rPr kumimoji="0" lang="en-CA" sz="24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 </a:t>
            </a:r>
            <a:r>
              <a:rPr kumimoji="0" lang="en-CA" sz="2400" b="0" i="0" u="none"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CC</a:t>
            </a:r>
          </a:p>
        </p:txBody>
      </p:sp>
      <p:sp>
        <p:nvSpPr>
          <p:cNvPr id="25" name="TextBox 24">
            <a:extLst>
              <a:ext uri="{FF2B5EF4-FFF2-40B4-BE49-F238E27FC236}">
                <a16:creationId xmlns:a16="http://schemas.microsoft.com/office/drawing/2014/main" id="{D42E4526-8C10-CC13-441A-22BA5317FE4D}"/>
              </a:ext>
            </a:extLst>
          </p:cNvPr>
          <p:cNvSpPr txBox="1"/>
          <p:nvPr/>
        </p:nvSpPr>
        <p:spPr>
          <a:xfrm>
            <a:off x="6651305" y="4209023"/>
            <a:ext cx="5141558" cy="584775"/>
          </a:xfrm>
          <a:prstGeom prst="rect">
            <a:avLst/>
          </a:prstGeom>
          <a:noFill/>
        </p:spPr>
        <p:txBody>
          <a:bodyPr wrap="square" rtlCol="0">
            <a:spAutoFit/>
            <a:scene3d>
              <a:camera prst="orthographicFront"/>
              <a:lightRig rig="threePt" dir="t"/>
            </a:scene3d>
            <a:sp3d extrusionH="57150">
              <a:bevelT w="38100" h="38100"/>
            </a:sp3d>
          </a:bodyPr>
          <a:lstStyle/>
          <a:p>
            <a:r>
              <a:rPr lang="en-US" sz="1600" b="1" dirty="0">
                <a:solidFill>
                  <a:schemeClr val="tx1">
                    <a:lumMod val="85000"/>
                    <a:lumOff val="15000"/>
                  </a:schemeClr>
                </a:solidFill>
                <a:latin typeface="Arial Rounded MT Bold" panose="020F0704030504030204" pitchFamily="34" charset="0"/>
              </a:rPr>
              <a:t>                7</a:t>
            </a:r>
            <a:r>
              <a:rPr lang="en-US" sz="1600" b="1" baseline="30000" dirty="0">
                <a:solidFill>
                  <a:schemeClr val="tx1">
                    <a:lumMod val="85000"/>
                    <a:lumOff val="15000"/>
                  </a:schemeClr>
                </a:solidFill>
                <a:latin typeface="Arial Rounded MT Bold" panose="020F0704030504030204" pitchFamily="34" charset="0"/>
              </a:rPr>
              <a:t>th</a:t>
            </a:r>
            <a:r>
              <a:rPr lang="en-US" sz="1600" b="1" dirty="0">
                <a:solidFill>
                  <a:schemeClr val="tx1">
                    <a:lumMod val="85000"/>
                    <a:lumOff val="15000"/>
                  </a:schemeClr>
                </a:solidFill>
                <a:latin typeface="Arial Rounded MT Bold" panose="020F0704030504030204" pitchFamily="34" charset="0"/>
              </a:rPr>
              <a:t> Month Trumpets </a:t>
            </a:r>
            <a:br>
              <a:rPr lang="en-US" sz="1600" b="1" dirty="0">
                <a:solidFill>
                  <a:srgbClr val="FF0000"/>
                </a:solidFill>
                <a:latin typeface="Arial Rounded MT Bold" panose="020F0704030504030204" pitchFamily="34" charset="0"/>
              </a:rPr>
            </a:br>
            <a:r>
              <a:rPr lang="en-US" sz="1600" b="1" dirty="0" err="1">
                <a:solidFill>
                  <a:schemeClr val="accent5">
                    <a:lumMod val="50000"/>
                  </a:schemeClr>
                </a:solidFill>
                <a:latin typeface="Arial Rounded MT Bold" panose="020F0704030504030204" pitchFamily="34" charset="0"/>
              </a:rPr>
              <a:t>Cov</a:t>
            </a:r>
            <a:r>
              <a:rPr lang="en-US" sz="1600" b="1" dirty="0">
                <a:solidFill>
                  <a:schemeClr val="accent5">
                    <a:lumMod val="50000"/>
                  </a:schemeClr>
                </a:solidFill>
                <a:latin typeface="Arial Rounded MT Bold" panose="020F0704030504030204" pitchFamily="34" charset="0"/>
              </a:rPr>
              <a:t> Cal Sep 19      </a:t>
            </a:r>
            <a:r>
              <a:rPr lang="en-US" sz="1600" b="1" dirty="0" err="1">
                <a:solidFill>
                  <a:srgbClr val="FF0000"/>
                </a:solidFill>
                <a:latin typeface="Arial Rounded MT Bold" panose="020F0704030504030204" pitchFamily="34" charset="0"/>
              </a:rPr>
              <a:t>Lun</a:t>
            </a:r>
            <a:r>
              <a:rPr lang="en-US" sz="1600" b="1" dirty="0">
                <a:solidFill>
                  <a:srgbClr val="FF0000"/>
                </a:solidFill>
                <a:latin typeface="Arial Rounded MT Bold" panose="020F0704030504030204" pitchFamily="34" charset="0"/>
              </a:rPr>
              <a:t> Cal Sep 28/29 </a:t>
            </a:r>
            <a:endParaRPr lang="en-CA" sz="1100" b="1" dirty="0">
              <a:solidFill>
                <a:srgbClr val="FF0000"/>
              </a:solidFill>
              <a:latin typeface="Arial Rounded MT Bold" panose="020F0704030504030204" pitchFamily="34" charset="0"/>
            </a:endParaRPr>
          </a:p>
        </p:txBody>
      </p:sp>
      <p:sp>
        <p:nvSpPr>
          <p:cNvPr id="5" name="Content Placeholder 2">
            <a:extLst>
              <a:ext uri="{FF2B5EF4-FFF2-40B4-BE49-F238E27FC236}">
                <a16:creationId xmlns:a16="http://schemas.microsoft.com/office/drawing/2014/main" id="{1E58D886-F67A-1539-9065-14CDDE55B3E5}"/>
              </a:ext>
            </a:extLst>
          </p:cNvPr>
          <p:cNvSpPr txBox="1">
            <a:spLocks/>
          </p:cNvSpPr>
          <p:nvPr/>
        </p:nvSpPr>
        <p:spPr>
          <a:xfrm>
            <a:off x="256851" y="272060"/>
            <a:ext cx="6183355" cy="5930441"/>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n>
                  <a:solidFill>
                    <a:schemeClr val="accent2">
                      <a:lumMod val="50000"/>
                    </a:schemeClr>
                  </a:solidFill>
                </a:ln>
                <a:solidFill>
                  <a:srgbClr val="C00000"/>
                </a:solidFill>
              </a:rPr>
              <a:t>Questions for: </a:t>
            </a:r>
            <a:r>
              <a:rPr lang="en-US" sz="3600" b="1" dirty="0">
                <a:ln>
                  <a:solidFill>
                    <a:schemeClr val="accent2">
                      <a:lumMod val="50000"/>
                    </a:schemeClr>
                  </a:solidFill>
                </a:ln>
                <a:solidFill>
                  <a:srgbClr val="FF6600"/>
                </a:solidFill>
              </a:rPr>
              <a:t>“…the Jews' feast of tabernacles was at hand.”  </a:t>
            </a:r>
            <a:br>
              <a:rPr lang="en-US" sz="3600" b="1" dirty="0">
                <a:ln>
                  <a:solidFill>
                    <a:schemeClr val="accent2">
                      <a:lumMod val="50000"/>
                    </a:schemeClr>
                  </a:solidFill>
                </a:ln>
                <a:solidFill>
                  <a:srgbClr val="FF6600"/>
                </a:solidFill>
              </a:rPr>
            </a:br>
            <a:r>
              <a:rPr lang="en-US" sz="3600" b="1" dirty="0">
                <a:ln>
                  <a:solidFill>
                    <a:srgbClr val="002060"/>
                  </a:solidFill>
                </a:ln>
                <a:solidFill>
                  <a:schemeClr val="tx1">
                    <a:lumMod val="75000"/>
                    <a:lumOff val="25000"/>
                  </a:schemeClr>
                </a:solidFill>
                <a:effectLst>
                  <a:glow rad="228600">
                    <a:schemeClr val="accent2">
                      <a:satMod val="175000"/>
                      <a:alpha val="40000"/>
                    </a:schemeClr>
                  </a:glow>
                </a:effectLst>
              </a:rPr>
              <a:t>Did these brethren</a:t>
            </a:r>
            <a:r>
              <a:rPr lang="en-US" sz="3600" b="1" dirty="0">
                <a:ln>
                  <a:solidFill>
                    <a:srgbClr val="002060"/>
                  </a:solidFill>
                </a:ln>
                <a:solidFill>
                  <a:schemeClr val="tx1">
                    <a:lumMod val="75000"/>
                    <a:lumOff val="25000"/>
                  </a:schemeClr>
                </a:solidFill>
              </a:rPr>
              <a:t> </a:t>
            </a:r>
            <a:r>
              <a:rPr lang="en-US" sz="3600" dirty="0">
                <a:ln>
                  <a:solidFill>
                    <a:srgbClr val="002060"/>
                  </a:solidFill>
                </a:ln>
                <a:solidFill>
                  <a:schemeClr val="tx1">
                    <a:lumMod val="75000"/>
                    <a:lumOff val="25000"/>
                  </a:schemeClr>
                </a:solidFill>
              </a:rPr>
              <a:t>plan to be: </a:t>
            </a:r>
          </a:p>
          <a:p>
            <a:pPr marL="514350" indent="-514350">
              <a:buAutoNum type="arabicPeriod"/>
            </a:pPr>
            <a:r>
              <a:rPr lang="en-US" dirty="0">
                <a:ln>
                  <a:solidFill>
                    <a:srgbClr val="002060"/>
                  </a:solidFill>
                </a:ln>
                <a:solidFill>
                  <a:schemeClr val="tx1">
                    <a:lumMod val="75000"/>
                    <a:lumOff val="25000"/>
                  </a:schemeClr>
                </a:solidFill>
              </a:rPr>
              <a:t>… in Jerusalem several days before the lunar trumpets at sunset Sept 28</a:t>
            </a:r>
            <a:r>
              <a:rPr lang="en-US" baseline="30000" dirty="0">
                <a:ln>
                  <a:solidFill>
                    <a:srgbClr val="002060"/>
                  </a:solidFill>
                </a:ln>
                <a:solidFill>
                  <a:schemeClr val="tx1">
                    <a:lumMod val="75000"/>
                    <a:lumOff val="25000"/>
                  </a:schemeClr>
                </a:solidFill>
              </a:rPr>
              <a:t>th</a:t>
            </a:r>
            <a:r>
              <a:rPr lang="en-US" dirty="0">
                <a:ln>
                  <a:solidFill>
                    <a:srgbClr val="002060"/>
                  </a:solidFill>
                </a:ln>
                <a:solidFill>
                  <a:schemeClr val="tx1">
                    <a:lumMod val="75000"/>
                    <a:lumOff val="25000"/>
                  </a:schemeClr>
                </a:solidFill>
              </a:rPr>
              <a:t>?</a:t>
            </a:r>
          </a:p>
          <a:p>
            <a:pPr marL="514350" indent="-514350">
              <a:buAutoNum type="arabicPeriod"/>
            </a:pPr>
            <a:r>
              <a:rPr lang="en-US" dirty="0">
                <a:ln>
                  <a:solidFill>
                    <a:srgbClr val="002060"/>
                  </a:solidFill>
                </a:ln>
                <a:solidFill>
                  <a:schemeClr val="tx1">
                    <a:lumMod val="75000"/>
                    <a:lumOff val="25000"/>
                  </a:schemeClr>
                </a:solidFill>
              </a:rPr>
              <a:t>If so, when would they leave on this 5-6 days journey so as to arrive early and not travel on a weekly Shabbat?</a:t>
            </a:r>
          </a:p>
          <a:p>
            <a:pPr marL="514350" indent="-514350">
              <a:buAutoNum type="arabicPeriod"/>
            </a:pPr>
            <a:r>
              <a:rPr lang="en-US" dirty="0">
                <a:ln>
                  <a:solidFill>
                    <a:srgbClr val="002060"/>
                  </a:solidFill>
                </a:ln>
                <a:solidFill>
                  <a:schemeClr val="tx1">
                    <a:lumMod val="75000"/>
                    <a:lumOff val="25000"/>
                  </a:schemeClr>
                </a:solidFill>
              </a:rPr>
              <a:t>IF they arrive 6 days early for lunar Trumpets, that would be on Sept 22</a:t>
            </a:r>
            <a:r>
              <a:rPr lang="en-US" baseline="30000" dirty="0">
                <a:ln>
                  <a:solidFill>
                    <a:srgbClr val="002060"/>
                  </a:solidFill>
                </a:ln>
                <a:solidFill>
                  <a:schemeClr val="tx1">
                    <a:lumMod val="75000"/>
                    <a:lumOff val="25000"/>
                  </a:schemeClr>
                </a:solidFill>
              </a:rPr>
              <a:t>nd</a:t>
            </a:r>
            <a:r>
              <a:rPr lang="en-US" dirty="0">
                <a:ln>
                  <a:solidFill>
                    <a:srgbClr val="002060"/>
                  </a:solidFill>
                </a:ln>
                <a:solidFill>
                  <a:schemeClr val="tx1">
                    <a:lumMod val="75000"/>
                    <a:lumOff val="25000"/>
                  </a:schemeClr>
                </a:solidFill>
              </a:rPr>
              <a:t>.</a:t>
            </a:r>
          </a:p>
          <a:p>
            <a:pPr marL="514350" indent="-514350">
              <a:buAutoNum type="arabicPeriod"/>
            </a:pPr>
            <a:r>
              <a:rPr lang="en-US" dirty="0">
                <a:ln>
                  <a:solidFill>
                    <a:srgbClr val="002060"/>
                  </a:solidFill>
                </a:ln>
                <a:solidFill>
                  <a:schemeClr val="tx1">
                    <a:lumMod val="75000"/>
                    <a:lumOff val="25000"/>
                  </a:schemeClr>
                </a:solidFill>
              </a:rPr>
              <a:t>Needing 5-6 days for travel, for an arrival </a:t>
            </a:r>
            <a:br>
              <a:rPr lang="en-US" dirty="0">
                <a:ln>
                  <a:solidFill>
                    <a:srgbClr val="002060"/>
                  </a:solidFill>
                </a:ln>
                <a:solidFill>
                  <a:schemeClr val="tx1">
                    <a:lumMod val="75000"/>
                    <a:lumOff val="25000"/>
                  </a:schemeClr>
                </a:solidFill>
              </a:rPr>
            </a:br>
            <a:r>
              <a:rPr lang="en-US" dirty="0">
                <a:ln>
                  <a:solidFill>
                    <a:srgbClr val="002060"/>
                  </a:solidFill>
                </a:ln>
                <a:solidFill>
                  <a:schemeClr val="tx1">
                    <a:lumMod val="75000"/>
                    <a:lumOff val="25000"/>
                  </a:schemeClr>
                </a:solidFill>
              </a:rPr>
              <a:t>on Sept 22</a:t>
            </a:r>
            <a:r>
              <a:rPr lang="en-US" baseline="30000" dirty="0">
                <a:ln>
                  <a:solidFill>
                    <a:srgbClr val="002060"/>
                  </a:solidFill>
                </a:ln>
                <a:solidFill>
                  <a:schemeClr val="tx1">
                    <a:lumMod val="75000"/>
                    <a:lumOff val="25000"/>
                  </a:schemeClr>
                </a:solidFill>
              </a:rPr>
              <a:t>nd</a:t>
            </a:r>
            <a:r>
              <a:rPr lang="en-US" dirty="0">
                <a:ln>
                  <a:solidFill>
                    <a:srgbClr val="002060"/>
                  </a:solidFill>
                </a:ln>
                <a:solidFill>
                  <a:schemeClr val="tx1">
                    <a:lumMod val="75000"/>
                    <a:lumOff val="25000"/>
                  </a:schemeClr>
                </a:solidFill>
              </a:rPr>
              <a:t>, that means they would have to leave at least  by Sept 15</a:t>
            </a:r>
            <a:r>
              <a:rPr lang="en-US" baseline="30000" dirty="0">
                <a:ln>
                  <a:solidFill>
                    <a:srgbClr val="002060"/>
                  </a:solidFill>
                </a:ln>
                <a:solidFill>
                  <a:schemeClr val="tx1">
                    <a:lumMod val="75000"/>
                    <a:lumOff val="25000"/>
                  </a:schemeClr>
                </a:solidFill>
              </a:rPr>
              <a:t>th</a:t>
            </a:r>
            <a:r>
              <a:rPr lang="en-US" dirty="0">
                <a:ln>
                  <a:solidFill>
                    <a:srgbClr val="002060"/>
                  </a:solidFill>
                </a:ln>
                <a:solidFill>
                  <a:schemeClr val="tx1">
                    <a:lumMod val="75000"/>
                    <a:lumOff val="25000"/>
                  </a:schemeClr>
                </a:solidFill>
              </a:rPr>
              <a:t>. </a:t>
            </a:r>
            <a:r>
              <a:rPr lang="en-US" b="1" dirty="0">
                <a:ln>
                  <a:solidFill>
                    <a:srgbClr val="002060"/>
                  </a:solidFill>
                </a:ln>
                <a:solidFill>
                  <a:schemeClr val="tx1">
                    <a:lumMod val="75000"/>
                    <a:lumOff val="25000"/>
                  </a:schemeClr>
                </a:solidFill>
                <a:effectLst>
                  <a:glow rad="228600">
                    <a:schemeClr val="accent2">
                      <a:satMod val="175000"/>
                      <a:alpha val="40000"/>
                    </a:schemeClr>
                  </a:glow>
                </a:effectLst>
              </a:rPr>
              <a:t> </a:t>
            </a:r>
            <a:br>
              <a:rPr lang="en-US" b="1" dirty="0">
                <a:ln>
                  <a:solidFill>
                    <a:srgbClr val="002060"/>
                  </a:solidFill>
                </a:ln>
                <a:solidFill>
                  <a:schemeClr val="tx1">
                    <a:lumMod val="75000"/>
                    <a:lumOff val="25000"/>
                  </a:schemeClr>
                </a:solidFill>
                <a:effectLst>
                  <a:glow rad="228600">
                    <a:schemeClr val="accent2">
                      <a:satMod val="175000"/>
                      <a:alpha val="40000"/>
                    </a:schemeClr>
                  </a:glow>
                </a:effectLst>
              </a:rPr>
            </a:br>
            <a:endParaRPr lang="en-US" dirty="0"/>
          </a:p>
        </p:txBody>
      </p:sp>
      <p:sp>
        <p:nvSpPr>
          <p:cNvPr id="3" name="TextBox 2">
            <a:extLst>
              <a:ext uri="{FF2B5EF4-FFF2-40B4-BE49-F238E27FC236}">
                <a16:creationId xmlns:a16="http://schemas.microsoft.com/office/drawing/2014/main" id="{C4058468-122E-FB65-05DE-58076A0063E2}"/>
              </a:ext>
            </a:extLst>
          </p:cNvPr>
          <p:cNvSpPr txBox="1"/>
          <p:nvPr/>
        </p:nvSpPr>
        <p:spPr>
          <a:xfrm>
            <a:off x="6721757" y="2335823"/>
            <a:ext cx="819466" cy="1862048"/>
          </a:xfrm>
          <a:prstGeom prst="rect">
            <a:avLst/>
          </a:prstGeom>
          <a:noFill/>
        </p:spPr>
        <p:txBody>
          <a:bodyPr wrap="square" rtlCol="0">
            <a:spAutoFit/>
            <a:scene3d>
              <a:camera prst="orthographicFront"/>
              <a:lightRig rig="threePt" dir="t"/>
            </a:scene3d>
            <a:sp3d extrusionH="57150">
              <a:bevelT w="38100" h="38100"/>
            </a:sp3d>
          </a:bodyPr>
          <a:lstStyle/>
          <a:p>
            <a:r>
              <a:rPr lang="en-US" sz="11500" dirty="0">
                <a:solidFill>
                  <a:schemeClr val="accent1">
                    <a:lumMod val="50000"/>
                  </a:schemeClr>
                </a:solidFill>
                <a:latin typeface="Algerian" panose="04020705040A02060702" pitchFamily="82" charset="0"/>
              </a:rPr>
              <a:t>?</a:t>
            </a:r>
          </a:p>
        </p:txBody>
      </p:sp>
      <p:sp>
        <p:nvSpPr>
          <p:cNvPr id="7" name="Explosion: 14 Points 6">
            <a:extLst>
              <a:ext uri="{FF2B5EF4-FFF2-40B4-BE49-F238E27FC236}">
                <a16:creationId xmlns:a16="http://schemas.microsoft.com/office/drawing/2014/main" id="{86F22903-6862-5BAE-0FA1-FD6CFC3BF821}"/>
              </a:ext>
            </a:extLst>
          </p:cNvPr>
          <p:cNvSpPr/>
          <p:nvPr/>
        </p:nvSpPr>
        <p:spPr>
          <a:xfrm rot="931995">
            <a:off x="9521637" y="2445465"/>
            <a:ext cx="1103086" cy="865748"/>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5937 w 21600"/>
              <a:gd name="connsiteY11" fmla="*/ 20002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2702"/>
              <a:gd name="connsiteX1" fmla="*/ 14790 w 21600"/>
              <a:gd name="connsiteY1" fmla="*/ 0 h 22702"/>
              <a:gd name="connsiteX2" fmla="*/ 14525 w 21600"/>
              <a:gd name="connsiteY2" fmla="*/ 5777 h 22702"/>
              <a:gd name="connsiteX3" fmla="*/ 18007 w 21600"/>
              <a:gd name="connsiteY3" fmla="*/ 3172 h 22702"/>
              <a:gd name="connsiteX4" fmla="*/ 16380 w 21600"/>
              <a:gd name="connsiteY4" fmla="*/ 6532 h 22702"/>
              <a:gd name="connsiteX5" fmla="*/ 21600 w 21600"/>
              <a:gd name="connsiteY5" fmla="*/ 6645 h 22702"/>
              <a:gd name="connsiteX6" fmla="*/ 16985 w 21600"/>
              <a:gd name="connsiteY6" fmla="*/ 9402 h 22702"/>
              <a:gd name="connsiteX7" fmla="*/ 18270 w 21600"/>
              <a:gd name="connsiteY7" fmla="*/ 11290 h 22702"/>
              <a:gd name="connsiteX8" fmla="*/ 16380 w 21600"/>
              <a:gd name="connsiteY8" fmla="*/ 12310 h 22702"/>
              <a:gd name="connsiteX9" fmla="*/ 18877 w 21600"/>
              <a:gd name="connsiteY9" fmla="*/ 15632 h 22702"/>
              <a:gd name="connsiteX10" fmla="*/ 14640 w 21600"/>
              <a:gd name="connsiteY10" fmla="*/ 14350 h 22702"/>
              <a:gd name="connsiteX11" fmla="*/ 15937 w 21600"/>
              <a:gd name="connsiteY11" fmla="*/ 20002 h 22702"/>
              <a:gd name="connsiteX12" fmla="*/ 12180 w 21600"/>
              <a:gd name="connsiteY12" fmla="*/ 15935 h 22702"/>
              <a:gd name="connsiteX13" fmla="*/ 12109 w 21600"/>
              <a:gd name="connsiteY13" fmla="*/ 22702 h 22702"/>
              <a:gd name="connsiteX14" fmla="*/ 9872 w 21600"/>
              <a:gd name="connsiteY14" fmla="*/ 17370 h 22702"/>
              <a:gd name="connsiteX15" fmla="*/ 8700 w 21600"/>
              <a:gd name="connsiteY15" fmla="*/ 19712 h 22702"/>
              <a:gd name="connsiteX16" fmla="*/ 7527 w 21600"/>
              <a:gd name="connsiteY16" fmla="*/ 18125 h 22702"/>
              <a:gd name="connsiteX17" fmla="*/ 4917 w 21600"/>
              <a:gd name="connsiteY17" fmla="*/ 21600 h 22702"/>
              <a:gd name="connsiteX18" fmla="*/ 4805 w 21600"/>
              <a:gd name="connsiteY18" fmla="*/ 18240 h 22702"/>
              <a:gd name="connsiteX19" fmla="*/ 1285 w 21600"/>
              <a:gd name="connsiteY19" fmla="*/ 17825 h 22702"/>
              <a:gd name="connsiteX20" fmla="*/ 3330 w 21600"/>
              <a:gd name="connsiteY20" fmla="*/ 15370 h 22702"/>
              <a:gd name="connsiteX21" fmla="*/ 0 w 21600"/>
              <a:gd name="connsiteY21" fmla="*/ 12877 h 22702"/>
              <a:gd name="connsiteX22" fmla="*/ 3935 w 21600"/>
              <a:gd name="connsiteY22" fmla="*/ 11592 h 22702"/>
              <a:gd name="connsiteX23" fmla="*/ 1172 w 21600"/>
              <a:gd name="connsiteY23" fmla="*/ 8270 h 22702"/>
              <a:gd name="connsiteX24" fmla="*/ 5372 w 21600"/>
              <a:gd name="connsiteY24" fmla="*/ 7817 h 22702"/>
              <a:gd name="connsiteX25" fmla="*/ 4502 w 21600"/>
              <a:gd name="connsiteY25" fmla="*/ 3625 h 22702"/>
              <a:gd name="connsiteX26" fmla="*/ 8550 w 21600"/>
              <a:gd name="connsiteY26" fmla="*/ 6382 h 22702"/>
              <a:gd name="connsiteX27" fmla="*/ 9722 w 21600"/>
              <a:gd name="connsiteY27" fmla="*/ 1887 h 22702"/>
              <a:gd name="connsiteX28" fmla="*/ 11462 w 21600"/>
              <a:gd name="connsiteY28" fmla="*/ 4342 h 22702"/>
              <a:gd name="connsiteX0" fmla="*/ 11462 w 21600"/>
              <a:gd name="connsiteY0" fmla="*/ 4342 h 23923"/>
              <a:gd name="connsiteX1" fmla="*/ 14790 w 21600"/>
              <a:gd name="connsiteY1" fmla="*/ 0 h 23923"/>
              <a:gd name="connsiteX2" fmla="*/ 14525 w 21600"/>
              <a:gd name="connsiteY2" fmla="*/ 5777 h 23923"/>
              <a:gd name="connsiteX3" fmla="*/ 18007 w 21600"/>
              <a:gd name="connsiteY3" fmla="*/ 3172 h 23923"/>
              <a:gd name="connsiteX4" fmla="*/ 16380 w 21600"/>
              <a:gd name="connsiteY4" fmla="*/ 6532 h 23923"/>
              <a:gd name="connsiteX5" fmla="*/ 21600 w 21600"/>
              <a:gd name="connsiteY5" fmla="*/ 6645 h 23923"/>
              <a:gd name="connsiteX6" fmla="*/ 16985 w 21600"/>
              <a:gd name="connsiteY6" fmla="*/ 9402 h 23923"/>
              <a:gd name="connsiteX7" fmla="*/ 18270 w 21600"/>
              <a:gd name="connsiteY7" fmla="*/ 11290 h 23923"/>
              <a:gd name="connsiteX8" fmla="*/ 16380 w 21600"/>
              <a:gd name="connsiteY8" fmla="*/ 12310 h 23923"/>
              <a:gd name="connsiteX9" fmla="*/ 18877 w 21600"/>
              <a:gd name="connsiteY9" fmla="*/ 15632 h 23923"/>
              <a:gd name="connsiteX10" fmla="*/ 14640 w 21600"/>
              <a:gd name="connsiteY10" fmla="*/ 14350 h 23923"/>
              <a:gd name="connsiteX11" fmla="*/ 15937 w 21600"/>
              <a:gd name="connsiteY11" fmla="*/ 20002 h 23923"/>
              <a:gd name="connsiteX12" fmla="*/ 12180 w 21600"/>
              <a:gd name="connsiteY12" fmla="*/ 15935 h 23923"/>
              <a:gd name="connsiteX13" fmla="*/ 12109 w 21600"/>
              <a:gd name="connsiteY13" fmla="*/ 22702 h 23923"/>
              <a:gd name="connsiteX14" fmla="*/ 9872 w 21600"/>
              <a:gd name="connsiteY14" fmla="*/ 17370 h 23923"/>
              <a:gd name="connsiteX15" fmla="*/ 8700 w 21600"/>
              <a:gd name="connsiteY15" fmla="*/ 23923 h 23923"/>
              <a:gd name="connsiteX16" fmla="*/ 7527 w 21600"/>
              <a:gd name="connsiteY16" fmla="*/ 18125 h 23923"/>
              <a:gd name="connsiteX17" fmla="*/ 4917 w 21600"/>
              <a:gd name="connsiteY17" fmla="*/ 21600 h 23923"/>
              <a:gd name="connsiteX18" fmla="*/ 4805 w 21600"/>
              <a:gd name="connsiteY18" fmla="*/ 18240 h 23923"/>
              <a:gd name="connsiteX19" fmla="*/ 1285 w 21600"/>
              <a:gd name="connsiteY19" fmla="*/ 17825 h 23923"/>
              <a:gd name="connsiteX20" fmla="*/ 3330 w 21600"/>
              <a:gd name="connsiteY20" fmla="*/ 15370 h 23923"/>
              <a:gd name="connsiteX21" fmla="*/ 0 w 21600"/>
              <a:gd name="connsiteY21" fmla="*/ 12877 h 23923"/>
              <a:gd name="connsiteX22" fmla="*/ 3935 w 21600"/>
              <a:gd name="connsiteY22" fmla="*/ 11592 h 23923"/>
              <a:gd name="connsiteX23" fmla="*/ 1172 w 21600"/>
              <a:gd name="connsiteY23" fmla="*/ 8270 h 23923"/>
              <a:gd name="connsiteX24" fmla="*/ 5372 w 21600"/>
              <a:gd name="connsiteY24" fmla="*/ 7817 h 23923"/>
              <a:gd name="connsiteX25" fmla="*/ 4502 w 21600"/>
              <a:gd name="connsiteY25" fmla="*/ 3625 h 23923"/>
              <a:gd name="connsiteX26" fmla="*/ 8550 w 21600"/>
              <a:gd name="connsiteY26" fmla="*/ 6382 h 23923"/>
              <a:gd name="connsiteX27" fmla="*/ 9722 w 21600"/>
              <a:gd name="connsiteY27" fmla="*/ 1887 h 23923"/>
              <a:gd name="connsiteX28" fmla="*/ 11462 w 21600"/>
              <a:gd name="connsiteY28" fmla="*/ 4342 h 2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600" h="23923">
                <a:moveTo>
                  <a:pt x="11462" y="4342"/>
                </a:moveTo>
                <a:lnTo>
                  <a:pt x="14790" y="0"/>
                </a:lnTo>
                <a:cubicBezTo>
                  <a:pt x="14702" y="1926"/>
                  <a:pt x="14613" y="3851"/>
                  <a:pt x="14525" y="5777"/>
                </a:cubicBezTo>
                <a:lnTo>
                  <a:pt x="18007" y="3172"/>
                </a:lnTo>
                <a:lnTo>
                  <a:pt x="16380" y="6532"/>
                </a:lnTo>
                <a:lnTo>
                  <a:pt x="21600" y="6645"/>
                </a:lnTo>
                <a:lnTo>
                  <a:pt x="16985" y="9402"/>
                </a:lnTo>
                <a:lnTo>
                  <a:pt x="18270" y="11290"/>
                </a:lnTo>
                <a:lnTo>
                  <a:pt x="16380" y="12310"/>
                </a:lnTo>
                <a:lnTo>
                  <a:pt x="18877" y="15632"/>
                </a:lnTo>
                <a:lnTo>
                  <a:pt x="14640" y="14350"/>
                </a:lnTo>
                <a:cubicBezTo>
                  <a:pt x="14741" y="15357"/>
                  <a:pt x="15836" y="18995"/>
                  <a:pt x="15937" y="20002"/>
                </a:cubicBezTo>
                <a:lnTo>
                  <a:pt x="12180" y="15935"/>
                </a:lnTo>
                <a:cubicBezTo>
                  <a:pt x="12156" y="18191"/>
                  <a:pt x="12133" y="20446"/>
                  <a:pt x="12109" y="22702"/>
                </a:cubicBezTo>
                <a:lnTo>
                  <a:pt x="9872" y="17370"/>
                </a:lnTo>
                <a:lnTo>
                  <a:pt x="8700" y="23923"/>
                </a:lnTo>
                <a:lnTo>
                  <a:pt x="7527" y="18125"/>
                </a:lnTo>
                <a:lnTo>
                  <a:pt x="4917" y="21600"/>
                </a:lnTo>
                <a:cubicBezTo>
                  <a:pt x="4880" y="20480"/>
                  <a:pt x="4842" y="19360"/>
                  <a:pt x="4805" y="18240"/>
                </a:cubicBezTo>
                <a:lnTo>
                  <a:pt x="1285" y="17825"/>
                </a:lnTo>
                <a:lnTo>
                  <a:pt x="3330" y="15370"/>
                </a:lnTo>
                <a:lnTo>
                  <a:pt x="0" y="12877"/>
                </a:lnTo>
                <a:lnTo>
                  <a:pt x="3935" y="11592"/>
                </a:lnTo>
                <a:lnTo>
                  <a:pt x="1172" y="8270"/>
                </a:lnTo>
                <a:lnTo>
                  <a:pt x="5372" y="7817"/>
                </a:lnTo>
                <a:lnTo>
                  <a:pt x="4502" y="3625"/>
                </a:lnTo>
                <a:lnTo>
                  <a:pt x="8550" y="6382"/>
                </a:lnTo>
                <a:lnTo>
                  <a:pt x="9722" y="1887"/>
                </a:lnTo>
                <a:lnTo>
                  <a:pt x="11462" y="4342"/>
                </a:lnTo>
                <a:close/>
              </a:path>
            </a:pathLst>
          </a:custGeom>
          <a:solidFill>
            <a:srgbClr val="FF0000">
              <a:alpha val="70000"/>
            </a:srgb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0D41FE4-4392-1E53-6CB0-037868DD302A}"/>
              </a:ext>
            </a:extLst>
          </p:cNvPr>
          <p:cNvSpPr txBox="1"/>
          <p:nvPr/>
        </p:nvSpPr>
        <p:spPr>
          <a:xfrm>
            <a:off x="8458936" y="2781354"/>
            <a:ext cx="819466" cy="1862048"/>
          </a:xfrm>
          <a:prstGeom prst="rect">
            <a:avLst/>
          </a:prstGeom>
          <a:noFill/>
        </p:spPr>
        <p:txBody>
          <a:bodyPr wrap="square" rtlCol="0">
            <a:spAutoFit/>
            <a:scene3d>
              <a:camera prst="orthographicFront"/>
              <a:lightRig rig="threePt" dir="t"/>
            </a:scene3d>
            <a:sp3d extrusionH="57150">
              <a:bevelT w="38100" h="38100"/>
            </a:sp3d>
          </a:bodyPr>
          <a:lstStyle/>
          <a:p>
            <a:r>
              <a:rPr lang="en-US" sz="11500" dirty="0">
                <a:solidFill>
                  <a:srgbClr val="FF0000"/>
                </a:solidFill>
                <a:latin typeface="Algerian" panose="04020705040A02060702" pitchFamily="82" charset="0"/>
              </a:rPr>
              <a:t>?</a:t>
            </a:r>
          </a:p>
        </p:txBody>
      </p:sp>
      <p:sp>
        <p:nvSpPr>
          <p:cNvPr id="14" name="TextBox 13">
            <a:extLst>
              <a:ext uri="{FF2B5EF4-FFF2-40B4-BE49-F238E27FC236}">
                <a16:creationId xmlns:a16="http://schemas.microsoft.com/office/drawing/2014/main" id="{33F323C5-2FE7-AB24-59D7-A7B263E2AC19}"/>
              </a:ext>
            </a:extLst>
          </p:cNvPr>
          <p:cNvSpPr txBox="1"/>
          <p:nvPr/>
        </p:nvSpPr>
        <p:spPr>
          <a:xfrm>
            <a:off x="59031" y="5823368"/>
            <a:ext cx="11824422" cy="800219"/>
          </a:xfrm>
          <a:prstGeom prst="rect">
            <a:avLst/>
          </a:prstGeom>
          <a:noFill/>
          <a:effectLst/>
        </p:spPr>
        <p:txBody>
          <a:bodyPr wrap="square">
            <a:spAutoFit/>
            <a:scene3d>
              <a:camera prst="orthographicFront"/>
              <a:lightRig rig="threePt" dir="t"/>
            </a:scene3d>
            <a:sp3d extrusionH="57150">
              <a:bevelT w="82550" h="38100" prst="coolSlant"/>
            </a:sp3d>
          </a:bodyPr>
          <a:lstStyle/>
          <a:p>
            <a:pPr algn="ctr"/>
            <a:r>
              <a:rPr lang="en-US" sz="4600" b="1" dirty="0">
                <a:ln>
                  <a:solidFill>
                    <a:srgbClr val="002060"/>
                  </a:solidFill>
                </a:ln>
                <a:solidFill>
                  <a:srgbClr val="7030A0"/>
                </a:solidFill>
                <a:effectLst>
                  <a:glow rad="215900">
                    <a:schemeClr val="bg1">
                      <a:alpha val="77000"/>
                    </a:schemeClr>
                  </a:glow>
                </a:effectLst>
                <a:latin typeface="Poor Richard" panose="02080502050505020702" pitchFamily="18" charset="0"/>
              </a:rPr>
              <a:t>Note:  This is before Covenant Trumpets on Sept 19</a:t>
            </a:r>
            <a:r>
              <a:rPr lang="en-US" sz="4600" b="1" baseline="30000" dirty="0">
                <a:ln>
                  <a:solidFill>
                    <a:srgbClr val="002060"/>
                  </a:solidFill>
                </a:ln>
                <a:solidFill>
                  <a:srgbClr val="7030A0"/>
                </a:solidFill>
                <a:effectLst>
                  <a:glow rad="215900">
                    <a:schemeClr val="bg1">
                      <a:alpha val="77000"/>
                    </a:schemeClr>
                  </a:glow>
                </a:effectLst>
                <a:latin typeface="Poor Richard" panose="02080502050505020702" pitchFamily="18" charset="0"/>
              </a:rPr>
              <a:t>th</a:t>
            </a:r>
            <a:r>
              <a:rPr lang="en-US" sz="4600" b="1" dirty="0">
                <a:ln>
                  <a:solidFill>
                    <a:srgbClr val="002060"/>
                  </a:solidFill>
                </a:ln>
                <a:solidFill>
                  <a:srgbClr val="7030A0"/>
                </a:solidFill>
                <a:effectLst>
                  <a:glow rad="215900">
                    <a:schemeClr val="bg1">
                      <a:alpha val="77000"/>
                    </a:schemeClr>
                  </a:glow>
                </a:effectLst>
                <a:latin typeface="Poor Richard" panose="02080502050505020702" pitchFamily="18" charset="0"/>
              </a:rPr>
              <a:t>!</a:t>
            </a:r>
          </a:p>
        </p:txBody>
      </p:sp>
    </p:spTree>
    <p:extLst>
      <p:ext uri="{BB962C8B-B14F-4D97-AF65-F5344CB8AC3E}">
        <p14:creationId xmlns:p14="http://schemas.microsoft.com/office/powerpoint/2010/main" val="319988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31" presetClass="entr" presetSubtype="0" fill="hold" grpId="0" nodeType="afterEffect">
                                  <p:stCondLst>
                                    <p:cond delay="50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1000"/>
                                        <p:tgtEl>
                                          <p:spTgt spid="14"/>
                                        </p:tgtEl>
                                      </p:cBhvr>
                                    </p:animEffect>
                                  </p:childTnLst>
                                </p:cTn>
                              </p:par>
                            </p:childTnLst>
                          </p:cTn>
                        </p:par>
                        <p:par>
                          <p:cTn id="50" fill="hold">
                            <p:stCondLst>
                              <p:cond delay="1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fltVal val="0"/>
                                          </p:val>
                                        </p:tav>
                                        <p:tav tm="100000">
                                          <p:val>
                                            <p:strVal val="#ppt_w"/>
                                          </p:val>
                                        </p:tav>
                                      </p:tavLst>
                                    </p:anim>
                                    <p:anim calcmode="lin" valueType="num">
                                      <p:cBhvr>
                                        <p:cTn id="60" dur="1000" fill="hold"/>
                                        <p:tgtEl>
                                          <p:spTgt spid="48"/>
                                        </p:tgtEl>
                                        <p:attrNameLst>
                                          <p:attrName>ppt_h</p:attrName>
                                        </p:attrNameLst>
                                      </p:cBhvr>
                                      <p:tavLst>
                                        <p:tav tm="0">
                                          <p:val>
                                            <p:fltVal val="0"/>
                                          </p:val>
                                        </p:tav>
                                        <p:tav tm="100000">
                                          <p:val>
                                            <p:strVal val="#ppt_h"/>
                                          </p:val>
                                        </p:tav>
                                      </p:tavLst>
                                    </p:anim>
                                    <p:animEffect transition="in" filter="fade">
                                      <p:cBhvr>
                                        <p:cTn id="6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p:bldP spid="7" grpId="0" animBg="1"/>
      <p:bldP spid="6"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accent1">
                <a:lumMod val="40000"/>
                <a:lumOff val="60000"/>
                <a:alpha val="74000"/>
              </a:schemeClr>
            </a:gs>
            <a:gs pos="0">
              <a:srgbClr val="FF99FF"/>
            </a:gs>
            <a:gs pos="95000">
              <a:schemeClr val="accent4">
                <a:alpha val="72000"/>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53</a:t>
            </a:fld>
            <a:endParaRPr lang="en-US" dirty="0">
              <a:solidFill>
                <a:schemeClr val="tx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49705" y="375113"/>
            <a:ext cx="5141558" cy="4854142"/>
          </a:xfrm>
          <a:prstGeom prst="rect">
            <a:avLst/>
          </a:prstGeom>
          <a:ln w="76200">
            <a:solidFill>
              <a:schemeClr val="tx1">
                <a:lumMod val="65000"/>
                <a:lumOff val="35000"/>
              </a:schemeClr>
            </a:solidFill>
          </a:ln>
          <a:effectLst>
            <a:outerShdw blurRad="76200" dir="13500000" sy="23000" kx="1200000" algn="br" rotWithShape="0">
              <a:prstClr val="black">
                <a:alpha val="20000"/>
              </a:prstClr>
            </a:outerShdw>
          </a:effectLst>
        </p:spPr>
      </p:pic>
      <p:sp>
        <p:nvSpPr>
          <p:cNvPr id="47" name="Rectangle 46"/>
          <p:cNvSpPr/>
          <p:nvPr/>
        </p:nvSpPr>
        <p:spPr>
          <a:xfrm>
            <a:off x="9187591" y="3511672"/>
            <a:ext cx="766493" cy="537260"/>
          </a:xfrm>
          <a:prstGeom prst="rect">
            <a:avLst/>
          </a:prstGeom>
          <a:solidFill>
            <a:srgbClr val="FF0000">
              <a:alpha val="20000"/>
            </a:srgbClr>
          </a:solidFill>
          <a:ln w="5715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8" name="Plaque 47"/>
          <p:cNvSpPr/>
          <p:nvPr/>
        </p:nvSpPr>
        <p:spPr>
          <a:xfrm>
            <a:off x="7400158" y="3007777"/>
            <a:ext cx="675843" cy="537260"/>
          </a:xfrm>
          <a:prstGeom prst="plaque">
            <a:avLst/>
          </a:prstGeom>
          <a:solidFill>
            <a:srgbClr val="002060">
              <a:alpha val="30000"/>
            </a:srgbClr>
          </a:solidFill>
          <a:ln w="57150">
            <a:solidFill>
              <a:schemeClr val="accent1">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0" name="Rounded Rectangle 29">
            <a:extLst>
              <a:ext uri="{FF2B5EF4-FFF2-40B4-BE49-F238E27FC236}">
                <a16:creationId xmlns:a16="http://schemas.microsoft.com/office/drawing/2014/main" id="{7744D4FB-981D-62CC-B0B8-EF6903574E83}"/>
              </a:ext>
            </a:extLst>
          </p:cNvPr>
          <p:cNvSpPr/>
          <p:nvPr/>
        </p:nvSpPr>
        <p:spPr>
          <a:xfrm>
            <a:off x="7131565" y="1584087"/>
            <a:ext cx="2087810" cy="359305"/>
          </a:xfrm>
          <a:prstGeom prst="roundRect">
            <a:avLst>
              <a:gd name="adj" fmla="val 50000"/>
            </a:avLst>
          </a:prstGeom>
          <a:solidFill>
            <a:schemeClr val="bg1"/>
          </a:solidFill>
          <a:ln w="76200">
            <a:solidFill>
              <a:srgbClr val="FFFF00"/>
            </a:solidFill>
          </a:ln>
          <a:effectLst>
            <a:glow rad="228600">
              <a:schemeClr val="accent5">
                <a:satMod val="175000"/>
                <a:alpha val="96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29 CE</a:t>
            </a:r>
            <a:r>
              <a:rPr kumimoji="0" lang="en-CA" sz="2400" b="0" i="0" u="none" strike="noStrike" kern="1200" cap="none" spc="0" normalizeH="0" baseline="0" noProof="0" dirty="0">
                <a:ln>
                  <a:noFill/>
                </a:ln>
                <a:solidFill>
                  <a:prstClr val="black"/>
                </a:solidFill>
                <a:effectLst/>
                <a:uLnTx/>
                <a:uFillTx/>
                <a:latin typeface="Trebuchet MS"/>
                <a:ea typeface="+mn-ea"/>
                <a:cs typeface="+mn-cs"/>
              </a:rPr>
              <a:t>/</a:t>
            </a:r>
            <a:r>
              <a:rPr kumimoji="0" lang="en-CA" sz="2400" b="0" i="0" u="sng"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30</a:t>
            </a:r>
            <a:r>
              <a:rPr kumimoji="0" lang="en-CA" sz="24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 </a:t>
            </a:r>
            <a:r>
              <a:rPr kumimoji="0" lang="en-CA" sz="2400" b="0" i="0" u="none"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CC</a:t>
            </a:r>
          </a:p>
        </p:txBody>
      </p:sp>
      <p:sp>
        <p:nvSpPr>
          <p:cNvPr id="25" name="TextBox 24">
            <a:extLst>
              <a:ext uri="{FF2B5EF4-FFF2-40B4-BE49-F238E27FC236}">
                <a16:creationId xmlns:a16="http://schemas.microsoft.com/office/drawing/2014/main" id="{D42E4526-8C10-CC13-441A-22BA5317FE4D}"/>
              </a:ext>
            </a:extLst>
          </p:cNvPr>
          <p:cNvSpPr txBox="1"/>
          <p:nvPr/>
        </p:nvSpPr>
        <p:spPr>
          <a:xfrm>
            <a:off x="6549705" y="4094723"/>
            <a:ext cx="5141558" cy="584775"/>
          </a:xfrm>
          <a:prstGeom prst="rect">
            <a:avLst/>
          </a:prstGeom>
          <a:noFill/>
        </p:spPr>
        <p:txBody>
          <a:bodyPr wrap="square" rtlCol="0">
            <a:spAutoFit/>
            <a:scene3d>
              <a:camera prst="orthographicFront"/>
              <a:lightRig rig="threePt" dir="t"/>
            </a:scene3d>
            <a:sp3d extrusionH="57150">
              <a:bevelT w="38100" h="38100"/>
            </a:sp3d>
          </a:bodyPr>
          <a:lstStyle/>
          <a:p>
            <a:r>
              <a:rPr lang="en-US" sz="1600" b="1" dirty="0">
                <a:solidFill>
                  <a:schemeClr val="tx1">
                    <a:lumMod val="85000"/>
                    <a:lumOff val="15000"/>
                  </a:schemeClr>
                </a:solidFill>
                <a:latin typeface="Arial Rounded MT Bold" panose="020F0704030504030204" pitchFamily="34" charset="0"/>
              </a:rPr>
              <a:t>                7</a:t>
            </a:r>
            <a:r>
              <a:rPr lang="en-US" sz="1600" b="1" baseline="30000" dirty="0">
                <a:solidFill>
                  <a:schemeClr val="tx1">
                    <a:lumMod val="85000"/>
                    <a:lumOff val="15000"/>
                  </a:schemeClr>
                </a:solidFill>
                <a:latin typeface="Arial Rounded MT Bold" panose="020F0704030504030204" pitchFamily="34" charset="0"/>
              </a:rPr>
              <a:t>th</a:t>
            </a:r>
            <a:r>
              <a:rPr lang="en-US" sz="1600" b="1" dirty="0">
                <a:solidFill>
                  <a:schemeClr val="tx1">
                    <a:lumMod val="85000"/>
                    <a:lumOff val="15000"/>
                  </a:schemeClr>
                </a:solidFill>
                <a:latin typeface="Arial Rounded MT Bold" panose="020F0704030504030204" pitchFamily="34" charset="0"/>
              </a:rPr>
              <a:t> Month Trumpets </a:t>
            </a:r>
            <a:br>
              <a:rPr lang="en-US" sz="1600" b="1" dirty="0">
                <a:solidFill>
                  <a:srgbClr val="FF0000"/>
                </a:solidFill>
                <a:latin typeface="Arial Rounded MT Bold" panose="020F0704030504030204" pitchFamily="34" charset="0"/>
              </a:rPr>
            </a:br>
            <a:r>
              <a:rPr lang="en-US" sz="1600" b="1" dirty="0" err="1">
                <a:solidFill>
                  <a:schemeClr val="accent5">
                    <a:lumMod val="50000"/>
                  </a:schemeClr>
                </a:solidFill>
                <a:latin typeface="Arial Rounded MT Bold" panose="020F0704030504030204" pitchFamily="34" charset="0"/>
              </a:rPr>
              <a:t>Cov</a:t>
            </a:r>
            <a:r>
              <a:rPr lang="en-US" sz="1600" b="1" dirty="0">
                <a:solidFill>
                  <a:schemeClr val="accent5">
                    <a:lumMod val="50000"/>
                  </a:schemeClr>
                </a:solidFill>
                <a:latin typeface="Arial Rounded MT Bold" panose="020F0704030504030204" pitchFamily="34" charset="0"/>
              </a:rPr>
              <a:t> Cal Sep 19      </a:t>
            </a:r>
            <a:r>
              <a:rPr lang="en-US" sz="1600" b="1" dirty="0" err="1">
                <a:solidFill>
                  <a:srgbClr val="FF0000"/>
                </a:solidFill>
                <a:latin typeface="Arial Rounded MT Bold" panose="020F0704030504030204" pitchFamily="34" charset="0"/>
              </a:rPr>
              <a:t>Lun</a:t>
            </a:r>
            <a:r>
              <a:rPr lang="en-US" sz="1600" b="1" dirty="0">
                <a:solidFill>
                  <a:srgbClr val="FF0000"/>
                </a:solidFill>
                <a:latin typeface="Arial Rounded MT Bold" panose="020F0704030504030204" pitchFamily="34" charset="0"/>
              </a:rPr>
              <a:t> Cal Sep 28/29 </a:t>
            </a:r>
            <a:endParaRPr lang="en-CA" sz="1100" b="1" dirty="0">
              <a:solidFill>
                <a:srgbClr val="FF0000"/>
              </a:solidFill>
              <a:latin typeface="Arial Rounded MT Bold" panose="020F0704030504030204" pitchFamily="34" charset="0"/>
            </a:endParaRPr>
          </a:p>
        </p:txBody>
      </p:sp>
      <p:sp>
        <p:nvSpPr>
          <p:cNvPr id="4" name="Rectangle 3">
            <a:extLst>
              <a:ext uri="{FF2B5EF4-FFF2-40B4-BE49-F238E27FC236}">
                <a16:creationId xmlns:a16="http://schemas.microsoft.com/office/drawing/2014/main" id="{7727E3D6-E7A5-B979-9185-349F42B6AA41}"/>
              </a:ext>
            </a:extLst>
          </p:cNvPr>
          <p:cNvSpPr/>
          <p:nvPr/>
        </p:nvSpPr>
        <p:spPr>
          <a:xfrm rot="21170345">
            <a:off x="3743590" y="5872248"/>
            <a:ext cx="3332979" cy="1503766"/>
          </a:xfrm>
          <a:prstGeom prst="rect">
            <a:avLst/>
          </a:prstGeom>
          <a:scene3d>
            <a:camera prst="isometricOffAxis1Right"/>
            <a:lightRig rig="threePt" dir="t"/>
          </a:scene3d>
        </p:spPr>
        <p:txBody>
          <a:bodyPr wrap="square">
            <a:prstTxWarp prst="textArchUp">
              <a:avLst/>
            </a:prstTxWarp>
            <a:spAutoFit/>
            <a:sp3d extrusionH="57150">
              <a:bevelT w="38100" h="38100"/>
            </a:sp3d>
          </a:bodyPr>
          <a:lstStyle/>
          <a:p>
            <a:pPr algn="ctr"/>
            <a:r>
              <a:rPr lang="en-CA" sz="6000" dirty="0">
                <a:ln w="38100">
                  <a:solidFill>
                    <a:srgbClr val="002060"/>
                  </a:solidFill>
                </a:ln>
                <a:solidFill>
                  <a:srgbClr val="FF0000"/>
                </a:solidFill>
                <a:effectLst>
                  <a:glow rad="127000">
                    <a:schemeClr val="bg1"/>
                  </a:glow>
                </a:effectLst>
                <a:latin typeface="Segoe Print" panose="02000600000000000000" pitchFamily="2" charset="0"/>
              </a:rPr>
              <a:t>Then:</a:t>
            </a:r>
          </a:p>
        </p:txBody>
      </p:sp>
      <p:sp>
        <p:nvSpPr>
          <p:cNvPr id="18" name="Rectangle 17">
            <a:extLst>
              <a:ext uri="{FF2B5EF4-FFF2-40B4-BE49-F238E27FC236}">
                <a16:creationId xmlns:a16="http://schemas.microsoft.com/office/drawing/2014/main" id="{EC743D50-4B00-7EE3-4426-BEB0481CF1FB}"/>
              </a:ext>
            </a:extLst>
          </p:cNvPr>
          <p:cNvSpPr/>
          <p:nvPr/>
        </p:nvSpPr>
        <p:spPr>
          <a:xfrm>
            <a:off x="132954" y="3276407"/>
            <a:ext cx="3675529" cy="3539430"/>
          </a:xfrm>
          <a:prstGeom prst="rect">
            <a:avLst/>
          </a:prstGeom>
          <a:scene3d>
            <a:camera prst="orthographicFront"/>
            <a:lightRig rig="threePt" dir="t"/>
          </a:scene3d>
        </p:spPr>
        <p:txBody>
          <a:bodyPr wrap="square">
            <a:spAutoFit/>
            <a:sp3d extrusionH="57150">
              <a:bevelT w="38100" h="38100"/>
            </a:sp3d>
          </a:bodyPr>
          <a:lstStyle/>
          <a:p>
            <a:pPr algn="ctr"/>
            <a:r>
              <a:rPr lang="en-CA" sz="2800" b="1" dirty="0">
                <a:ln w="38100">
                  <a:noFill/>
                </a:ln>
                <a:solidFill>
                  <a:schemeClr val="accent6">
                    <a:lumMod val="50000"/>
                  </a:schemeClr>
                </a:solidFill>
                <a:effectLst/>
                <a:latin typeface="MV Boli" panose="02000500030200090000" pitchFamily="2" charset="0"/>
                <a:cs typeface="MV Boli" panose="02000500030200090000" pitchFamily="2" charset="0"/>
              </a:rPr>
              <a:t>If the brethren wanted to be in Jerusalem early for </a:t>
            </a:r>
            <a:r>
              <a:rPr lang="en-CA" sz="2800" b="1" dirty="0">
                <a:ln w="38100">
                  <a:noFill/>
                </a:ln>
                <a:solidFill>
                  <a:srgbClr val="C00000"/>
                </a:solidFill>
                <a:effectLst/>
                <a:latin typeface="MV Boli" panose="02000500030200090000" pitchFamily="2" charset="0"/>
                <a:cs typeface="MV Boli" panose="02000500030200090000" pitchFamily="2" charset="0"/>
              </a:rPr>
              <a:t>lunar trumpets, </a:t>
            </a:r>
            <a:r>
              <a:rPr lang="en-CA" sz="2800" b="1" dirty="0">
                <a:ln w="38100">
                  <a:noFill/>
                </a:ln>
                <a:solidFill>
                  <a:schemeClr val="accent6">
                    <a:lumMod val="50000"/>
                  </a:schemeClr>
                </a:solidFill>
                <a:effectLst/>
                <a:latin typeface="MV Boli" panose="02000500030200090000" pitchFamily="2" charset="0"/>
                <a:cs typeface="MV Boli" panose="02000500030200090000" pitchFamily="2" charset="0"/>
              </a:rPr>
              <a:t>they would have </a:t>
            </a:r>
            <a:br>
              <a:rPr lang="en-CA" sz="2800" b="1" dirty="0">
                <a:ln w="38100">
                  <a:noFill/>
                </a:ln>
                <a:solidFill>
                  <a:schemeClr val="accent6">
                    <a:lumMod val="50000"/>
                  </a:schemeClr>
                </a:solidFill>
                <a:effectLst/>
                <a:latin typeface="MV Boli" panose="02000500030200090000" pitchFamily="2" charset="0"/>
                <a:cs typeface="MV Boli" panose="02000500030200090000" pitchFamily="2" charset="0"/>
              </a:rPr>
            </a:br>
            <a:r>
              <a:rPr lang="en-CA" sz="2800" b="1" dirty="0">
                <a:ln w="38100">
                  <a:noFill/>
                </a:ln>
                <a:solidFill>
                  <a:schemeClr val="accent6">
                    <a:lumMod val="50000"/>
                  </a:schemeClr>
                </a:solidFill>
                <a:effectLst/>
                <a:latin typeface="MV Boli" panose="02000500030200090000" pitchFamily="2" charset="0"/>
                <a:cs typeface="MV Boli" panose="02000500030200090000" pitchFamily="2" charset="0"/>
              </a:rPr>
              <a:t>had to ask their question at least </a:t>
            </a:r>
            <a:br>
              <a:rPr lang="en-CA" sz="2800" b="1" dirty="0">
                <a:ln w="38100">
                  <a:noFill/>
                </a:ln>
                <a:solidFill>
                  <a:schemeClr val="accent6">
                    <a:lumMod val="50000"/>
                  </a:schemeClr>
                </a:solidFill>
                <a:effectLst/>
                <a:latin typeface="MV Boli" panose="02000500030200090000" pitchFamily="2" charset="0"/>
                <a:cs typeface="MV Boli" panose="02000500030200090000" pitchFamily="2" charset="0"/>
              </a:rPr>
            </a:br>
            <a:r>
              <a:rPr lang="en-CA" sz="2800" b="1" dirty="0">
                <a:ln w="38100">
                  <a:noFill/>
                </a:ln>
                <a:solidFill>
                  <a:schemeClr val="accent6">
                    <a:lumMod val="50000"/>
                  </a:schemeClr>
                </a:solidFill>
                <a:effectLst/>
                <a:latin typeface="MV Boli" panose="02000500030200090000" pitchFamily="2" charset="0"/>
                <a:cs typeface="MV Boli" panose="02000500030200090000" pitchFamily="2" charset="0"/>
              </a:rPr>
              <a:t>by Sept 15</a:t>
            </a:r>
            <a:r>
              <a:rPr lang="en-CA" sz="2800" b="1" baseline="30000" dirty="0">
                <a:ln w="38100">
                  <a:noFill/>
                </a:ln>
                <a:solidFill>
                  <a:schemeClr val="accent6">
                    <a:lumMod val="50000"/>
                  </a:schemeClr>
                </a:solidFill>
                <a:effectLst/>
                <a:latin typeface="MV Boli" panose="02000500030200090000" pitchFamily="2" charset="0"/>
                <a:cs typeface="MV Boli" panose="02000500030200090000" pitchFamily="2" charset="0"/>
              </a:rPr>
              <a:t>th</a:t>
            </a:r>
            <a:r>
              <a:rPr lang="en-CA" sz="2800" b="1" dirty="0">
                <a:ln w="38100">
                  <a:noFill/>
                </a:ln>
                <a:solidFill>
                  <a:schemeClr val="accent6">
                    <a:lumMod val="50000"/>
                  </a:schemeClr>
                </a:solidFill>
                <a:effectLst/>
                <a:latin typeface="MV Boli" panose="02000500030200090000" pitchFamily="2" charset="0"/>
                <a:cs typeface="MV Boli" panose="02000500030200090000" pitchFamily="2" charset="0"/>
              </a:rPr>
              <a:t>.</a:t>
            </a:r>
          </a:p>
        </p:txBody>
      </p:sp>
      <p:sp>
        <p:nvSpPr>
          <p:cNvPr id="3" name="TextBox 2">
            <a:extLst>
              <a:ext uri="{FF2B5EF4-FFF2-40B4-BE49-F238E27FC236}">
                <a16:creationId xmlns:a16="http://schemas.microsoft.com/office/drawing/2014/main" id="{C4058468-122E-FB65-05DE-58076A0063E2}"/>
              </a:ext>
            </a:extLst>
          </p:cNvPr>
          <p:cNvSpPr txBox="1"/>
          <p:nvPr/>
        </p:nvSpPr>
        <p:spPr>
          <a:xfrm>
            <a:off x="6620157" y="2246923"/>
            <a:ext cx="819466" cy="1862048"/>
          </a:xfrm>
          <a:prstGeom prst="rect">
            <a:avLst/>
          </a:prstGeom>
          <a:noFill/>
        </p:spPr>
        <p:txBody>
          <a:bodyPr wrap="square" rtlCol="0">
            <a:spAutoFit/>
            <a:scene3d>
              <a:camera prst="orthographicFront"/>
              <a:lightRig rig="threePt" dir="t"/>
            </a:scene3d>
            <a:sp3d extrusionH="57150">
              <a:bevelT w="38100" h="38100"/>
            </a:sp3d>
          </a:bodyPr>
          <a:lstStyle/>
          <a:p>
            <a:r>
              <a:rPr lang="en-US" sz="11500" dirty="0">
                <a:solidFill>
                  <a:schemeClr val="accent1">
                    <a:lumMod val="50000"/>
                  </a:schemeClr>
                </a:solidFill>
                <a:latin typeface="Algerian" panose="04020705040A02060702" pitchFamily="82" charset="0"/>
              </a:rPr>
              <a:t>?</a:t>
            </a:r>
          </a:p>
        </p:txBody>
      </p:sp>
      <p:sp>
        <p:nvSpPr>
          <p:cNvPr id="7" name="Explosion: 14 Points 6">
            <a:extLst>
              <a:ext uri="{FF2B5EF4-FFF2-40B4-BE49-F238E27FC236}">
                <a16:creationId xmlns:a16="http://schemas.microsoft.com/office/drawing/2014/main" id="{86F22903-6862-5BAE-0FA1-FD6CFC3BF821}"/>
              </a:ext>
            </a:extLst>
          </p:cNvPr>
          <p:cNvSpPr/>
          <p:nvPr/>
        </p:nvSpPr>
        <p:spPr>
          <a:xfrm rot="931995">
            <a:off x="9420037" y="2356565"/>
            <a:ext cx="1103086" cy="865748"/>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5937 w 21600"/>
              <a:gd name="connsiteY11" fmla="*/ 20002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2702"/>
              <a:gd name="connsiteX1" fmla="*/ 14790 w 21600"/>
              <a:gd name="connsiteY1" fmla="*/ 0 h 22702"/>
              <a:gd name="connsiteX2" fmla="*/ 14525 w 21600"/>
              <a:gd name="connsiteY2" fmla="*/ 5777 h 22702"/>
              <a:gd name="connsiteX3" fmla="*/ 18007 w 21600"/>
              <a:gd name="connsiteY3" fmla="*/ 3172 h 22702"/>
              <a:gd name="connsiteX4" fmla="*/ 16380 w 21600"/>
              <a:gd name="connsiteY4" fmla="*/ 6532 h 22702"/>
              <a:gd name="connsiteX5" fmla="*/ 21600 w 21600"/>
              <a:gd name="connsiteY5" fmla="*/ 6645 h 22702"/>
              <a:gd name="connsiteX6" fmla="*/ 16985 w 21600"/>
              <a:gd name="connsiteY6" fmla="*/ 9402 h 22702"/>
              <a:gd name="connsiteX7" fmla="*/ 18270 w 21600"/>
              <a:gd name="connsiteY7" fmla="*/ 11290 h 22702"/>
              <a:gd name="connsiteX8" fmla="*/ 16380 w 21600"/>
              <a:gd name="connsiteY8" fmla="*/ 12310 h 22702"/>
              <a:gd name="connsiteX9" fmla="*/ 18877 w 21600"/>
              <a:gd name="connsiteY9" fmla="*/ 15632 h 22702"/>
              <a:gd name="connsiteX10" fmla="*/ 14640 w 21600"/>
              <a:gd name="connsiteY10" fmla="*/ 14350 h 22702"/>
              <a:gd name="connsiteX11" fmla="*/ 15937 w 21600"/>
              <a:gd name="connsiteY11" fmla="*/ 20002 h 22702"/>
              <a:gd name="connsiteX12" fmla="*/ 12180 w 21600"/>
              <a:gd name="connsiteY12" fmla="*/ 15935 h 22702"/>
              <a:gd name="connsiteX13" fmla="*/ 12109 w 21600"/>
              <a:gd name="connsiteY13" fmla="*/ 22702 h 22702"/>
              <a:gd name="connsiteX14" fmla="*/ 9872 w 21600"/>
              <a:gd name="connsiteY14" fmla="*/ 17370 h 22702"/>
              <a:gd name="connsiteX15" fmla="*/ 8700 w 21600"/>
              <a:gd name="connsiteY15" fmla="*/ 19712 h 22702"/>
              <a:gd name="connsiteX16" fmla="*/ 7527 w 21600"/>
              <a:gd name="connsiteY16" fmla="*/ 18125 h 22702"/>
              <a:gd name="connsiteX17" fmla="*/ 4917 w 21600"/>
              <a:gd name="connsiteY17" fmla="*/ 21600 h 22702"/>
              <a:gd name="connsiteX18" fmla="*/ 4805 w 21600"/>
              <a:gd name="connsiteY18" fmla="*/ 18240 h 22702"/>
              <a:gd name="connsiteX19" fmla="*/ 1285 w 21600"/>
              <a:gd name="connsiteY19" fmla="*/ 17825 h 22702"/>
              <a:gd name="connsiteX20" fmla="*/ 3330 w 21600"/>
              <a:gd name="connsiteY20" fmla="*/ 15370 h 22702"/>
              <a:gd name="connsiteX21" fmla="*/ 0 w 21600"/>
              <a:gd name="connsiteY21" fmla="*/ 12877 h 22702"/>
              <a:gd name="connsiteX22" fmla="*/ 3935 w 21600"/>
              <a:gd name="connsiteY22" fmla="*/ 11592 h 22702"/>
              <a:gd name="connsiteX23" fmla="*/ 1172 w 21600"/>
              <a:gd name="connsiteY23" fmla="*/ 8270 h 22702"/>
              <a:gd name="connsiteX24" fmla="*/ 5372 w 21600"/>
              <a:gd name="connsiteY24" fmla="*/ 7817 h 22702"/>
              <a:gd name="connsiteX25" fmla="*/ 4502 w 21600"/>
              <a:gd name="connsiteY25" fmla="*/ 3625 h 22702"/>
              <a:gd name="connsiteX26" fmla="*/ 8550 w 21600"/>
              <a:gd name="connsiteY26" fmla="*/ 6382 h 22702"/>
              <a:gd name="connsiteX27" fmla="*/ 9722 w 21600"/>
              <a:gd name="connsiteY27" fmla="*/ 1887 h 22702"/>
              <a:gd name="connsiteX28" fmla="*/ 11462 w 21600"/>
              <a:gd name="connsiteY28" fmla="*/ 4342 h 22702"/>
              <a:gd name="connsiteX0" fmla="*/ 11462 w 21600"/>
              <a:gd name="connsiteY0" fmla="*/ 4342 h 23923"/>
              <a:gd name="connsiteX1" fmla="*/ 14790 w 21600"/>
              <a:gd name="connsiteY1" fmla="*/ 0 h 23923"/>
              <a:gd name="connsiteX2" fmla="*/ 14525 w 21600"/>
              <a:gd name="connsiteY2" fmla="*/ 5777 h 23923"/>
              <a:gd name="connsiteX3" fmla="*/ 18007 w 21600"/>
              <a:gd name="connsiteY3" fmla="*/ 3172 h 23923"/>
              <a:gd name="connsiteX4" fmla="*/ 16380 w 21600"/>
              <a:gd name="connsiteY4" fmla="*/ 6532 h 23923"/>
              <a:gd name="connsiteX5" fmla="*/ 21600 w 21600"/>
              <a:gd name="connsiteY5" fmla="*/ 6645 h 23923"/>
              <a:gd name="connsiteX6" fmla="*/ 16985 w 21600"/>
              <a:gd name="connsiteY6" fmla="*/ 9402 h 23923"/>
              <a:gd name="connsiteX7" fmla="*/ 18270 w 21600"/>
              <a:gd name="connsiteY7" fmla="*/ 11290 h 23923"/>
              <a:gd name="connsiteX8" fmla="*/ 16380 w 21600"/>
              <a:gd name="connsiteY8" fmla="*/ 12310 h 23923"/>
              <a:gd name="connsiteX9" fmla="*/ 18877 w 21600"/>
              <a:gd name="connsiteY9" fmla="*/ 15632 h 23923"/>
              <a:gd name="connsiteX10" fmla="*/ 14640 w 21600"/>
              <a:gd name="connsiteY10" fmla="*/ 14350 h 23923"/>
              <a:gd name="connsiteX11" fmla="*/ 15937 w 21600"/>
              <a:gd name="connsiteY11" fmla="*/ 20002 h 23923"/>
              <a:gd name="connsiteX12" fmla="*/ 12180 w 21600"/>
              <a:gd name="connsiteY12" fmla="*/ 15935 h 23923"/>
              <a:gd name="connsiteX13" fmla="*/ 12109 w 21600"/>
              <a:gd name="connsiteY13" fmla="*/ 22702 h 23923"/>
              <a:gd name="connsiteX14" fmla="*/ 9872 w 21600"/>
              <a:gd name="connsiteY14" fmla="*/ 17370 h 23923"/>
              <a:gd name="connsiteX15" fmla="*/ 8700 w 21600"/>
              <a:gd name="connsiteY15" fmla="*/ 23923 h 23923"/>
              <a:gd name="connsiteX16" fmla="*/ 7527 w 21600"/>
              <a:gd name="connsiteY16" fmla="*/ 18125 h 23923"/>
              <a:gd name="connsiteX17" fmla="*/ 4917 w 21600"/>
              <a:gd name="connsiteY17" fmla="*/ 21600 h 23923"/>
              <a:gd name="connsiteX18" fmla="*/ 4805 w 21600"/>
              <a:gd name="connsiteY18" fmla="*/ 18240 h 23923"/>
              <a:gd name="connsiteX19" fmla="*/ 1285 w 21600"/>
              <a:gd name="connsiteY19" fmla="*/ 17825 h 23923"/>
              <a:gd name="connsiteX20" fmla="*/ 3330 w 21600"/>
              <a:gd name="connsiteY20" fmla="*/ 15370 h 23923"/>
              <a:gd name="connsiteX21" fmla="*/ 0 w 21600"/>
              <a:gd name="connsiteY21" fmla="*/ 12877 h 23923"/>
              <a:gd name="connsiteX22" fmla="*/ 3935 w 21600"/>
              <a:gd name="connsiteY22" fmla="*/ 11592 h 23923"/>
              <a:gd name="connsiteX23" fmla="*/ 1172 w 21600"/>
              <a:gd name="connsiteY23" fmla="*/ 8270 h 23923"/>
              <a:gd name="connsiteX24" fmla="*/ 5372 w 21600"/>
              <a:gd name="connsiteY24" fmla="*/ 7817 h 23923"/>
              <a:gd name="connsiteX25" fmla="*/ 4502 w 21600"/>
              <a:gd name="connsiteY25" fmla="*/ 3625 h 23923"/>
              <a:gd name="connsiteX26" fmla="*/ 8550 w 21600"/>
              <a:gd name="connsiteY26" fmla="*/ 6382 h 23923"/>
              <a:gd name="connsiteX27" fmla="*/ 9722 w 21600"/>
              <a:gd name="connsiteY27" fmla="*/ 1887 h 23923"/>
              <a:gd name="connsiteX28" fmla="*/ 11462 w 21600"/>
              <a:gd name="connsiteY28" fmla="*/ 4342 h 2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600" h="23923">
                <a:moveTo>
                  <a:pt x="11462" y="4342"/>
                </a:moveTo>
                <a:lnTo>
                  <a:pt x="14790" y="0"/>
                </a:lnTo>
                <a:cubicBezTo>
                  <a:pt x="14702" y="1926"/>
                  <a:pt x="14613" y="3851"/>
                  <a:pt x="14525" y="5777"/>
                </a:cubicBezTo>
                <a:lnTo>
                  <a:pt x="18007" y="3172"/>
                </a:lnTo>
                <a:lnTo>
                  <a:pt x="16380" y="6532"/>
                </a:lnTo>
                <a:lnTo>
                  <a:pt x="21600" y="6645"/>
                </a:lnTo>
                <a:lnTo>
                  <a:pt x="16985" y="9402"/>
                </a:lnTo>
                <a:lnTo>
                  <a:pt x="18270" y="11290"/>
                </a:lnTo>
                <a:lnTo>
                  <a:pt x="16380" y="12310"/>
                </a:lnTo>
                <a:lnTo>
                  <a:pt x="18877" y="15632"/>
                </a:lnTo>
                <a:lnTo>
                  <a:pt x="14640" y="14350"/>
                </a:lnTo>
                <a:cubicBezTo>
                  <a:pt x="14741" y="15357"/>
                  <a:pt x="15836" y="18995"/>
                  <a:pt x="15937" y="20002"/>
                </a:cubicBezTo>
                <a:lnTo>
                  <a:pt x="12180" y="15935"/>
                </a:lnTo>
                <a:cubicBezTo>
                  <a:pt x="12156" y="18191"/>
                  <a:pt x="12133" y="20446"/>
                  <a:pt x="12109" y="22702"/>
                </a:cubicBezTo>
                <a:lnTo>
                  <a:pt x="9872" y="17370"/>
                </a:lnTo>
                <a:lnTo>
                  <a:pt x="8700" y="23923"/>
                </a:lnTo>
                <a:lnTo>
                  <a:pt x="7527" y="18125"/>
                </a:lnTo>
                <a:lnTo>
                  <a:pt x="4917" y="21600"/>
                </a:lnTo>
                <a:cubicBezTo>
                  <a:pt x="4880" y="20480"/>
                  <a:pt x="4842" y="19360"/>
                  <a:pt x="4805" y="18240"/>
                </a:cubicBezTo>
                <a:lnTo>
                  <a:pt x="1285" y="17825"/>
                </a:lnTo>
                <a:lnTo>
                  <a:pt x="3330" y="15370"/>
                </a:lnTo>
                <a:lnTo>
                  <a:pt x="0" y="12877"/>
                </a:lnTo>
                <a:lnTo>
                  <a:pt x="3935" y="11592"/>
                </a:lnTo>
                <a:lnTo>
                  <a:pt x="1172" y="8270"/>
                </a:lnTo>
                <a:lnTo>
                  <a:pt x="5372" y="7817"/>
                </a:lnTo>
                <a:lnTo>
                  <a:pt x="4502" y="3625"/>
                </a:lnTo>
                <a:lnTo>
                  <a:pt x="8550" y="6382"/>
                </a:lnTo>
                <a:lnTo>
                  <a:pt x="9722" y="1887"/>
                </a:lnTo>
                <a:lnTo>
                  <a:pt x="11462" y="4342"/>
                </a:lnTo>
                <a:close/>
              </a:path>
            </a:pathLst>
          </a:custGeom>
          <a:solidFill>
            <a:srgbClr val="FF0000">
              <a:alpha val="70000"/>
            </a:srgb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0D41FE4-4392-1E53-6CB0-037868DD302A}"/>
              </a:ext>
            </a:extLst>
          </p:cNvPr>
          <p:cNvSpPr txBox="1"/>
          <p:nvPr/>
        </p:nvSpPr>
        <p:spPr>
          <a:xfrm>
            <a:off x="8357336" y="2692454"/>
            <a:ext cx="819466" cy="1862048"/>
          </a:xfrm>
          <a:prstGeom prst="rect">
            <a:avLst/>
          </a:prstGeom>
          <a:noFill/>
        </p:spPr>
        <p:txBody>
          <a:bodyPr wrap="square" rtlCol="0">
            <a:spAutoFit/>
            <a:scene3d>
              <a:camera prst="orthographicFront"/>
              <a:lightRig rig="threePt" dir="t"/>
            </a:scene3d>
            <a:sp3d extrusionH="57150">
              <a:bevelT w="38100" h="38100"/>
            </a:sp3d>
          </a:bodyPr>
          <a:lstStyle/>
          <a:p>
            <a:r>
              <a:rPr lang="en-US" sz="11500" dirty="0">
                <a:solidFill>
                  <a:srgbClr val="FF0000"/>
                </a:solidFill>
                <a:latin typeface="Algerian" panose="04020705040A02060702" pitchFamily="82" charset="0"/>
              </a:rPr>
              <a:t>?</a:t>
            </a:r>
          </a:p>
        </p:txBody>
      </p:sp>
      <p:pic>
        <p:nvPicPr>
          <p:cNvPr id="11" name="Picture 10">
            <a:extLst>
              <a:ext uri="{FF2B5EF4-FFF2-40B4-BE49-F238E27FC236}">
                <a16:creationId xmlns:a16="http://schemas.microsoft.com/office/drawing/2014/main" id="{E8B54FBD-AB01-8F60-1A76-19634CF620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8757" y="2789439"/>
            <a:ext cx="2718223" cy="15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TextBox 13">
            <a:extLst>
              <a:ext uri="{FF2B5EF4-FFF2-40B4-BE49-F238E27FC236}">
                <a16:creationId xmlns:a16="http://schemas.microsoft.com/office/drawing/2014/main" id="{06B21D9A-5B17-0C99-B98A-4A8CF67A3630}"/>
              </a:ext>
            </a:extLst>
          </p:cNvPr>
          <p:cNvSpPr txBox="1"/>
          <p:nvPr/>
        </p:nvSpPr>
        <p:spPr>
          <a:xfrm>
            <a:off x="5334000" y="5252675"/>
            <a:ext cx="6625043" cy="1508105"/>
          </a:xfrm>
          <a:prstGeom prst="rect">
            <a:avLst/>
          </a:prstGeom>
          <a:noFill/>
          <a:effectLst/>
        </p:spPr>
        <p:txBody>
          <a:bodyPr wrap="square">
            <a:spAutoFit/>
            <a:scene3d>
              <a:camera prst="orthographicFront"/>
              <a:lightRig rig="threePt" dir="t"/>
            </a:scene3d>
            <a:sp3d extrusionH="57150">
              <a:bevelT w="82550" h="38100" prst="coolSlant"/>
            </a:sp3d>
          </a:bodyPr>
          <a:lstStyle/>
          <a:p>
            <a:pPr algn="ctr"/>
            <a:r>
              <a:rPr lang="en-US" sz="4600" b="1" dirty="0">
                <a:ln>
                  <a:solidFill>
                    <a:srgbClr val="002060"/>
                  </a:solidFill>
                </a:ln>
                <a:solidFill>
                  <a:srgbClr val="7030A0"/>
                </a:solidFill>
                <a:effectLst>
                  <a:glow rad="215900">
                    <a:schemeClr val="bg1">
                      <a:alpha val="77000"/>
                    </a:schemeClr>
                  </a:glow>
                </a:effectLst>
                <a:latin typeface="Poor Richard" panose="02080502050505020702" pitchFamily="18" charset="0"/>
              </a:rPr>
              <a:t>… is “the Jews’ feast of tabernacles still – at - hand”?</a:t>
            </a:r>
          </a:p>
        </p:txBody>
      </p:sp>
      <p:sp>
        <p:nvSpPr>
          <p:cNvPr id="17" name="Rectangle 16">
            <a:extLst>
              <a:ext uri="{FF2B5EF4-FFF2-40B4-BE49-F238E27FC236}">
                <a16:creationId xmlns:a16="http://schemas.microsoft.com/office/drawing/2014/main" id="{6C9D1527-B8EE-5A8F-66E1-CD44B9F09E79}"/>
              </a:ext>
            </a:extLst>
          </p:cNvPr>
          <p:cNvSpPr/>
          <p:nvPr/>
        </p:nvSpPr>
        <p:spPr>
          <a:xfrm rot="180000">
            <a:off x="-601801" y="2589879"/>
            <a:ext cx="7071002" cy="1503766"/>
          </a:xfrm>
          <a:prstGeom prst="rect">
            <a:avLst/>
          </a:prstGeom>
          <a:scene3d>
            <a:camera prst="isometricOffAxis1Right"/>
            <a:lightRig rig="threePt" dir="t"/>
          </a:scene3d>
        </p:spPr>
        <p:txBody>
          <a:bodyPr wrap="square">
            <a:prstTxWarp prst="textArchUp">
              <a:avLst/>
            </a:prstTxWarp>
            <a:spAutoFit/>
            <a:sp3d extrusionH="57150">
              <a:bevelT w="38100" h="38100"/>
            </a:sp3d>
          </a:bodyPr>
          <a:lstStyle/>
          <a:p>
            <a:pPr algn="ctr"/>
            <a:r>
              <a:rPr lang="en-CA" sz="4400" dirty="0">
                <a:ln w="38100">
                  <a:solidFill>
                    <a:srgbClr val="002060"/>
                  </a:solidFill>
                </a:ln>
                <a:solidFill>
                  <a:schemeClr val="accent2">
                    <a:lumMod val="75000"/>
                  </a:schemeClr>
                </a:solidFill>
                <a:effectLst>
                  <a:glow rad="127000">
                    <a:schemeClr val="bg1"/>
                  </a:glow>
                </a:effectLst>
                <a:latin typeface="Rockwell Extra Bold" panose="02060903040505020403" pitchFamily="18" charset="0"/>
              </a:rPr>
              <a:t>Thus the question:</a:t>
            </a:r>
            <a:br>
              <a:rPr lang="en-CA" sz="4400" dirty="0">
                <a:ln w="38100">
                  <a:solidFill>
                    <a:srgbClr val="002060"/>
                  </a:solidFill>
                </a:ln>
                <a:solidFill>
                  <a:schemeClr val="accent2">
                    <a:lumMod val="75000"/>
                  </a:schemeClr>
                </a:solidFill>
                <a:effectLst>
                  <a:glow rad="127000">
                    <a:schemeClr val="bg1"/>
                  </a:glow>
                </a:effectLst>
                <a:latin typeface="Rockwell Extra Bold" panose="02060903040505020403" pitchFamily="18" charset="0"/>
              </a:rPr>
            </a:br>
            <a:r>
              <a:rPr lang="en-CA" sz="4400" dirty="0">
                <a:ln w="38100">
                  <a:solidFill>
                    <a:srgbClr val="002060"/>
                  </a:solidFill>
                </a:ln>
                <a:solidFill>
                  <a:schemeClr val="accent1">
                    <a:lumMod val="60000"/>
                    <a:lumOff val="40000"/>
                  </a:schemeClr>
                </a:solidFill>
                <a:effectLst>
                  <a:glow rad="127000">
                    <a:schemeClr val="bg1"/>
                  </a:glow>
                </a:effectLst>
                <a:latin typeface="Rockwell Extra Bold" panose="02060903040505020403" pitchFamily="18" charset="0"/>
              </a:rPr>
              <a:t>When did the </a:t>
            </a:r>
            <a:br>
              <a:rPr lang="en-CA" sz="4400" dirty="0">
                <a:ln w="38100">
                  <a:solidFill>
                    <a:srgbClr val="002060"/>
                  </a:solidFill>
                </a:ln>
                <a:solidFill>
                  <a:schemeClr val="accent1">
                    <a:lumMod val="60000"/>
                    <a:lumOff val="40000"/>
                  </a:schemeClr>
                </a:solidFill>
                <a:effectLst>
                  <a:glow rad="127000">
                    <a:schemeClr val="bg1"/>
                  </a:glow>
                </a:effectLst>
                <a:latin typeface="Rockwell Extra Bold" panose="02060903040505020403" pitchFamily="18" charset="0"/>
              </a:rPr>
            </a:br>
            <a:r>
              <a:rPr lang="en-CA" sz="4400" dirty="0">
                <a:ln w="38100">
                  <a:solidFill>
                    <a:srgbClr val="002060"/>
                  </a:solidFill>
                </a:ln>
                <a:solidFill>
                  <a:schemeClr val="accent1">
                    <a:lumMod val="60000"/>
                    <a:lumOff val="40000"/>
                  </a:schemeClr>
                </a:solidFill>
                <a:effectLst>
                  <a:glow rad="127000">
                    <a:schemeClr val="bg1"/>
                  </a:glow>
                </a:effectLst>
                <a:latin typeface="Rockwell Extra Bold" panose="02060903040505020403" pitchFamily="18" charset="0"/>
              </a:rPr>
              <a:t>brethren </a:t>
            </a:r>
            <a:r>
              <a:rPr lang="en-CA" sz="4400" dirty="0">
                <a:ln w="38100">
                  <a:solidFill>
                    <a:srgbClr val="002060"/>
                  </a:solidFill>
                </a:ln>
                <a:solidFill>
                  <a:srgbClr val="FF0000"/>
                </a:solidFill>
                <a:effectLst>
                  <a:glow rad="127000">
                    <a:schemeClr val="bg1"/>
                  </a:glow>
                </a:effectLst>
                <a:latin typeface="Rockwell Extra Bold" panose="02060903040505020403" pitchFamily="18" charset="0"/>
              </a:rPr>
              <a:t>utter </a:t>
            </a:r>
            <a:br>
              <a:rPr lang="en-CA" sz="4400" dirty="0">
                <a:ln w="38100">
                  <a:solidFill>
                    <a:srgbClr val="002060"/>
                  </a:solidFill>
                </a:ln>
                <a:solidFill>
                  <a:srgbClr val="FF0000"/>
                </a:solidFill>
                <a:effectLst>
                  <a:glow rad="127000">
                    <a:schemeClr val="bg1"/>
                  </a:glow>
                </a:effectLst>
                <a:latin typeface="Rockwell Extra Bold" panose="02060903040505020403" pitchFamily="18" charset="0"/>
              </a:rPr>
            </a:br>
            <a:r>
              <a:rPr lang="en-CA" sz="4400" dirty="0">
                <a:ln w="38100">
                  <a:solidFill>
                    <a:srgbClr val="002060"/>
                  </a:solidFill>
                </a:ln>
                <a:solidFill>
                  <a:srgbClr val="FF0000"/>
                </a:solidFill>
                <a:effectLst>
                  <a:glow rad="127000">
                    <a:schemeClr val="bg1"/>
                  </a:glow>
                </a:effectLst>
                <a:latin typeface="Rockwell Extra Bold" panose="02060903040505020403" pitchFamily="18" charset="0"/>
              </a:rPr>
              <a:t>their statement?</a:t>
            </a:r>
          </a:p>
        </p:txBody>
      </p:sp>
    </p:spTree>
    <p:extLst>
      <p:ext uri="{BB962C8B-B14F-4D97-AF65-F5344CB8AC3E}">
        <p14:creationId xmlns:p14="http://schemas.microsoft.com/office/powerpoint/2010/main" val="351840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16" presetClass="entr" presetSubtype="21" fill="hold" grpId="0" nodeType="afterEffect">
                                  <p:stCondLst>
                                    <p:cond delay="100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1000"/>
                                        <p:tgtEl>
                                          <p:spTgt spid="18"/>
                                        </p:tgtEl>
                                      </p:cBhvr>
                                    </p:animEffect>
                                  </p:childTnLst>
                                </p:cTn>
                              </p:par>
                            </p:childTnLst>
                          </p:cTn>
                        </p:par>
                        <p:par>
                          <p:cTn id="14" fill="hold">
                            <p:stCondLst>
                              <p:cond delay="30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Effect transition="in" filter="fade">
                                      <p:cBhvr>
                                        <p:cTn id="27" dur="1000"/>
                                        <p:tgtEl>
                                          <p:spTgt spid="4"/>
                                        </p:tgtEl>
                                      </p:cBhvr>
                                    </p:animEffect>
                                  </p:childTnLst>
                                </p:cTn>
                              </p:par>
                            </p:childTnLst>
                          </p:cTn>
                        </p:par>
                        <p:par>
                          <p:cTn id="28" fill="hold">
                            <p:stCondLst>
                              <p:cond delay="1000"/>
                            </p:stCondLst>
                            <p:childTnLst>
                              <p:par>
                                <p:cTn id="29" presetID="31"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250" fill="hold"/>
                                        <p:tgtEl>
                                          <p:spTgt spid="14"/>
                                        </p:tgtEl>
                                        <p:attrNameLst>
                                          <p:attrName>ppt_w</p:attrName>
                                        </p:attrNameLst>
                                      </p:cBhvr>
                                      <p:tavLst>
                                        <p:tav tm="0">
                                          <p:val>
                                            <p:fltVal val="0"/>
                                          </p:val>
                                        </p:tav>
                                        <p:tav tm="100000">
                                          <p:val>
                                            <p:strVal val="#ppt_w"/>
                                          </p:val>
                                        </p:tav>
                                      </p:tavLst>
                                    </p:anim>
                                    <p:anim calcmode="lin" valueType="num">
                                      <p:cBhvr>
                                        <p:cTn id="32" dur="1250" fill="hold"/>
                                        <p:tgtEl>
                                          <p:spTgt spid="14"/>
                                        </p:tgtEl>
                                        <p:attrNameLst>
                                          <p:attrName>ppt_h</p:attrName>
                                        </p:attrNameLst>
                                      </p:cBhvr>
                                      <p:tavLst>
                                        <p:tav tm="0">
                                          <p:val>
                                            <p:fltVal val="0"/>
                                          </p:val>
                                        </p:tav>
                                        <p:tav tm="100000">
                                          <p:val>
                                            <p:strVal val="#ppt_h"/>
                                          </p:val>
                                        </p:tav>
                                      </p:tavLst>
                                    </p:anim>
                                    <p:anim calcmode="lin" valueType="num">
                                      <p:cBhvr>
                                        <p:cTn id="33" dur="1250" fill="hold"/>
                                        <p:tgtEl>
                                          <p:spTgt spid="14"/>
                                        </p:tgtEl>
                                        <p:attrNameLst>
                                          <p:attrName>style.rotation</p:attrName>
                                        </p:attrNameLst>
                                      </p:cBhvr>
                                      <p:tavLst>
                                        <p:tav tm="0">
                                          <p:val>
                                            <p:fltVal val="90"/>
                                          </p:val>
                                        </p:tav>
                                        <p:tav tm="100000">
                                          <p:val>
                                            <p:fltVal val="0"/>
                                          </p:val>
                                        </p:tav>
                                      </p:tavLst>
                                    </p:anim>
                                    <p:animEffect transition="in" filter="fade">
                                      <p:cBhvr>
                                        <p:cTn id="34"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7" grpId="0" animBg="1"/>
      <p:bldP spid="14" grpId="0"/>
      <p:bldP spid="1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100000">
              <a:srgbClr val="FF99FF"/>
            </a:gs>
            <a:gs pos="61000">
              <a:schemeClr val="accent4">
                <a:alpha val="72000"/>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53375" y="6464939"/>
            <a:ext cx="436610" cy="365125"/>
          </a:xfrm>
        </p:spPr>
        <p:txBody>
          <a:bodyPr/>
          <a:lstStyle/>
          <a:p>
            <a:fld id="{0B555D82-D20F-4DB7-B3E9-7B7EAC2F87A9}" type="slidenum">
              <a:rPr lang="en-US" smtClean="0">
                <a:solidFill>
                  <a:schemeClr val="tx1"/>
                </a:solidFill>
              </a:rPr>
              <a:t>54</a:t>
            </a:fld>
            <a:endParaRPr lang="en-US" dirty="0">
              <a:solidFill>
                <a:schemeClr val="tx1"/>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8868" y="384958"/>
            <a:ext cx="3067050" cy="2895600"/>
          </a:xfrm>
          <a:prstGeom prst="rect">
            <a:avLst/>
          </a:prstGeom>
          <a:ln w="76200">
            <a:solidFill>
              <a:schemeClr val="tx1">
                <a:lumMod val="65000"/>
                <a:lumOff val="35000"/>
              </a:schemeClr>
            </a:solidFill>
          </a:ln>
          <a:effectLst>
            <a:outerShdw blurRad="76200" dir="13500000" sy="23000" kx="1200000" algn="br" rotWithShape="0">
              <a:prstClr val="black">
                <a:alpha val="20000"/>
              </a:prstClr>
            </a:outerShdw>
          </a:effectLst>
        </p:spPr>
      </p:pic>
      <p:sp>
        <p:nvSpPr>
          <p:cNvPr id="47" name="Rectangle 46"/>
          <p:cNvSpPr/>
          <p:nvPr/>
        </p:nvSpPr>
        <p:spPr>
          <a:xfrm>
            <a:off x="2470280" y="2292565"/>
            <a:ext cx="475088" cy="280288"/>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8" name="Plaque 47"/>
          <p:cNvSpPr/>
          <p:nvPr/>
        </p:nvSpPr>
        <p:spPr>
          <a:xfrm>
            <a:off x="1451023" y="1971597"/>
            <a:ext cx="304831" cy="280288"/>
          </a:xfrm>
          <a:prstGeom prst="plaque">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6" name="TextBox 15"/>
          <p:cNvSpPr txBox="1"/>
          <p:nvPr/>
        </p:nvSpPr>
        <p:spPr>
          <a:xfrm>
            <a:off x="37991" y="1329399"/>
            <a:ext cx="494287" cy="163121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FF0000"/>
                </a:solidFill>
                <a:latin typeface="Comic Sans MS" panose="030F0702030302020204" pitchFamily="66" charset="0"/>
              </a:rPr>
              <a:t>L</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U</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N</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A</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R</a:t>
            </a:r>
            <a:endParaRPr lang="en-CA" sz="1400" b="1" dirty="0">
              <a:solidFill>
                <a:srgbClr val="FF0000"/>
              </a:solidFill>
              <a:latin typeface="Comic Sans MS" panose="030F0702030302020204" pitchFamily="66" charset="0"/>
            </a:endParaRPr>
          </a:p>
        </p:txBody>
      </p:sp>
      <p:sp>
        <p:nvSpPr>
          <p:cNvPr id="49" name="TextBox 48"/>
          <p:cNvSpPr txBox="1"/>
          <p:nvPr/>
        </p:nvSpPr>
        <p:spPr>
          <a:xfrm>
            <a:off x="31448" y="3514049"/>
            <a:ext cx="494287" cy="255454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002060"/>
                </a:solidFill>
                <a:latin typeface="Comic Sans MS" panose="030F0702030302020204" pitchFamily="66" charset="0"/>
              </a:rPr>
              <a:t>COVENANT</a:t>
            </a:r>
            <a:endParaRPr lang="en-CA" sz="1400" b="1" dirty="0">
              <a:solidFill>
                <a:srgbClr val="002060"/>
              </a:solidFill>
              <a:latin typeface="Comic Sans MS" panose="030F0702030302020204" pitchFamily="66" charset="0"/>
            </a:endParaRPr>
          </a:p>
        </p:txBody>
      </p:sp>
      <p:pic>
        <p:nvPicPr>
          <p:cNvPr id="55" name="Picture 54">
            <a:extLst>
              <a:ext uri="{FF2B5EF4-FFF2-40B4-BE49-F238E27FC236}">
                <a16:creationId xmlns:a16="http://schemas.microsoft.com/office/drawing/2014/main" id="{4E5AB81E-D11C-2169-5A02-788CCCE867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509" y="3460846"/>
            <a:ext cx="3067050" cy="3008958"/>
          </a:xfrm>
          <a:prstGeom prst="rect">
            <a:avLst/>
          </a:prstGeom>
          <a:ln w="76200">
            <a:solidFill>
              <a:schemeClr val="tx1">
                <a:lumMod val="65000"/>
                <a:lumOff val="35000"/>
              </a:schemeClr>
            </a:solidFill>
          </a:ln>
        </p:spPr>
      </p:pic>
      <p:sp>
        <p:nvSpPr>
          <p:cNvPr id="38" name="Rectangle 37"/>
          <p:cNvSpPr/>
          <p:nvPr/>
        </p:nvSpPr>
        <p:spPr>
          <a:xfrm>
            <a:off x="914509" y="5114089"/>
            <a:ext cx="2030859" cy="261049"/>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6" name="Rectangle 35"/>
          <p:cNvSpPr/>
          <p:nvPr/>
        </p:nvSpPr>
        <p:spPr>
          <a:xfrm>
            <a:off x="2496609" y="4807904"/>
            <a:ext cx="1464024" cy="261049"/>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6" name="Plaque 55">
            <a:extLst>
              <a:ext uri="{FF2B5EF4-FFF2-40B4-BE49-F238E27FC236}">
                <a16:creationId xmlns:a16="http://schemas.microsoft.com/office/drawing/2014/main" id="{2FA55730-9C69-A740-C4EC-33EEC9BE0865}"/>
              </a:ext>
            </a:extLst>
          </p:cNvPr>
          <p:cNvSpPr/>
          <p:nvPr/>
        </p:nvSpPr>
        <p:spPr>
          <a:xfrm>
            <a:off x="2358303" y="5109587"/>
            <a:ext cx="304831" cy="280288"/>
          </a:xfrm>
          <a:prstGeom prst="plaque">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7" name="Plaque 56">
            <a:extLst>
              <a:ext uri="{FF2B5EF4-FFF2-40B4-BE49-F238E27FC236}">
                <a16:creationId xmlns:a16="http://schemas.microsoft.com/office/drawing/2014/main" id="{079EC065-87A1-BD11-2AAF-EF6C4F7B5B31}"/>
              </a:ext>
            </a:extLst>
          </p:cNvPr>
          <p:cNvSpPr/>
          <p:nvPr/>
        </p:nvSpPr>
        <p:spPr>
          <a:xfrm>
            <a:off x="2344193" y="2301552"/>
            <a:ext cx="304831" cy="280288"/>
          </a:xfrm>
          <a:prstGeom prst="plaque">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8" name="Rectangle 57">
            <a:extLst>
              <a:ext uri="{FF2B5EF4-FFF2-40B4-BE49-F238E27FC236}">
                <a16:creationId xmlns:a16="http://schemas.microsoft.com/office/drawing/2014/main" id="{A05E1940-3753-9D77-55CB-85EC4150FE49}"/>
              </a:ext>
            </a:extLst>
          </p:cNvPr>
          <p:cNvSpPr/>
          <p:nvPr/>
        </p:nvSpPr>
        <p:spPr>
          <a:xfrm>
            <a:off x="1525253" y="4488054"/>
            <a:ext cx="2435380" cy="279216"/>
          </a:xfrm>
          <a:prstGeom prst="rect">
            <a:avLst/>
          </a:prstGeom>
          <a:solidFill>
            <a:srgbClr val="002060">
              <a:alpha val="30000"/>
            </a:srgbClr>
          </a:solidFill>
          <a:ln w="28575">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9" name="Rectangle 58">
            <a:extLst>
              <a:ext uri="{FF2B5EF4-FFF2-40B4-BE49-F238E27FC236}">
                <a16:creationId xmlns:a16="http://schemas.microsoft.com/office/drawing/2014/main" id="{F8000AD6-7BFF-7E24-65AD-774F27758A24}"/>
              </a:ext>
            </a:extLst>
          </p:cNvPr>
          <p:cNvSpPr/>
          <p:nvPr/>
        </p:nvSpPr>
        <p:spPr>
          <a:xfrm>
            <a:off x="922947" y="4797762"/>
            <a:ext cx="870697" cy="279216"/>
          </a:xfrm>
          <a:prstGeom prst="rect">
            <a:avLst/>
          </a:prstGeom>
          <a:solidFill>
            <a:srgbClr val="002060">
              <a:alpha val="30000"/>
            </a:srgbClr>
          </a:solidFill>
          <a:ln w="28575">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7" name="Rectangle 36"/>
          <p:cNvSpPr/>
          <p:nvPr/>
        </p:nvSpPr>
        <p:spPr>
          <a:xfrm>
            <a:off x="3388372" y="4498568"/>
            <a:ext cx="356595" cy="261049"/>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0" name="TextBox 59">
            <a:extLst>
              <a:ext uri="{FF2B5EF4-FFF2-40B4-BE49-F238E27FC236}">
                <a16:creationId xmlns:a16="http://schemas.microsoft.com/office/drawing/2014/main" id="{7597C97E-B0D7-92AC-3494-D3ECEE0EBAB2}"/>
              </a:ext>
            </a:extLst>
          </p:cNvPr>
          <p:cNvSpPr txBox="1"/>
          <p:nvPr/>
        </p:nvSpPr>
        <p:spPr>
          <a:xfrm>
            <a:off x="328930" y="1609063"/>
            <a:ext cx="494287"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FF0000"/>
                </a:solidFill>
                <a:latin typeface="Comic Sans MS" panose="030F0702030302020204" pitchFamily="66" charset="0"/>
              </a:rPr>
              <a:t>RED</a:t>
            </a:r>
            <a:endParaRPr lang="en-CA" sz="1400" b="1" dirty="0">
              <a:solidFill>
                <a:srgbClr val="FF0000"/>
              </a:solidFill>
              <a:latin typeface="Comic Sans MS" panose="030F0702030302020204" pitchFamily="66" charset="0"/>
            </a:endParaRPr>
          </a:p>
        </p:txBody>
      </p:sp>
      <p:sp>
        <p:nvSpPr>
          <p:cNvPr id="61" name="TextBox 60">
            <a:extLst>
              <a:ext uri="{FF2B5EF4-FFF2-40B4-BE49-F238E27FC236}">
                <a16:creationId xmlns:a16="http://schemas.microsoft.com/office/drawing/2014/main" id="{316B8F8D-B7F4-0913-F72D-070A9CDE28CE}"/>
              </a:ext>
            </a:extLst>
          </p:cNvPr>
          <p:cNvSpPr txBox="1"/>
          <p:nvPr/>
        </p:nvSpPr>
        <p:spPr>
          <a:xfrm>
            <a:off x="380943" y="4107518"/>
            <a:ext cx="494287"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002060"/>
                </a:solidFill>
                <a:latin typeface="Comic Sans MS" panose="030F0702030302020204" pitchFamily="66" charset="0"/>
              </a:rPr>
              <a:t>B</a:t>
            </a:r>
            <a:br>
              <a:rPr lang="en-US" sz="2000" b="1" dirty="0">
                <a:solidFill>
                  <a:srgbClr val="002060"/>
                </a:solidFill>
                <a:latin typeface="Comic Sans MS" panose="030F0702030302020204" pitchFamily="66" charset="0"/>
              </a:rPr>
            </a:br>
            <a:r>
              <a:rPr lang="en-US" sz="2000" b="1" dirty="0">
                <a:solidFill>
                  <a:srgbClr val="002060"/>
                </a:solidFill>
                <a:latin typeface="Comic Sans MS" panose="030F0702030302020204" pitchFamily="66" charset="0"/>
              </a:rPr>
              <a:t>LUE</a:t>
            </a:r>
            <a:endParaRPr lang="en-CA" sz="1400" b="1" dirty="0">
              <a:solidFill>
                <a:srgbClr val="002060"/>
              </a:solidFill>
              <a:latin typeface="Comic Sans MS" panose="030F0702030302020204" pitchFamily="66" charset="0"/>
            </a:endParaRPr>
          </a:p>
        </p:txBody>
      </p:sp>
      <p:sp>
        <p:nvSpPr>
          <p:cNvPr id="9" name="Rectangle 8">
            <a:extLst>
              <a:ext uri="{FF2B5EF4-FFF2-40B4-BE49-F238E27FC236}">
                <a16:creationId xmlns:a16="http://schemas.microsoft.com/office/drawing/2014/main" id="{76028B6D-A9EA-4B86-F26A-055A35875E3E}"/>
              </a:ext>
            </a:extLst>
          </p:cNvPr>
          <p:cNvSpPr/>
          <p:nvPr/>
        </p:nvSpPr>
        <p:spPr>
          <a:xfrm rot="430759">
            <a:off x="4022371" y="1667087"/>
            <a:ext cx="8221502" cy="1503766"/>
          </a:xfrm>
          <a:prstGeom prst="rect">
            <a:avLst/>
          </a:prstGeom>
          <a:scene3d>
            <a:camera prst="isometricOffAxis1Right"/>
            <a:lightRig rig="threePt" dir="t"/>
          </a:scene3d>
        </p:spPr>
        <p:txBody>
          <a:bodyPr wrap="square">
            <a:prstTxWarp prst="textArchUp">
              <a:avLst/>
            </a:prstTxWarp>
            <a:spAutoFit/>
            <a:sp3d extrusionH="57150">
              <a:bevelT h="25400" prst="softRound"/>
            </a:sp3d>
          </a:bodyPr>
          <a:lstStyle/>
          <a:p>
            <a:pPr algn="ctr"/>
            <a:r>
              <a:rPr lang="en-CA" sz="4400" dirty="0">
                <a:ln w="38100">
                  <a:solidFill>
                    <a:srgbClr val="002060"/>
                  </a:solidFill>
                </a:ln>
                <a:solidFill>
                  <a:schemeClr val="accent2">
                    <a:lumMod val="75000"/>
                  </a:schemeClr>
                </a:solidFill>
                <a:effectLst>
                  <a:glow rad="127000">
                    <a:schemeClr val="bg1"/>
                  </a:glow>
                </a:effectLst>
                <a:latin typeface="Rockwell Extra Bold" panose="02060903040505020403" pitchFamily="18" charset="0"/>
              </a:rPr>
              <a:t>Similar questions exist </a:t>
            </a:r>
            <a:br>
              <a:rPr lang="en-CA" sz="4400" dirty="0">
                <a:ln w="38100">
                  <a:solidFill>
                    <a:srgbClr val="002060"/>
                  </a:solidFill>
                </a:ln>
                <a:solidFill>
                  <a:schemeClr val="accent2">
                    <a:lumMod val="75000"/>
                  </a:schemeClr>
                </a:solidFill>
                <a:effectLst>
                  <a:glow rad="127000">
                    <a:schemeClr val="bg1"/>
                  </a:glow>
                </a:effectLst>
                <a:latin typeface="Rockwell Extra Bold" panose="02060903040505020403" pitchFamily="18" charset="0"/>
              </a:rPr>
            </a:br>
            <a:r>
              <a:rPr lang="en-CA" sz="4400" dirty="0">
                <a:ln w="38100">
                  <a:solidFill>
                    <a:srgbClr val="002060"/>
                  </a:solidFill>
                </a:ln>
                <a:solidFill>
                  <a:schemeClr val="accent1">
                    <a:lumMod val="60000"/>
                    <a:lumOff val="40000"/>
                  </a:schemeClr>
                </a:solidFill>
                <a:effectLst>
                  <a:glow rad="127000">
                    <a:schemeClr val="bg1"/>
                  </a:glow>
                </a:effectLst>
                <a:latin typeface="Rockwell Extra Bold" panose="02060903040505020403" pitchFamily="18" charset="0"/>
              </a:rPr>
              <a:t>if the brethren decide to </a:t>
            </a:r>
            <a:br>
              <a:rPr lang="en-CA" sz="4400" dirty="0">
                <a:ln w="38100">
                  <a:solidFill>
                    <a:srgbClr val="002060"/>
                  </a:solidFill>
                </a:ln>
                <a:solidFill>
                  <a:srgbClr val="FF0000"/>
                </a:solidFill>
                <a:effectLst>
                  <a:glow rad="127000">
                    <a:schemeClr val="bg1"/>
                  </a:glow>
                </a:effectLst>
                <a:latin typeface="Rockwell Extra Bold" panose="02060903040505020403" pitchFamily="18" charset="0"/>
              </a:rPr>
            </a:br>
            <a:r>
              <a:rPr lang="en-CA" sz="4400" dirty="0">
                <a:ln w="38100">
                  <a:solidFill>
                    <a:srgbClr val="002060"/>
                  </a:solidFill>
                </a:ln>
                <a:solidFill>
                  <a:srgbClr val="FF0000"/>
                </a:solidFill>
                <a:effectLst>
                  <a:glow rad="127000">
                    <a:schemeClr val="bg1"/>
                  </a:glow>
                </a:effectLst>
                <a:latin typeface="Rockwell Extra Bold" panose="02060903040505020403" pitchFamily="18" charset="0"/>
              </a:rPr>
              <a:t>be early for  Yom Kippur!</a:t>
            </a:r>
          </a:p>
        </p:txBody>
      </p:sp>
      <p:sp>
        <p:nvSpPr>
          <p:cNvPr id="10" name="Rectangle 9">
            <a:extLst>
              <a:ext uri="{FF2B5EF4-FFF2-40B4-BE49-F238E27FC236}">
                <a16:creationId xmlns:a16="http://schemas.microsoft.com/office/drawing/2014/main" id="{5BBD5B3A-2EF1-C182-E384-6A4FB716AFB5}"/>
              </a:ext>
            </a:extLst>
          </p:cNvPr>
          <p:cNvSpPr/>
          <p:nvPr/>
        </p:nvSpPr>
        <p:spPr>
          <a:xfrm>
            <a:off x="4224546" y="2415684"/>
            <a:ext cx="8123761" cy="3046988"/>
          </a:xfrm>
          <a:prstGeom prst="rect">
            <a:avLst/>
          </a:prstGeom>
          <a:scene3d>
            <a:camera prst="orthographicFront"/>
            <a:lightRig rig="threePt" dir="t"/>
          </a:scene3d>
        </p:spPr>
        <p:txBody>
          <a:bodyPr wrap="square">
            <a:spAutoFit/>
            <a:sp3d extrusionH="57150">
              <a:bevelT w="38100" h="38100"/>
            </a:sp3d>
          </a:bodyPr>
          <a:lstStyle/>
          <a:p>
            <a:pPr marL="457200" indent="-457200">
              <a:buFont typeface="Arial" panose="020B0604020202020204" pitchFamily="34" charset="0"/>
              <a:buChar char="•"/>
            </a:pPr>
            <a:r>
              <a:rPr lang="en-CA" sz="2800" b="1" dirty="0">
                <a:ln w="38100">
                  <a:noFill/>
                </a:ln>
                <a:solidFill>
                  <a:schemeClr val="accent6">
                    <a:lumMod val="50000"/>
                  </a:schemeClr>
                </a:solidFill>
                <a:effectLst/>
                <a:latin typeface="MV Boli" panose="02000500030200090000" pitchFamily="2" charset="0"/>
                <a:cs typeface="MV Boli" panose="02000500030200090000" pitchFamily="2" charset="0"/>
              </a:rPr>
              <a:t>On a Jubilee year, it is reasonable to </a:t>
            </a:r>
            <a:br>
              <a:rPr lang="en-CA" sz="2800" b="1" dirty="0">
                <a:ln w="38100">
                  <a:noFill/>
                </a:ln>
                <a:solidFill>
                  <a:schemeClr val="accent6">
                    <a:lumMod val="50000"/>
                  </a:schemeClr>
                </a:solidFill>
                <a:effectLst/>
                <a:latin typeface="MV Boli" panose="02000500030200090000" pitchFamily="2" charset="0"/>
                <a:cs typeface="MV Boli" panose="02000500030200090000" pitchFamily="2" charset="0"/>
              </a:rPr>
            </a:br>
            <a:r>
              <a:rPr lang="en-CA" sz="2800" b="1" dirty="0">
                <a:ln w="38100">
                  <a:noFill/>
                </a:ln>
                <a:solidFill>
                  <a:schemeClr val="accent6">
                    <a:lumMod val="50000"/>
                  </a:schemeClr>
                </a:solidFill>
                <a:effectLst/>
                <a:latin typeface="MV Boli" panose="02000500030200090000" pitchFamily="2" charset="0"/>
                <a:cs typeface="MV Boli" panose="02000500030200090000" pitchFamily="2" charset="0"/>
              </a:rPr>
              <a:t>assess the brethren would want to be </a:t>
            </a:r>
            <a:br>
              <a:rPr lang="en-CA" sz="2800" b="1" dirty="0">
                <a:ln w="38100">
                  <a:noFill/>
                </a:ln>
                <a:solidFill>
                  <a:schemeClr val="accent6">
                    <a:lumMod val="50000"/>
                  </a:schemeClr>
                </a:solidFill>
                <a:effectLst/>
                <a:latin typeface="MV Boli" panose="02000500030200090000" pitchFamily="2" charset="0"/>
                <a:cs typeface="MV Boli" panose="02000500030200090000" pitchFamily="2" charset="0"/>
              </a:rPr>
            </a:br>
            <a:r>
              <a:rPr lang="en-CA" sz="2800" b="1" dirty="0">
                <a:ln w="38100">
                  <a:noFill/>
                </a:ln>
                <a:solidFill>
                  <a:schemeClr val="accent6">
                    <a:lumMod val="50000"/>
                  </a:schemeClr>
                </a:solidFill>
                <a:effectLst/>
                <a:latin typeface="MV Boli" panose="02000500030200090000" pitchFamily="2" charset="0"/>
                <a:cs typeface="MV Boli" panose="02000500030200090000" pitchFamily="2" charset="0"/>
              </a:rPr>
              <a:t>in Jerusalem for </a:t>
            </a:r>
            <a:r>
              <a:rPr lang="en-CA" sz="2800" b="1" dirty="0">
                <a:ln w="38100">
                  <a:noFill/>
                </a:ln>
                <a:solidFill>
                  <a:srgbClr val="C00000"/>
                </a:solidFill>
                <a:effectLst/>
                <a:latin typeface="MV Boli" panose="02000500030200090000" pitchFamily="2" charset="0"/>
                <a:cs typeface="MV Boli" panose="02000500030200090000" pitchFamily="2" charset="0"/>
              </a:rPr>
              <a:t>lunar </a:t>
            </a:r>
            <a:r>
              <a:rPr lang="en-CA" sz="2800" b="1" dirty="0">
                <a:ln w="38100">
                  <a:noFill/>
                </a:ln>
                <a:solidFill>
                  <a:schemeClr val="accent6">
                    <a:lumMod val="50000"/>
                  </a:schemeClr>
                </a:solidFill>
                <a:latin typeface="MV Boli" panose="02000500030200090000" pitchFamily="2" charset="0"/>
                <a:cs typeface="MV Boli" panose="02000500030200090000" pitchFamily="2" charset="0"/>
              </a:rPr>
              <a:t>Yom Kippur?  </a:t>
            </a:r>
          </a:p>
          <a:p>
            <a:pPr marL="457200" indent="-457200">
              <a:buFont typeface="Arial" panose="020B0604020202020204" pitchFamily="34" charset="0"/>
              <a:buChar char="•"/>
            </a:pPr>
            <a:r>
              <a:rPr lang="en-CA" sz="2800" b="1" dirty="0">
                <a:ln w="38100">
                  <a:noFill/>
                </a:ln>
                <a:solidFill>
                  <a:schemeClr val="accent6">
                    <a:lumMod val="50000"/>
                  </a:schemeClr>
                </a:solidFill>
                <a:effectLst/>
                <a:latin typeface="MV Boli" panose="02000500030200090000" pitchFamily="2" charset="0"/>
                <a:cs typeface="MV Boli" panose="02000500030200090000" pitchFamily="2" charset="0"/>
              </a:rPr>
              <a:t>However, to </a:t>
            </a:r>
            <a:r>
              <a:rPr lang="en-CA" sz="2800" b="1" dirty="0">
                <a:ln w="38100">
                  <a:noFill/>
                </a:ln>
                <a:solidFill>
                  <a:schemeClr val="accent6">
                    <a:lumMod val="50000"/>
                  </a:schemeClr>
                </a:solidFill>
                <a:latin typeface="MV Boli" panose="02000500030200090000" pitchFamily="2" charset="0"/>
                <a:cs typeface="MV Boli" panose="02000500030200090000" pitchFamily="2" charset="0"/>
              </a:rPr>
              <a:t>travel for 5-6 days and </a:t>
            </a:r>
            <a:br>
              <a:rPr lang="en-CA" sz="2800" b="1" dirty="0">
                <a:ln w="38100">
                  <a:noFill/>
                </a:ln>
                <a:solidFill>
                  <a:schemeClr val="accent6">
                    <a:lumMod val="50000"/>
                  </a:schemeClr>
                </a:solidFill>
                <a:latin typeface="MV Boli" panose="02000500030200090000" pitchFamily="2" charset="0"/>
                <a:cs typeface="MV Boli" panose="02000500030200090000" pitchFamily="2" charset="0"/>
              </a:rPr>
            </a:br>
            <a:r>
              <a:rPr lang="en-CA" sz="2800" b="1" dirty="0">
                <a:ln w="38100">
                  <a:noFill/>
                </a:ln>
                <a:solidFill>
                  <a:schemeClr val="accent6">
                    <a:lumMod val="50000"/>
                  </a:schemeClr>
                </a:solidFill>
                <a:latin typeface="MV Boli" panose="02000500030200090000" pitchFamily="2" charset="0"/>
                <a:cs typeface="MV Boli" panose="02000500030200090000" pitchFamily="2" charset="0"/>
              </a:rPr>
              <a:t>arrive before sunset of Oct 7</a:t>
            </a:r>
            <a:r>
              <a:rPr lang="en-CA" sz="2800" b="1" baseline="30000" dirty="0">
                <a:ln w="38100">
                  <a:noFill/>
                </a:ln>
                <a:solidFill>
                  <a:schemeClr val="accent6">
                    <a:lumMod val="50000"/>
                  </a:schemeClr>
                </a:solidFill>
                <a:latin typeface="MV Boli" panose="02000500030200090000" pitchFamily="2" charset="0"/>
                <a:cs typeface="MV Boli" panose="02000500030200090000" pitchFamily="2" charset="0"/>
              </a:rPr>
              <a:t>th</a:t>
            </a:r>
            <a:r>
              <a:rPr lang="en-CA" sz="2800" b="1" dirty="0">
                <a:ln w="38100">
                  <a:noFill/>
                </a:ln>
                <a:solidFill>
                  <a:schemeClr val="accent6">
                    <a:lumMod val="50000"/>
                  </a:schemeClr>
                </a:solidFill>
                <a:latin typeface="MV Boli" panose="02000500030200090000" pitchFamily="2" charset="0"/>
                <a:cs typeface="MV Boli" panose="02000500030200090000" pitchFamily="2" charset="0"/>
              </a:rPr>
              <a:t>, they </a:t>
            </a:r>
            <a:br>
              <a:rPr lang="en-CA" sz="2800" b="1" dirty="0">
                <a:ln w="38100">
                  <a:noFill/>
                </a:ln>
                <a:solidFill>
                  <a:schemeClr val="accent6">
                    <a:lumMod val="50000"/>
                  </a:schemeClr>
                </a:solidFill>
                <a:latin typeface="MV Boli" panose="02000500030200090000" pitchFamily="2" charset="0"/>
                <a:cs typeface="MV Boli" panose="02000500030200090000" pitchFamily="2" charset="0"/>
              </a:rPr>
            </a:br>
            <a:r>
              <a:rPr lang="en-CA" sz="2800" b="1" dirty="0">
                <a:ln w="38100">
                  <a:noFill/>
                </a:ln>
                <a:solidFill>
                  <a:schemeClr val="accent6">
                    <a:lumMod val="50000"/>
                  </a:schemeClr>
                </a:solidFill>
                <a:latin typeface="MV Boli" panose="02000500030200090000" pitchFamily="2" charset="0"/>
                <a:cs typeface="MV Boli" panose="02000500030200090000" pitchFamily="2" charset="0"/>
              </a:rPr>
              <a:t>have three Sabbaths to consider </a:t>
            </a:r>
            <a:r>
              <a:rPr lang="en-CA" sz="2400" b="1" dirty="0">
                <a:ln w="38100">
                  <a:noFill/>
                </a:ln>
                <a:solidFill>
                  <a:srgbClr val="0070C0"/>
                </a:solidFill>
                <a:latin typeface="MV Boli" panose="02000500030200090000" pitchFamily="2" charset="0"/>
                <a:cs typeface="MV Boli" panose="02000500030200090000" pitchFamily="2" charset="0"/>
              </a:rPr>
              <a:t>(</a:t>
            </a:r>
            <a:r>
              <a:rPr lang="en-CA" sz="2400" b="1" dirty="0">
                <a:ln w="38100">
                  <a:noFill/>
                </a:ln>
                <a:solidFill>
                  <a:srgbClr val="0070C0"/>
                </a:solidFill>
                <a:effectLst/>
                <a:latin typeface="MV Boli" panose="02000500030200090000" pitchFamily="2" charset="0"/>
                <a:cs typeface="MV Boli" panose="02000500030200090000" pitchFamily="2" charset="0"/>
              </a:rPr>
              <a:t>Sept 28</a:t>
            </a:r>
            <a:r>
              <a:rPr lang="en-CA" sz="2400" b="1" baseline="30000" dirty="0">
                <a:ln w="38100">
                  <a:noFill/>
                </a:ln>
                <a:solidFill>
                  <a:srgbClr val="0070C0"/>
                </a:solidFill>
                <a:effectLst/>
                <a:latin typeface="MV Boli" panose="02000500030200090000" pitchFamily="2" charset="0"/>
                <a:cs typeface="MV Boli" panose="02000500030200090000" pitchFamily="2" charset="0"/>
              </a:rPr>
              <a:t>th</a:t>
            </a:r>
            <a:r>
              <a:rPr lang="en-CA" sz="2400" b="1" dirty="0">
                <a:ln w="38100">
                  <a:noFill/>
                </a:ln>
                <a:solidFill>
                  <a:srgbClr val="0070C0"/>
                </a:solidFill>
                <a:latin typeface="MV Boli" panose="02000500030200090000" pitchFamily="2" charset="0"/>
                <a:cs typeface="MV Boli" panose="02000500030200090000" pitchFamily="2" charset="0"/>
              </a:rPr>
              <a:t> Trumpets; Oct 1</a:t>
            </a:r>
            <a:r>
              <a:rPr lang="en-CA" sz="2400" b="1" baseline="30000" dirty="0">
                <a:ln w="38100">
                  <a:noFill/>
                </a:ln>
                <a:solidFill>
                  <a:srgbClr val="0070C0"/>
                </a:solidFill>
                <a:latin typeface="MV Boli" panose="02000500030200090000" pitchFamily="2" charset="0"/>
                <a:cs typeface="MV Boli" panose="02000500030200090000" pitchFamily="2" charset="0"/>
              </a:rPr>
              <a:t>st</a:t>
            </a:r>
            <a:r>
              <a:rPr lang="en-CA" sz="2400" b="1" dirty="0">
                <a:ln w="38100">
                  <a:noFill/>
                </a:ln>
                <a:solidFill>
                  <a:srgbClr val="0070C0"/>
                </a:solidFill>
                <a:latin typeface="MV Boli" panose="02000500030200090000" pitchFamily="2" charset="0"/>
                <a:cs typeface="MV Boli" panose="02000500030200090000" pitchFamily="2" charset="0"/>
              </a:rPr>
              <a:t> Shabbat &amp; sunset Oct 7</a:t>
            </a:r>
            <a:r>
              <a:rPr lang="en-CA" sz="2400" b="1" baseline="30000" dirty="0">
                <a:ln w="38100">
                  <a:noFill/>
                </a:ln>
                <a:solidFill>
                  <a:srgbClr val="0070C0"/>
                </a:solidFill>
                <a:latin typeface="MV Boli" panose="02000500030200090000" pitchFamily="2" charset="0"/>
                <a:cs typeface="MV Boli" panose="02000500030200090000" pitchFamily="2" charset="0"/>
              </a:rPr>
              <a:t>th</a:t>
            </a:r>
            <a:r>
              <a:rPr lang="en-CA" sz="2400" b="1" dirty="0">
                <a:ln w="38100">
                  <a:noFill/>
                </a:ln>
                <a:solidFill>
                  <a:srgbClr val="0070C0"/>
                </a:solidFill>
                <a:latin typeface="MV Boli" panose="02000500030200090000" pitchFamily="2" charset="0"/>
                <a:cs typeface="MV Boli" panose="02000500030200090000" pitchFamily="2" charset="0"/>
              </a:rPr>
              <a:t>)</a:t>
            </a:r>
            <a:r>
              <a:rPr lang="en-CA" sz="2400" b="1" dirty="0">
                <a:ln w="38100">
                  <a:noFill/>
                </a:ln>
                <a:solidFill>
                  <a:srgbClr val="0070C0"/>
                </a:solidFill>
                <a:latin typeface="Comic Sans MS" panose="030F0702030302020204" pitchFamily="66" charset="0"/>
                <a:cs typeface="MV Boli" panose="02000500030200090000" pitchFamily="2" charset="0"/>
              </a:rPr>
              <a:t>.</a:t>
            </a:r>
            <a:endParaRPr lang="en-CA" sz="2800" b="1" dirty="0">
              <a:ln w="38100">
                <a:noFill/>
              </a:ln>
              <a:solidFill>
                <a:srgbClr val="0070C0"/>
              </a:solidFill>
              <a:effectLst/>
              <a:latin typeface="Comic Sans MS" panose="030F0702030302020204" pitchFamily="66" charset="0"/>
              <a:cs typeface="MV Boli" panose="02000500030200090000" pitchFamily="2" charset="0"/>
            </a:endParaRPr>
          </a:p>
        </p:txBody>
      </p:sp>
      <p:sp>
        <p:nvSpPr>
          <p:cNvPr id="39" name="Pentagon 38"/>
          <p:cNvSpPr/>
          <p:nvPr/>
        </p:nvSpPr>
        <p:spPr>
          <a:xfrm>
            <a:off x="3561452" y="4703289"/>
            <a:ext cx="451156" cy="406298"/>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1" name="Explosion: 14 Points 6">
            <a:extLst>
              <a:ext uri="{FF2B5EF4-FFF2-40B4-BE49-F238E27FC236}">
                <a16:creationId xmlns:a16="http://schemas.microsoft.com/office/drawing/2014/main" id="{BBB24780-FB92-9D8F-6D95-86ADBD8600A7}"/>
              </a:ext>
            </a:extLst>
          </p:cNvPr>
          <p:cNvSpPr/>
          <p:nvPr/>
        </p:nvSpPr>
        <p:spPr>
          <a:xfrm rot="931995">
            <a:off x="2559965" y="1513082"/>
            <a:ext cx="749434" cy="637527"/>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5937 w 21600"/>
              <a:gd name="connsiteY11" fmla="*/ 20002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2702"/>
              <a:gd name="connsiteX1" fmla="*/ 14790 w 21600"/>
              <a:gd name="connsiteY1" fmla="*/ 0 h 22702"/>
              <a:gd name="connsiteX2" fmla="*/ 14525 w 21600"/>
              <a:gd name="connsiteY2" fmla="*/ 5777 h 22702"/>
              <a:gd name="connsiteX3" fmla="*/ 18007 w 21600"/>
              <a:gd name="connsiteY3" fmla="*/ 3172 h 22702"/>
              <a:gd name="connsiteX4" fmla="*/ 16380 w 21600"/>
              <a:gd name="connsiteY4" fmla="*/ 6532 h 22702"/>
              <a:gd name="connsiteX5" fmla="*/ 21600 w 21600"/>
              <a:gd name="connsiteY5" fmla="*/ 6645 h 22702"/>
              <a:gd name="connsiteX6" fmla="*/ 16985 w 21600"/>
              <a:gd name="connsiteY6" fmla="*/ 9402 h 22702"/>
              <a:gd name="connsiteX7" fmla="*/ 18270 w 21600"/>
              <a:gd name="connsiteY7" fmla="*/ 11290 h 22702"/>
              <a:gd name="connsiteX8" fmla="*/ 16380 w 21600"/>
              <a:gd name="connsiteY8" fmla="*/ 12310 h 22702"/>
              <a:gd name="connsiteX9" fmla="*/ 18877 w 21600"/>
              <a:gd name="connsiteY9" fmla="*/ 15632 h 22702"/>
              <a:gd name="connsiteX10" fmla="*/ 14640 w 21600"/>
              <a:gd name="connsiteY10" fmla="*/ 14350 h 22702"/>
              <a:gd name="connsiteX11" fmla="*/ 15937 w 21600"/>
              <a:gd name="connsiteY11" fmla="*/ 20002 h 22702"/>
              <a:gd name="connsiteX12" fmla="*/ 12180 w 21600"/>
              <a:gd name="connsiteY12" fmla="*/ 15935 h 22702"/>
              <a:gd name="connsiteX13" fmla="*/ 12109 w 21600"/>
              <a:gd name="connsiteY13" fmla="*/ 22702 h 22702"/>
              <a:gd name="connsiteX14" fmla="*/ 9872 w 21600"/>
              <a:gd name="connsiteY14" fmla="*/ 17370 h 22702"/>
              <a:gd name="connsiteX15" fmla="*/ 8700 w 21600"/>
              <a:gd name="connsiteY15" fmla="*/ 19712 h 22702"/>
              <a:gd name="connsiteX16" fmla="*/ 7527 w 21600"/>
              <a:gd name="connsiteY16" fmla="*/ 18125 h 22702"/>
              <a:gd name="connsiteX17" fmla="*/ 4917 w 21600"/>
              <a:gd name="connsiteY17" fmla="*/ 21600 h 22702"/>
              <a:gd name="connsiteX18" fmla="*/ 4805 w 21600"/>
              <a:gd name="connsiteY18" fmla="*/ 18240 h 22702"/>
              <a:gd name="connsiteX19" fmla="*/ 1285 w 21600"/>
              <a:gd name="connsiteY19" fmla="*/ 17825 h 22702"/>
              <a:gd name="connsiteX20" fmla="*/ 3330 w 21600"/>
              <a:gd name="connsiteY20" fmla="*/ 15370 h 22702"/>
              <a:gd name="connsiteX21" fmla="*/ 0 w 21600"/>
              <a:gd name="connsiteY21" fmla="*/ 12877 h 22702"/>
              <a:gd name="connsiteX22" fmla="*/ 3935 w 21600"/>
              <a:gd name="connsiteY22" fmla="*/ 11592 h 22702"/>
              <a:gd name="connsiteX23" fmla="*/ 1172 w 21600"/>
              <a:gd name="connsiteY23" fmla="*/ 8270 h 22702"/>
              <a:gd name="connsiteX24" fmla="*/ 5372 w 21600"/>
              <a:gd name="connsiteY24" fmla="*/ 7817 h 22702"/>
              <a:gd name="connsiteX25" fmla="*/ 4502 w 21600"/>
              <a:gd name="connsiteY25" fmla="*/ 3625 h 22702"/>
              <a:gd name="connsiteX26" fmla="*/ 8550 w 21600"/>
              <a:gd name="connsiteY26" fmla="*/ 6382 h 22702"/>
              <a:gd name="connsiteX27" fmla="*/ 9722 w 21600"/>
              <a:gd name="connsiteY27" fmla="*/ 1887 h 22702"/>
              <a:gd name="connsiteX28" fmla="*/ 11462 w 21600"/>
              <a:gd name="connsiteY28" fmla="*/ 4342 h 22702"/>
              <a:gd name="connsiteX0" fmla="*/ 11462 w 21600"/>
              <a:gd name="connsiteY0" fmla="*/ 4342 h 23923"/>
              <a:gd name="connsiteX1" fmla="*/ 14790 w 21600"/>
              <a:gd name="connsiteY1" fmla="*/ 0 h 23923"/>
              <a:gd name="connsiteX2" fmla="*/ 14525 w 21600"/>
              <a:gd name="connsiteY2" fmla="*/ 5777 h 23923"/>
              <a:gd name="connsiteX3" fmla="*/ 18007 w 21600"/>
              <a:gd name="connsiteY3" fmla="*/ 3172 h 23923"/>
              <a:gd name="connsiteX4" fmla="*/ 16380 w 21600"/>
              <a:gd name="connsiteY4" fmla="*/ 6532 h 23923"/>
              <a:gd name="connsiteX5" fmla="*/ 21600 w 21600"/>
              <a:gd name="connsiteY5" fmla="*/ 6645 h 23923"/>
              <a:gd name="connsiteX6" fmla="*/ 16985 w 21600"/>
              <a:gd name="connsiteY6" fmla="*/ 9402 h 23923"/>
              <a:gd name="connsiteX7" fmla="*/ 18270 w 21600"/>
              <a:gd name="connsiteY7" fmla="*/ 11290 h 23923"/>
              <a:gd name="connsiteX8" fmla="*/ 16380 w 21600"/>
              <a:gd name="connsiteY8" fmla="*/ 12310 h 23923"/>
              <a:gd name="connsiteX9" fmla="*/ 18877 w 21600"/>
              <a:gd name="connsiteY9" fmla="*/ 15632 h 23923"/>
              <a:gd name="connsiteX10" fmla="*/ 14640 w 21600"/>
              <a:gd name="connsiteY10" fmla="*/ 14350 h 23923"/>
              <a:gd name="connsiteX11" fmla="*/ 15937 w 21600"/>
              <a:gd name="connsiteY11" fmla="*/ 20002 h 23923"/>
              <a:gd name="connsiteX12" fmla="*/ 12180 w 21600"/>
              <a:gd name="connsiteY12" fmla="*/ 15935 h 23923"/>
              <a:gd name="connsiteX13" fmla="*/ 12109 w 21600"/>
              <a:gd name="connsiteY13" fmla="*/ 22702 h 23923"/>
              <a:gd name="connsiteX14" fmla="*/ 9872 w 21600"/>
              <a:gd name="connsiteY14" fmla="*/ 17370 h 23923"/>
              <a:gd name="connsiteX15" fmla="*/ 8700 w 21600"/>
              <a:gd name="connsiteY15" fmla="*/ 23923 h 23923"/>
              <a:gd name="connsiteX16" fmla="*/ 7527 w 21600"/>
              <a:gd name="connsiteY16" fmla="*/ 18125 h 23923"/>
              <a:gd name="connsiteX17" fmla="*/ 4917 w 21600"/>
              <a:gd name="connsiteY17" fmla="*/ 21600 h 23923"/>
              <a:gd name="connsiteX18" fmla="*/ 4805 w 21600"/>
              <a:gd name="connsiteY18" fmla="*/ 18240 h 23923"/>
              <a:gd name="connsiteX19" fmla="*/ 1285 w 21600"/>
              <a:gd name="connsiteY19" fmla="*/ 17825 h 23923"/>
              <a:gd name="connsiteX20" fmla="*/ 3330 w 21600"/>
              <a:gd name="connsiteY20" fmla="*/ 15370 h 23923"/>
              <a:gd name="connsiteX21" fmla="*/ 0 w 21600"/>
              <a:gd name="connsiteY21" fmla="*/ 12877 h 23923"/>
              <a:gd name="connsiteX22" fmla="*/ 3935 w 21600"/>
              <a:gd name="connsiteY22" fmla="*/ 11592 h 23923"/>
              <a:gd name="connsiteX23" fmla="*/ 1172 w 21600"/>
              <a:gd name="connsiteY23" fmla="*/ 8270 h 23923"/>
              <a:gd name="connsiteX24" fmla="*/ 5372 w 21600"/>
              <a:gd name="connsiteY24" fmla="*/ 7817 h 23923"/>
              <a:gd name="connsiteX25" fmla="*/ 4502 w 21600"/>
              <a:gd name="connsiteY25" fmla="*/ 3625 h 23923"/>
              <a:gd name="connsiteX26" fmla="*/ 8550 w 21600"/>
              <a:gd name="connsiteY26" fmla="*/ 6382 h 23923"/>
              <a:gd name="connsiteX27" fmla="*/ 9722 w 21600"/>
              <a:gd name="connsiteY27" fmla="*/ 1887 h 23923"/>
              <a:gd name="connsiteX28" fmla="*/ 11462 w 21600"/>
              <a:gd name="connsiteY28" fmla="*/ 4342 h 2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600" h="23923">
                <a:moveTo>
                  <a:pt x="11462" y="4342"/>
                </a:moveTo>
                <a:lnTo>
                  <a:pt x="14790" y="0"/>
                </a:lnTo>
                <a:cubicBezTo>
                  <a:pt x="14702" y="1926"/>
                  <a:pt x="14613" y="3851"/>
                  <a:pt x="14525" y="5777"/>
                </a:cubicBezTo>
                <a:lnTo>
                  <a:pt x="18007" y="3172"/>
                </a:lnTo>
                <a:lnTo>
                  <a:pt x="16380" y="6532"/>
                </a:lnTo>
                <a:lnTo>
                  <a:pt x="21600" y="6645"/>
                </a:lnTo>
                <a:lnTo>
                  <a:pt x="16985" y="9402"/>
                </a:lnTo>
                <a:lnTo>
                  <a:pt x="18270" y="11290"/>
                </a:lnTo>
                <a:lnTo>
                  <a:pt x="16380" y="12310"/>
                </a:lnTo>
                <a:lnTo>
                  <a:pt x="18877" y="15632"/>
                </a:lnTo>
                <a:lnTo>
                  <a:pt x="14640" y="14350"/>
                </a:lnTo>
                <a:cubicBezTo>
                  <a:pt x="14741" y="15357"/>
                  <a:pt x="15836" y="18995"/>
                  <a:pt x="15937" y="20002"/>
                </a:cubicBezTo>
                <a:lnTo>
                  <a:pt x="12180" y="15935"/>
                </a:lnTo>
                <a:cubicBezTo>
                  <a:pt x="12156" y="18191"/>
                  <a:pt x="12133" y="20446"/>
                  <a:pt x="12109" y="22702"/>
                </a:cubicBezTo>
                <a:lnTo>
                  <a:pt x="9872" y="17370"/>
                </a:lnTo>
                <a:lnTo>
                  <a:pt x="8700" y="23923"/>
                </a:lnTo>
                <a:lnTo>
                  <a:pt x="7527" y="18125"/>
                </a:lnTo>
                <a:lnTo>
                  <a:pt x="4917" y="21600"/>
                </a:lnTo>
                <a:cubicBezTo>
                  <a:pt x="4880" y="20480"/>
                  <a:pt x="4842" y="19360"/>
                  <a:pt x="4805" y="18240"/>
                </a:cubicBezTo>
                <a:lnTo>
                  <a:pt x="1285" y="17825"/>
                </a:lnTo>
                <a:lnTo>
                  <a:pt x="3330" y="15370"/>
                </a:lnTo>
                <a:lnTo>
                  <a:pt x="0" y="12877"/>
                </a:lnTo>
                <a:lnTo>
                  <a:pt x="3935" y="11592"/>
                </a:lnTo>
                <a:lnTo>
                  <a:pt x="1172" y="8270"/>
                </a:lnTo>
                <a:lnTo>
                  <a:pt x="5372" y="7817"/>
                </a:lnTo>
                <a:lnTo>
                  <a:pt x="4502" y="3625"/>
                </a:lnTo>
                <a:lnTo>
                  <a:pt x="8550" y="6382"/>
                </a:lnTo>
                <a:lnTo>
                  <a:pt x="9722" y="1887"/>
                </a:lnTo>
                <a:lnTo>
                  <a:pt x="11462" y="4342"/>
                </a:lnTo>
                <a:close/>
              </a:path>
            </a:pathLst>
          </a:custGeom>
          <a:solidFill>
            <a:srgbClr val="FF0000">
              <a:alpha val="54000"/>
            </a:srgb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E804877-6DC9-183C-508C-A6D6270F04A3}"/>
              </a:ext>
            </a:extLst>
          </p:cNvPr>
          <p:cNvSpPr txBox="1"/>
          <p:nvPr/>
        </p:nvSpPr>
        <p:spPr>
          <a:xfrm>
            <a:off x="4193497" y="5309918"/>
            <a:ext cx="7744620" cy="1508105"/>
          </a:xfrm>
          <a:prstGeom prst="rect">
            <a:avLst/>
          </a:prstGeom>
          <a:noFill/>
          <a:effectLst/>
        </p:spPr>
        <p:txBody>
          <a:bodyPr wrap="square">
            <a:spAutoFit/>
            <a:scene3d>
              <a:camera prst="orthographicFront"/>
              <a:lightRig rig="threePt" dir="t"/>
            </a:scene3d>
            <a:sp3d extrusionH="57150">
              <a:bevelT w="82550" h="38100" prst="coolSlant"/>
            </a:sp3d>
          </a:bodyPr>
          <a:lstStyle/>
          <a:p>
            <a:pPr algn="ctr"/>
            <a:r>
              <a:rPr lang="en-US" sz="4600" b="1" dirty="0">
                <a:ln>
                  <a:solidFill>
                    <a:srgbClr val="002060"/>
                  </a:solidFill>
                </a:ln>
                <a:solidFill>
                  <a:srgbClr val="7030A0"/>
                </a:solidFill>
                <a:effectLst>
                  <a:glow rad="215900">
                    <a:schemeClr val="bg1">
                      <a:alpha val="77000"/>
                    </a:schemeClr>
                  </a:glow>
                </a:effectLst>
                <a:latin typeface="Poor Richard" panose="02080502050505020702" pitchFamily="18" charset="0"/>
              </a:rPr>
              <a:t>Question:  When do you think </a:t>
            </a:r>
            <a:br>
              <a:rPr lang="en-US" sz="4600" b="1" dirty="0">
                <a:ln>
                  <a:solidFill>
                    <a:srgbClr val="002060"/>
                  </a:solidFill>
                </a:ln>
                <a:solidFill>
                  <a:srgbClr val="7030A0"/>
                </a:solidFill>
                <a:effectLst>
                  <a:glow rad="215900">
                    <a:schemeClr val="bg1">
                      <a:alpha val="77000"/>
                    </a:schemeClr>
                  </a:glow>
                </a:effectLst>
                <a:latin typeface="Poor Richard" panose="02080502050505020702" pitchFamily="18" charset="0"/>
              </a:rPr>
            </a:br>
            <a:r>
              <a:rPr lang="en-US" sz="4600" b="1" dirty="0">
                <a:ln>
                  <a:solidFill>
                    <a:srgbClr val="002060"/>
                  </a:solidFill>
                </a:ln>
                <a:solidFill>
                  <a:srgbClr val="7030A0"/>
                </a:solidFill>
                <a:effectLst>
                  <a:glow rad="215900">
                    <a:schemeClr val="bg1">
                      <a:alpha val="77000"/>
                    </a:schemeClr>
                  </a:glow>
                </a:effectLst>
                <a:latin typeface="Poor Richard" panose="02080502050505020702" pitchFamily="18" charset="0"/>
              </a:rPr>
              <a:t>the brethren would have left?</a:t>
            </a:r>
          </a:p>
        </p:txBody>
      </p:sp>
      <p:sp>
        <p:nvSpPr>
          <p:cNvPr id="3" name="Pentagon 2">
            <a:extLst>
              <a:ext uri="{FF2B5EF4-FFF2-40B4-BE49-F238E27FC236}">
                <a16:creationId xmlns:a16="http://schemas.microsoft.com/office/drawing/2014/main" id="{D5E502D0-115F-8987-0C3C-68C9780E7F9B}"/>
              </a:ext>
            </a:extLst>
          </p:cNvPr>
          <p:cNvSpPr/>
          <p:nvPr/>
        </p:nvSpPr>
        <p:spPr>
          <a:xfrm>
            <a:off x="2724813" y="5001146"/>
            <a:ext cx="451156" cy="406298"/>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4181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16" presetClass="entr" presetSubtype="21" fill="hold" grpId="0" nodeType="afterEffect">
                                  <p:stCondLst>
                                    <p:cond delay="150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1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 calcmode="lin" valueType="num">
                                      <p:cBhvr>
                                        <p:cTn id="20" dur="1000" fill="hold"/>
                                        <p:tgtEl>
                                          <p:spTgt spid="19"/>
                                        </p:tgtEl>
                                        <p:attrNameLst>
                                          <p:attrName>style.rotation</p:attrName>
                                        </p:attrNameLst>
                                      </p:cBhvr>
                                      <p:tavLst>
                                        <p:tav tm="0">
                                          <p:val>
                                            <p:fltVal val="90"/>
                                          </p:val>
                                        </p:tav>
                                        <p:tav tm="100000">
                                          <p:val>
                                            <p:fltVal val="0"/>
                                          </p:val>
                                        </p:tav>
                                      </p:tavLst>
                                    </p:anim>
                                    <p:animEffect transition="in" filter="fade">
                                      <p:cBhvr>
                                        <p:cTn id="21" dur="1000"/>
                                        <p:tgtEl>
                                          <p:spTgt spid="19"/>
                                        </p:tgtEl>
                                      </p:cBhvr>
                                    </p:animEffect>
                                  </p:childTnLst>
                                </p:cTn>
                              </p:par>
                            </p:childTnLst>
                          </p:cTn>
                        </p:par>
                        <p:par>
                          <p:cTn id="22" fill="hold">
                            <p:stCondLst>
                              <p:cond delay="1000"/>
                            </p:stCondLst>
                            <p:childTnLst>
                              <p:par>
                                <p:cTn id="23" presetID="26"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9"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100000">
              <a:srgbClr val="FF99FF"/>
            </a:gs>
            <a:gs pos="61000">
              <a:schemeClr val="accent4">
                <a:alpha val="72000"/>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53375" y="6464939"/>
            <a:ext cx="436610" cy="365125"/>
          </a:xfrm>
        </p:spPr>
        <p:txBody>
          <a:bodyPr/>
          <a:lstStyle/>
          <a:p>
            <a:fld id="{0B555D82-D20F-4DB7-B3E9-7B7EAC2F87A9}" type="slidenum">
              <a:rPr lang="en-US" smtClean="0">
                <a:solidFill>
                  <a:schemeClr val="tx1"/>
                </a:solidFill>
              </a:rPr>
              <a:t>55</a:t>
            </a:fld>
            <a:endParaRPr lang="en-US" dirty="0">
              <a:solidFill>
                <a:schemeClr val="tx1"/>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83462" y="308758"/>
            <a:ext cx="3067050" cy="2895600"/>
          </a:xfrm>
          <a:prstGeom prst="rect">
            <a:avLst/>
          </a:prstGeom>
          <a:ln w="76200">
            <a:solidFill>
              <a:schemeClr val="tx1">
                <a:lumMod val="65000"/>
                <a:lumOff val="35000"/>
              </a:schemeClr>
            </a:solidFill>
          </a:ln>
          <a:effectLst>
            <a:outerShdw blurRad="76200" dir="13500000" sy="23000" kx="1200000" algn="br" rotWithShape="0">
              <a:prstClr val="black">
                <a:alpha val="20000"/>
              </a:prstClr>
            </a:outerShdw>
          </a:effectLst>
        </p:spPr>
      </p:pic>
      <p:sp>
        <p:nvSpPr>
          <p:cNvPr id="47" name="Rectangle 46"/>
          <p:cNvSpPr/>
          <p:nvPr/>
        </p:nvSpPr>
        <p:spPr>
          <a:xfrm>
            <a:off x="9844874" y="2216365"/>
            <a:ext cx="475088" cy="280288"/>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8" name="Plaque 47"/>
          <p:cNvSpPr/>
          <p:nvPr/>
        </p:nvSpPr>
        <p:spPr>
          <a:xfrm>
            <a:off x="8825617" y="1895397"/>
            <a:ext cx="304831" cy="280288"/>
          </a:xfrm>
          <a:prstGeom prst="plaque">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6" name="TextBox 15"/>
          <p:cNvSpPr txBox="1"/>
          <p:nvPr/>
        </p:nvSpPr>
        <p:spPr>
          <a:xfrm>
            <a:off x="11374985" y="1253199"/>
            <a:ext cx="494287" cy="163121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FF0000"/>
                </a:solidFill>
                <a:latin typeface="Comic Sans MS" panose="030F0702030302020204" pitchFamily="66" charset="0"/>
              </a:rPr>
              <a:t>L</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U</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N</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A</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R</a:t>
            </a:r>
            <a:endParaRPr lang="en-CA" sz="1400" b="1" dirty="0">
              <a:solidFill>
                <a:srgbClr val="FF0000"/>
              </a:solidFill>
              <a:latin typeface="Comic Sans MS" panose="030F0702030302020204" pitchFamily="66" charset="0"/>
            </a:endParaRPr>
          </a:p>
        </p:txBody>
      </p:sp>
      <p:sp>
        <p:nvSpPr>
          <p:cNvPr id="49" name="TextBox 48"/>
          <p:cNvSpPr txBox="1"/>
          <p:nvPr/>
        </p:nvSpPr>
        <p:spPr>
          <a:xfrm>
            <a:off x="11368442" y="3437849"/>
            <a:ext cx="494287" cy="255454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002060"/>
                </a:solidFill>
                <a:latin typeface="Comic Sans MS" panose="030F0702030302020204" pitchFamily="66" charset="0"/>
              </a:rPr>
              <a:t>COVENANT</a:t>
            </a:r>
            <a:endParaRPr lang="en-CA" sz="1400" b="1" dirty="0">
              <a:solidFill>
                <a:srgbClr val="002060"/>
              </a:solidFill>
              <a:latin typeface="Comic Sans MS" panose="030F0702030302020204" pitchFamily="66" charset="0"/>
            </a:endParaRPr>
          </a:p>
        </p:txBody>
      </p:sp>
      <p:pic>
        <p:nvPicPr>
          <p:cNvPr id="55" name="Picture 54">
            <a:extLst>
              <a:ext uri="{FF2B5EF4-FFF2-40B4-BE49-F238E27FC236}">
                <a16:creationId xmlns:a16="http://schemas.microsoft.com/office/drawing/2014/main" id="{4E5AB81E-D11C-2169-5A02-788CCCE867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89103" y="3384646"/>
            <a:ext cx="3067050" cy="3008958"/>
          </a:xfrm>
          <a:prstGeom prst="rect">
            <a:avLst/>
          </a:prstGeom>
          <a:ln w="76200">
            <a:solidFill>
              <a:schemeClr val="tx1">
                <a:lumMod val="65000"/>
                <a:lumOff val="35000"/>
              </a:schemeClr>
            </a:solidFill>
          </a:ln>
        </p:spPr>
      </p:pic>
      <p:sp>
        <p:nvSpPr>
          <p:cNvPr id="38" name="Rectangle 37"/>
          <p:cNvSpPr/>
          <p:nvPr/>
        </p:nvSpPr>
        <p:spPr>
          <a:xfrm>
            <a:off x="8289103" y="5037889"/>
            <a:ext cx="2030859" cy="261049"/>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6" name="Rectangle 35"/>
          <p:cNvSpPr/>
          <p:nvPr/>
        </p:nvSpPr>
        <p:spPr>
          <a:xfrm>
            <a:off x="9871203" y="4731704"/>
            <a:ext cx="1464024" cy="261049"/>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6" name="Plaque 55">
            <a:extLst>
              <a:ext uri="{FF2B5EF4-FFF2-40B4-BE49-F238E27FC236}">
                <a16:creationId xmlns:a16="http://schemas.microsoft.com/office/drawing/2014/main" id="{2FA55730-9C69-A740-C4EC-33EEC9BE0865}"/>
              </a:ext>
            </a:extLst>
          </p:cNvPr>
          <p:cNvSpPr/>
          <p:nvPr/>
        </p:nvSpPr>
        <p:spPr>
          <a:xfrm>
            <a:off x="9732897" y="5033387"/>
            <a:ext cx="304831" cy="280288"/>
          </a:xfrm>
          <a:prstGeom prst="plaque">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7" name="Plaque 56">
            <a:extLst>
              <a:ext uri="{FF2B5EF4-FFF2-40B4-BE49-F238E27FC236}">
                <a16:creationId xmlns:a16="http://schemas.microsoft.com/office/drawing/2014/main" id="{079EC065-87A1-BD11-2AAF-EF6C4F7B5B31}"/>
              </a:ext>
            </a:extLst>
          </p:cNvPr>
          <p:cNvSpPr/>
          <p:nvPr/>
        </p:nvSpPr>
        <p:spPr>
          <a:xfrm>
            <a:off x="9718787" y="2225352"/>
            <a:ext cx="304831" cy="280288"/>
          </a:xfrm>
          <a:prstGeom prst="plaque">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8" name="Rectangle 57">
            <a:extLst>
              <a:ext uri="{FF2B5EF4-FFF2-40B4-BE49-F238E27FC236}">
                <a16:creationId xmlns:a16="http://schemas.microsoft.com/office/drawing/2014/main" id="{A05E1940-3753-9D77-55CB-85EC4150FE49}"/>
              </a:ext>
            </a:extLst>
          </p:cNvPr>
          <p:cNvSpPr/>
          <p:nvPr/>
        </p:nvSpPr>
        <p:spPr>
          <a:xfrm>
            <a:off x="8899847" y="4411854"/>
            <a:ext cx="2435380" cy="279216"/>
          </a:xfrm>
          <a:prstGeom prst="rect">
            <a:avLst/>
          </a:prstGeom>
          <a:solidFill>
            <a:srgbClr val="002060">
              <a:alpha val="30000"/>
            </a:srgbClr>
          </a:solidFill>
          <a:ln w="28575">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9" name="Rectangle 58">
            <a:extLst>
              <a:ext uri="{FF2B5EF4-FFF2-40B4-BE49-F238E27FC236}">
                <a16:creationId xmlns:a16="http://schemas.microsoft.com/office/drawing/2014/main" id="{F8000AD6-7BFF-7E24-65AD-774F27758A24}"/>
              </a:ext>
            </a:extLst>
          </p:cNvPr>
          <p:cNvSpPr/>
          <p:nvPr/>
        </p:nvSpPr>
        <p:spPr>
          <a:xfrm>
            <a:off x="8297541" y="4721562"/>
            <a:ext cx="870697" cy="279216"/>
          </a:xfrm>
          <a:prstGeom prst="rect">
            <a:avLst/>
          </a:prstGeom>
          <a:solidFill>
            <a:srgbClr val="002060">
              <a:alpha val="30000"/>
            </a:srgbClr>
          </a:solidFill>
          <a:ln w="28575">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7" name="Rectangle 36"/>
          <p:cNvSpPr/>
          <p:nvPr/>
        </p:nvSpPr>
        <p:spPr>
          <a:xfrm>
            <a:off x="10762966" y="4422368"/>
            <a:ext cx="356595" cy="261049"/>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0" name="TextBox 59">
            <a:extLst>
              <a:ext uri="{FF2B5EF4-FFF2-40B4-BE49-F238E27FC236}">
                <a16:creationId xmlns:a16="http://schemas.microsoft.com/office/drawing/2014/main" id="{7597C97E-B0D7-92AC-3494-D3ECEE0EBAB2}"/>
              </a:ext>
            </a:extLst>
          </p:cNvPr>
          <p:cNvSpPr txBox="1"/>
          <p:nvPr/>
        </p:nvSpPr>
        <p:spPr>
          <a:xfrm>
            <a:off x="11665924" y="1532863"/>
            <a:ext cx="494287"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FF0000"/>
                </a:solidFill>
                <a:latin typeface="Comic Sans MS" panose="030F0702030302020204" pitchFamily="66" charset="0"/>
              </a:rPr>
              <a:t>RED</a:t>
            </a:r>
            <a:endParaRPr lang="en-CA" sz="1400" b="1" dirty="0">
              <a:solidFill>
                <a:srgbClr val="FF0000"/>
              </a:solidFill>
              <a:latin typeface="Comic Sans MS" panose="030F0702030302020204" pitchFamily="66" charset="0"/>
            </a:endParaRPr>
          </a:p>
        </p:txBody>
      </p:sp>
      <p:sp>
        <p:nvSpPr>
          <p:cNvPr id="61" name="TextBox 60">
            <a:extLst>
              <a:ext uri="{FF2B5EF4-FFF2-40B4-BE49-F238E27FC236}">
                <a16:creationId xmlns:a16="http://schemas.microsoft.com/office/drawing/2014/main" id="{316B8F8D-B7F4-0913-F72D-070A9CDE28CE}"/>
              </a:ext>
            </a:extLst>
          </p:cNvPr>
          <p:cNvSpPr txBox="1"/>
          <p:nvPr/>
        </p:nvSpPr>
        <p:spPr>
          <a:xfrm>
            <a:off x="11717937" y="4031318"/>
            <a:ext cx="494287"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002060"/>
                </a:solidFill>
                <a:latin typeface="Comic Sans MS" panose="030F0702030302020204" pitchFamily="66" charset="0"/>
              </a:rPr>
              <a:t>B</a:t>
            </a:r>
            <a:br>
              <a:rPr lang="en-US" sz="2000" b="1" dirty="0">
                <a:solidFill>
                  <a:srgbClr val="002060"/>
                </a:solidFill>
                <a:latin typeface="Comic Sans MS" panose="030F0702030302020204" pitchFamily="66" charset="0"/>
              </a:rPr>
            </a:br>
            <a:r>
              <a:rPr lang="en-US" sz="2000" b="1" dirty="0">
                <a:solidFill>
                  <a:srgbClr val="002060"/>
                </a:solidFill>
                <a:latin typeface="Comic Sans MS" panose="030F0702030302020204" pitchFamily="66" charset="0"/>
              </a:rPr>
              <a:t>LUE</a:t>
            </a:r>
            <a:endParaRPr lang="en-CA" sz="1400" b="1" dirty="0">
              <a:solidFill>
                <a:srgbClr val="002060"/>
              </a:solidFill>
              <a:latin typeface="Comic Sans MS" panose="030F0702030302020204" pitchFamily="66" charset="0"/>
            </a:endParaRPr>
          </a:p>
        </p:txBody>
      </p:sp>
      <p:sp>
        <p:nvSpPr>
          <p:cNvPr id="9" name="Rectangle 8">
            <a:extLst>
              <a:ext uri="{FF2B5EF4-FFF2-40B4-BE49-F238E27FC236}">
                <a16:creationId xmlns:a16="http://schemas.microsoft.com/office/drawing/2014/main" id="{76028B6D-A9EA-4B86-F26A-055A35875E3E}"/>
              </a:ext>
            </a:extLst>
          </p:cNvPr>
          <p:cNvSpPr/>
          <p:nvPr/>
        </p:nvSpPr>
        <p:spPr>
          <a:xfrm rot="430759">
            <a:off x="-270855" y="2400241"/>
            <a:ext cx="8221502" cy="1503766"/>
          </a:xfrm>
          <a:prstGeom prst="rect">
            <a:avLst/>
          </a:prstGeom>
          <a:scene3d>
            <a:camera prst="isometricOffAxis1Right"/>
            <a:lightRig rig="threePt" dir="t"/>
          </a:scene3d>
        </p:spPr>
        <p:txBody>
          <a:bodyPr wrap="square">
            <a:prstTxWarp prst="textArchUp">
              <a:avLst/>
            </a:prstTxWarp>
            <a:spAutoFit/>
            <a:sp3d extrusionH="57150">
              <a:bevelT h="25400" prst="softRound"/>
            </a:sp3d>
          </a:bodyPr>
          <a:lstStyle/>
          <a:p>
            <a:pPr algn="ctr"/>
            <a:r>
              <a:rPr lang="en-CA" sz="4400" dirty="0">
                <a:ln w="38100">
                  <a:solidFill>
                    <a:srgbClr val="002060"/>
                  </a:solidFill>
                </a:ln>
                <a:solidFill>
                  <a:schemeClr val="accent2">
                    <a:lumMod val="75000"/>
                  </a:schemeClr>
                </a:solidFill>
                <a:effectLst>
                  <a:glow rad="127000">
                    <a:schemeClr val="bg1"/>
                  </a:glow>
                </a:effectLst>
                <a:latin typeface="Rockwell Extra Bold" panose="02060903040505020403" pitchFamily="18" charset="0"/>
              </a:rPr>
              <a:t>Their question is even </a:t>
            </a:r>
            <a:br>
              <a:rPr lang="en-CA" sz="4400" dirty="0">
                <a:ln w="38100">
                  <a:solidFill>
                    <a:srgbClr val="002060"/>
                  </a:solidFill>
                </a:ln>
                <a:solidFill>
                  <a:schemeClr val="accent2">
                    <a:lumMod val="75000"/>
                  </a:schemeClr>
                </a:solidFill>
                <a:effectLst>
                  <a:glow rad="127000">
                    <a:schemeClr val="bg1"/>
                  </a:glow>
                </a:effectLst>
                <a:latin typeface="Rockwell Extra Bold" panose="02060903040505020403" pitchFamily="18" charset="0"/>
              </a:rPr>
            </a:br>
            <a:r>
              <a:rPr lang="en-CA" sz="4400" dirty="0">
                <a:ln w="38100">
                  <a:solidFill>
                    <a:srgbClr val="002060"/>
                  </a:solidFill>
                </a:ln>
                <a:solidFill>
                  <a:schemeClr val="accent1">
                    <a:lumMod val="60000"/>
                    <a:lumOff val="40000"/>
                  </a:schemeClr>
                </a:solidFill>
                <a:effectLst>
                  <a:glow rad="127000">
                    <a:schemeClr val="bg1"/>
                  </a:glow>
                </a:effectLst>
                <a:latin typeface="Rockwell Extra Bold" panose="02060903040505020403" pitchFamily="18" charset="0"/>
              </a:rPr>
              <a:t> more complicated </a:t>
            </a:r>
            <a:br>
              <a:rPr lang="en-CA" sz="4400" dirty="0">
                <a:ln w="38100">
                  <a:solidFill>
                    <a:srgbClr val="002060"/>
                  </a:solidFill>
                </a:ln>
                <a:solidFill>
                  <a:schemeClr val="accent1">
                    <a:lumMod val="60000"/>
                    <a:lumOff val="40000"/>
                  </a:schemeClr>
                </a:solidFill>
                <a:effectLst>
                  <a:glow rad="127000">
                    <a:schemeClr val="bg1"/>
                  </a:glow>
                </a:effectLst>
                <a:latin typeface="Rockwell Extra Bold" panose="02060903040505020403" pitchFamily="18" charset="0"/>
              </a:rPr>
            </a:br>
            <a:r>
              <a:rPr lang="en-CA" sz="4400" dirty="0">
                <a:ln w="38100">
                  <a:solidFill>
                    <a:srgbClr val="002060"/>
                  </a:solidFill>
                </a:ln>
                <a:solidFill>
                  <a:schemeClr val="accent1">
                    <a:lumMod val="60000"/>
                    <a:lumOff val="40000"/>
                  </a:schemeClr>
                </a:solidFill>
                <a:effectLst>
                  <a:glow rad="127000">
                    <a:schemeClr val="bg1"/>
                  </a:glow>
                </a:effectLst>
                <a:latin typeface="Rockwell Extra Bold" panose="02060903040505020403" pitchFamily="18" charset="0"/>
              </a:rPr>
              <a:t>for Sukkot.</a:t>
            </a:r>
            <a:br>
              <a:rPr lang="en-CA" sz="4400" dirty="0">
                <a:ln w="38100">
                  <a:solidFill>
                    <a:srgbClr val="002060"/>
                  </a:solidFill>
                </a:ln>
                <a:solidFill>
                  <a:schemeClr val="accent1">
                    <a:lumMod val="60000"/>
                    <a:lumOff val="40000"/>
                  </a:schemeClr>
                </a:solidFill>
                <a:effectLst>
                  <a:glow rad="127000">
                    <a:schemeClr val="bg1"/>
                  </a:glow>
                </a:effectLst>
                <a:latin typeface="Rockwell Extra Bold" panose="02060903040505020403" pitchFamily="18" charset="0"/>
              </a:rPr>
            </a:br>
            <a:endParaRPr lang="en-CA" sz="4400" dirty="0">
              <a:ln w="38100">
                <a:solidFill>
                  <a:srgbClr val="002060"/>
                </a:solidFill>
              </a:ln>
              <a:solidFill>
                <a:srgbClr val="FF0000"/>
              </a:solidFill>
              <a:effectLst>
                <a:glow rad="127000">
                  <a:schemeClr val="bg1"/>
                </a:glow>
              </a:effectLst>
              <a:latin typeface="Rockwell Extra Bold" panose="02060903040505020403" pitchFamily="18" charset="0"/>
            </a:endParaRPr>
          </a:p>
        </p:txBody>
      </p:sp>
      <p:sp>
        <p:nvSpPr>
          <p:cNvPr id="10" name="Rectangle 9">
            <a:extLst>
              <a:ext uri="{FF2B5EF4-FFF2-40B4-BE49-F238E27FC236}">
                <a16:creationId xmlns:a16="http://schemas.microsoft.com/office/drawing/2014/main" id="{5BBD5B3A-2EF1-C182-E384-6A4FB716AFB5}"/>
              </a:ext>
            </a:extLst>
          </p:cNvPr>
          <p:cNvSpPr/>
          <p:nvPr/>
        </p:nvSpPr>
        <p:spPr>
          <a:xfrm>
            <a:off x="83557" y="2153553"/>
            <a:ext cx="8054915" cy="3046988"/>
          </a:xfrm>
          <a:prstGeom prst="rect">
            <a:avLst/>
          </a:prstGeom>
          <a:scene3d>
            <a:camera prst="orthographicFront"/>
            <a:lightRig rig="threePt" dir="t"/>
          </a:scene3d>
        </p:spPr>
        <p:txBody>
          <a:bodyPr wrap="square">
            <a:spAutoFit/>
            <a:sp3d extrusionH="57150">
              <a:bevelT w="38100" h="38100"/>
            </a:sp3d>
          </a:bodyPr>
          <a:lstStyle/>
          <a:p>
            <a:pPr marL="457200" indent="-457200">
              <a:buFont typeface="Arial" panose="020B0604020202020204" pitchFamily="34" charset="0"/>
              <a:buChar char="•"/>
            </a:pPr>
            <a:r>
              <a:rPr lang="en-CA" sz="2800" b="1" dirty="0">
                <a:ln w="38100">
                  <a:noFill/>
                </a:ln>
                <a:solidFill>
                  <a:srgbClr val="002060"/>
                </a:solidFill>
                <a:effectLst/>
                <a:latin typeface="MV Boli" panose="02000500030200090000" pitchFamily="2" charset="0"/>
                <a:cs typeface="MV Boli" panose="02000500030200090000" pitchFamily="2" charset="0"/>
              </a:rPr>
              <a:t>The brethren </a:t>
            </a:r>
            <a:r>
              <a:rPr lang="en-CA" sz="2800" b="1" dirty="0">
                <a:ln w="38100">
                  <a:noFill/>
                </a:ln>
                <a:solidFill>
                  <a:srgbClr val="002060"/>
                </a:solidFill>
                <a:latin typeface="MV Boli" panose="02000500030200090000" pitchFamily="2" charset="0"/>
                <a:cs typeface="MV Boli" panose="02000500030200090000" pitchFamily="2" charset="0"/>
              </a:rPr>
              <a:t>realize</a:t>
            </a:r>
            <a:r>
              <a:rPr lang="en-CA" sz="2800" b="1" dirty="0">
                <a:ln w="38100">
                  <a:noFill/>
                </a:ln>
                <a:solidFill>
                  <a:srgbClr val="002060"/>
                </a:solidFill>
                <a:effectLst/>
                <a:latin typeface="MV Boli" panose="02000500030200090000" pitchFamily="2" charset="0"/>
                <a:cs typeface="MV Boli" panose="02000500030200090000" pitchFamily="2" charset="0"/>
              </a:rPr>
              <a:t> they are commanded </a:t>
            </a:r>
            <a:br>
              <a:rPr lang="en-CA" sz="2800" b="1" dirty="0">
                <a:ln w="38100">
                  <a:noFill/>
                </a:ln>
                <a:solidFill>
                  <a:srgbClr val="002060"/>
                </a:solidFill>
                <a:effectLst/>
                <a:latin typeface="MV Boli" panose="02000500030200090000" pitchFamily="2" charset="0"/>
                <a:cs typeface="MV Boli" panose="02000500030200090000" pitchFamily="2" charset="0"/>
              </a:rPr>
            </a:br>
            <a:r>
              <a:rPr lang="en-CA" sz="2800" b="1" dirty="0">
                <a:ln w="38100">
                  <a:noFill/>
                </a:ln>
                <a:solidFill>
                  <a:srgbClr val="002060"/>
                </a:solidFill>
                <a:effectLst/>
                <a:latin typeface="MV Boli" panose="02000500030200090000" pitchFamily="2" charset="0"/>
                <a:cs typeface="MV Boli" panose="02000500030200090000" pitchFamily="2" charset="0"/>
              </a:rPr>
              <a:t>to be at Tabernacles to build their sukkot!</a:t>
            </a:r>
            <a:endParaRPr lang="en-CA" sz="2800" b="1" dirty="0">
              <a:ln w="38100">
                <a:noFill/>
              </a:ln>
              <a:solidFill>
                <a:srgbClr val="002060"/>
              </a:solidFill>
              <a:latin typeface="MV Boli" panose="02000500030200090000" pitchFamily="2" charset="0"/>
              <a:cs typeface="MV Boli" panose="02000500030200090000" pitchFamily="2" charset="0"/>
            </a:endParaRPr>
          </a:p>
          <a:p>
            <a:pPr marL="457200" indent="-457200">
              <a:buFont typeface="Arial" panose="020B0604020202020204" pitchFamily="34" charset="0"/>
              <a:buChar char="•"/>
            </a:pPr>
            <a:r>
              <a:rPr lang="en-CA" sz="2800" b="1" dirty="0">
                <a:ln w="38100">
                  <a:noFill/>
                </a:ln>
                <a:solidFill>
                  <a:srgbClr val="0070C0"/>
                </a:solidFill>
                <a:effectLst/>
                <a:latin typeface="MV Boli" panose="02000500030200090000" pitchFamily="2" charset="0"/>
                <a:cs typeface="MV Boli" panose="02000500030200090000" pitchFamily="2" charset="0"/>
              </a:rPr>
              <a:t>They still have 5-6 days to travel</a:t>
            </a:r>
            <a:r>
              <a:rPr lang="en-CA" sz="2800" b="1" dirty="0">
                <a:ln w="38100">
                  <a:noFill/>
                </a:ln>
                <a:solidFill>
                  <a:srgbClr val="0070C0"/>
                </a:solidFill>
                <a:effectLst/>
                <a:latin typeface="Comic Sans MS" panose="030F0702030302020204" pitchFamily="66" charset="0"/>
                <a:cs typeface="MV Boli" panose="02000500030200090000" pitchFamily="2" charset="0"/>
              </a:rPr>
              <a:t>.</a:t>
            </a:r>
            <a:r>
              <a:rPr lang="en-CA" sz="2800" b="1" dirty="0">
                <a:ln w="38100">
                  <a:noFill/>
                </a:ln>
                <a:solidFill>
                  <a:srgbClr val="0070C0"/>
                </a:solidFill>
                <a:effectLst/>
                <a:latin typeface="MV Boli" panose="02000500030200090000" pitchFamily="2" charset="0"/>
                <a:cs typeface="MV Boli" panose="02000500030200090000" pitchFamily="2" charset="0"/>
              </a:rPr>
              <a:t> </a:t>
            </a:r>
            <a:br>
              <a:rPr lang="en-CA" sz="2800" b="1" dirty="0">
                <a:ln w="38100">
                  <a:noFill/>
                </a:ln>
                <a:solidFill>
                  <a:srgbClr val="0070C0"/>
                </a:solidFill>
                <a:effectLst/>
                <a:latin typeface="MV Boli" panose="02000500030200090000" pitchFamily="2" charset="0"/>
                <a:cs typeface="MV Boli" panose="02000500030200090000" pitchFamily="2" charset="0"/>
              </a:rPr>
            </a:br>
            <a:r>
              <a:rPr lang="en-CA" sz="2800" b="1" dirty="0">
                <a:ln w="38100">
                  <a:noFill/>
                </a:ln>
                <a:solidFill>
                  <a:srgbClr val="0070C0"/>
                </a:solidFill>
                <a:latin typeface="MV Boli" panose="02000500030200090000" pitchFamily="2" charset="0"/>
                <a:cs typeface="MV Boli" panose="02000500030200090000" pitchFamily="2" charset="0"/>
              </a:rPr>
              <a:t>T</a:t>
            </a:r>
            <a:r>
              <a:rPr lang="en-CA" sz="2800" b="1" dirty="0">
                <a:ln w="38100">
                  <a:noFill/>
                </a:ln>
                <a:solidFill>
                  <a:srgbClr val="0070C0"/>
                </a:solidFill>
                <a:effectLst/>
                <a:latin typeface="MV Boli" panose="02000500030200090000" pitchFamily="2" charset="0"/>
                <a:cs typeface="MV Boli" panose="02000500030200090000" pitchFamily="2" charset="0"/>
              </a:rPr>
              <a:t>o be at Jerusalem 5-6 days early, </a:t>
            </a:r>
            <a:br>
              <a:rPr lang="en-CA" sz="2800" b="1" dirty="0">
                <a:ln w="38100">
                  <a:noFill/>
                </a:ln>
                <a:solidFill>
                  <a:srgbClr val="0070C0"/>
                </a:solidFill>
                <a:effectLst/>
                <a:latin typeface="MV Boli" panose="02000500030200090000" pitchFamily="2" charset="0"/>
                <a:cs typeface="MV Boli" panose="02000500030200090000" pitchFamily="2" charset="0"/>
              </a:rPr>
            </a:br>
            <a:r>
              <a:rPr lang="en-CA" sz="2800" b="1" dirty="0">
                <a:ln w="38100">
                  <a:noFill/>
                </a:ln>
                <a:solidFill>
                  <a:srgbClr val="0070C0"/>
                </a:solidFill>
                <a:effectLst/>
                <a:latin typeface="MV Boli" panose="02000500030200090000" pitchFamily="2" charset="0"/>
                <a:cs typeface="MV Boli" panose="02000500030200090000" pitchFamily="2" charset="0"/>
              </a:rPr>
              <a:t>they have many Sabbath days to honor </a:t>
            </a:r>
            <a:br>
              <a:rPr lang="en-CA" sz="2800" b="1" dirty="0">
                <a:ln w="38100">
                  <a:noFill/>
                </a:ln>
                <a:solidFill>
                  <a:srgbClr val="0070C0"/>
                </a:solidFill>
                <a:effectLst/>
                <a:latin typeface="MV Boli" panose="02000500030200090000" pitchFamily="2" charset="0"/>
                <a:cs typeface="MV Boli" panose="02000500030200090000" pitchFamily="2" charset="0"/>
              </a:rPr>
            </a:br>
            <a:r>
              <a:rPr lang="en-CA" sz="2800" b="1" dirty="0">
                <a:ln w="38100">
                  <a:noFill/>
                </a:ln>
                <a:solidFill>
                  <a:srgbClr val="0070C0"/>
                </a:solidFill>
                <a:effectLst/>
                <a:latin typeface="MV Boli" panose="02000500030200090000" pitchFamily="2" charset="0"/>
                <a:cs typeface="MV Boli" panose="02000500030200090000" pitchFamily="2" charset="0"/>
              </a:rPr>
              <a:t>with rest </a:t>
            </a:r>
            <a:r>
              <a:rPr lang="en-CA" sz="2400" b="1" dirty="0">
                <a:ln w="38100">
                  <a:noFill/>
                </a:ln>
                <a:solidFill>
                  <a:schemeClr val="accent6">
                    <a:lumMod val="50000"/>
                  </a:schemeClr>
                </a:solidFill>
                <a:latin typeface="MV Boli" panose="02000500030200090000" pitchFamily="2" charset="0"/>
                <a:cs typeface="MV Boli" panose="02000500030200090000" pitchFamily="2" charset="0"/>
              </a:rPr>
              <a:t>(</a:t>
            </a:r>
            <a:r>
              <a:rPr lang="en-CA" sz="2400" b="1" dirty="0">
                <a:ln w="38100">
                  <a:noFill/>
                </a:ln>
                <a:solidFill>
                  <a:schemeClr val="accent6">
                    <a:lumMod val="50000"/>
                  </a:schemeClr>
                </a:solidFill>
                <a:effectLst/>
                <a:latin typeface="MV Boli" panose="02000500030200090000" pitchFamily="2" charset="0"/>
                <a:cs typeface="MV Boli" panose="02000500030200090000" pitchFamily="2" charset="0"/>
              </a:rPr>
              <a:t>Sept 28</a:t>
            </a:r>
            <a:r>
              <a:rPr lang="en-CA" sz="2400" b="1" baseline="30000" dirty="0">
                <a:ln w="38100">
                  <a:noFill/>
                </a:ln>
                <a:solidFill>
                  <a:schemeClr val="accent6">
                    <a:lumMod val="50000"/>
                  </a:schemeClr>
                </a:solidFill>
                <a:effectLst/>
                <a:latin typeface="MV Boli" panose="02000500030200090000" pitchFamily="2" charset="0"/>
                <a:cs typeface="MV Boli" panose="02000500030200090000" pitchFamily="2" charset="0"/>
              </a:rPr>
              <a:t>th</a:t>
            </a:r>
            <a:r>
              <a:rPr lang="en-CA" sz="2400" b="1" dirty="0">
                <a:ln w="38100">
                  <a:noFill/>
                </a:ln>
                <a:solidFill>
                  <a:schemeClr val="accent6">
                    <a:lumMod val="50000"/>
                  </a:schemeClr>
                </a:solidFill>
                <a:latin typeface="MV Boli" panose="02000500030200090000" pitchFamily="2" charset="0"/>
                <a:cs typeface="MV Boli" panose="02000500030200090000" pitchFamily="2" charset="0"/>
              </a:rPr>
              <a:t> Trumpets; Oct 1</a:t>
            </a:r>
            <a:r>
              <a:rPr lang="en-CA" sz="2400" b="1" baseline="30000" dirty="0">
                <a:ln w="38100">
                  <a:noFill/>
                </a:ln>
                <a:solidFill>
                  <a:schemeClr val="accent6">
                    <a:lumMod val="50000"/>
                  </a:schemeClr>
                </a:solidFill>
                <a:latin typeface="MV Boli" panose="02000500030200090000" pitchFamily="2" charset="0"/>
                <a:cs typeface="MV Boli" panose="02000500030200090000" pitchFamily="2" charset="0"/>
              </a:rPr>
              <a:t>st</a:t>
            </a:r>
            <a:r>
              <a:rPr lang="en-CA" sz="2400" b="1" dirty="0">
                <a:ln w="38100">
                  <a:noFill/>
                </a:ln>
                <a:solidFill>
                  <a:schemeClr val="accent6">
                    <a:lumMod val="50000"/>
                  </a:schemeClr>
                </a:solidFill>
                <a:latin typeface="MV Boli" panose="02000500030200090000" pitchFamily="2" charset="0"/>
                <a:cs typeface="MV Boli" panose="02000500030200090000" pitchFamily="2" charset="0"/>
              </a:rPr>
              <a:t> Shabbat &amp; Yom Kippur Oct 8</a:t>
            </a:r>
            <a:r>
              <a:rPr lang="en-CA" sz="2400" b="1" baseline="30000" dirty="0">
                <a:ln w="38100">
                  <a:noFill/>
                </a:ln>
                <a:solidFill>
                  <a:schemeClr val="accent6">
                    <a:lumMod val="50000"/>
                  </a:schemeClr>
                </a:solidFill>
                <a:latin typeface="MV Boli" panose="02000500030200090000" pitchFamily="2" charset="0"/>
                <a:cs typeface="MV Boli" panose="02000500030200090000" pitchFamily="2" charset="0"/>
              </a:rPr>
              <a:t>th</a:t>
            </a:r>
            <a:r>
              <a:rPr lang="en-CA" sz="2400" b="1" dirty="0">
                <a:ln w="38100">
                  <a:noFill/>
                </a:ln>
                <a:solidFill>
                  <a:schemeClr val="accent6">
                    <a:lumMod val="50000"/>
                  </a:schemeClr>
                </a:solidFill>
                <a:latin typeface="MV Boli" panose="02000500030200090000" pitchFamily="2" charset="0"/>
                <a:cs typeface="MV Boli" panose="02000500030200090000" pitchFamily="2" charset="0"/>
              </a:rPr>
              <a:t>)</a:t>
            </a:r>
            <a:r>
              <a:rPr lang="en-CA" sz="2400" b="1" dirty="0">
                <a:ln w="38100">
                  <a:noFill/>
                </a:ln>
                <a:solidFill>
                  <a:schemeClr val="accent6">
                    <a:lumMod val="50000"/>
                  </a:schemeClr>
                </a:solidFill>
                <a:latin typeface="Comic Sans MS" panose="030F0702030302020204" pitchFamily="66" charset="0"/>
                <a:cs typeface="MV Boli" panose="02000500030200090000" pitchFamily="2" charset="0"/>
              </a:rPr>
              <a:t>.</a:t>
            </a:r>
            <a:endParaRPr lang="en-CA" sz="2800" b="1" dirty="0">
              <a:ln w="38100">
                <a:noFill/>
              </a:ln>
              <a:solidFill>
                <a:schemeClr val="accent6">
                  <a:lumMod val="50000"/>
                </a:schemeClr>
              </a:solidFill>
              <a:effectLst/>
              <a:latin typeface="MV Boli" panose="02000500030200090000" pitchFamily="2" charset="0"/>
              <a:cs typeface="MV Boli" panose="02000500030200090000" pitchFamily="2" charset="0"/>
            </a:endParaRPr>
          </a:p>
        </p:txBody>
      </p:sp>
      <p:sp>
        <p:nvSpPr>
          <p:cNvPr id="11" name="Explosion: 14 Points 6">
            <a:extLst>
              <a:ext uri="{FF2B5EF4-FFF2-40B4-BE49-F238E27FC236}">
                <a16:creationId xmlns:a16="http://schemas.microsoft.com/office/drawing/2014/main" id="{BBB24780-FB92-9D8F-6D95-86ADBD8600A7}"/>
              </a:ext>
            </a:extLst>
          </p:cNvPr>
          <p:cNvSpPr/>
          <p:nvPr/>
        </p:nvSpPr>
        <p:spPr>
          <a:xfrm rot="931995">
            <a:off x="9934559" y="1436882"/>
            <a:ext cx="749434" cy="637527"/>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5937 w 21600"/>
              <a:gd name="connsiteY11" fmla="*/ 20002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2702"/>
              <a:gd name="connsiteX1" fmla="*/ 14790 w 21600"/>
              <a:gd name="connsiteY1" fmla="*/ 0 h 22702"/>
              <a:gd name="connsiteX2" fmla="*/ 14525 w 21600"/>
              <a:gd name="connsiteY2" fmla="*/ 5777 h 22702"/>
              <a:gd name="connsiteX3" fmla="*/ 18007 w 21600"/>
              <a:gd name="connsiteY3" fmla="*/ 3172 h 22702"/>
              <a:gd name="connsiteX4" fmla="*/ 16380 w 21600"/>
              <a:gd name="connsiteY4" fmla="*/ 6532 h 22702"/>
              <a:gd name="connsiteX5" fmla="*/ 21600 w 21600"/>
              <a:gd name="connsiteY5" fmla="*/ 6645 h 22702"/>
              <a:gd name="connsiteX6" fmla="*/ 16985 w 21600"/>
              <a:gd name="connsiteY6" fmla="*/ 9402 h 22702"/>
              <a:gd name="connsiteX7" fmla="*/ 18270 w 21600"/>
              <a:gd name="connsiteY7" fmla="*/ 11290 h 22702"/>
              <a:gd name="connsiteX8" fmla="*/ 16380 w 21600"/>
              <a:gd name="connsiteY8" fmla="*/ 12310 h 22702"/>
              <a:gd name="connsiteX9" fmla="*/ 18877 w 21600"/>
              <a:gd name="connsiteY9" fmla="*/ 15632 h 22702"/>
              <a:gd name="connsiteX10" fmla="*/ 14640 w 21600"/>
              <a:gd name="connsiteY10" fmla="*/ 14350 h 22702"/>
              <a:gd name="connsiteX11" fmla="*/ 15937 w 21600"/>
              <a:gd name="connsiteY11" fmla="*/ 20002 h 22702"/>
              <a:gd name="connsiteX12" fmla="*/ 12180 w 21600"/>
              <a:gd name="connsiteY12" fmla="*/ 15935 h 22702"/>
              <a:gd name="connsiteX13" fmla="*/ 12109 w 21600"/>
              <a:gd name="connsiteY13" fmla="*/ 22702 h 22702"/>
              <a:gd name="connsiteX14" fmla="*/ 9872 w 21600"/>
              <a:gd name="connsiteY14" fmla="*/ 17370 h 22702"/>
              <a:gd name="connsiteX15" fmla="*/ 8700 w 21600"/>
              <a:gd name="connsiteY15" fmla="*/ 19712 h 22702"/>
              <a:gd name="connsiteX16" fmla="*/ 7527 w 21600"/>
              <a:gd name="connsiteY16" fmla="*/ 18125 h 22702"/>
              <a:gd name="connsiteX17" fmla="*/ 4917 w 21600"/>
              <a:gd name="connsiteY17" fmla="*/ 21600 h 22702"/>
              <a:gd name="connsiteX18" fmla="*/ 4805 w 21600"/>
              <a:gd name="connsiteY18" fmla="*/ 18240 h 22702"/>
              <a:gd name="connsiteX19" fmla="*/ 1285 w 21600"/>
              <a:gd name="connsiteY19" fmla="*/ 17825 h 22702"/>
              <a:gd name="connsiteX20" fmla="*/ 3330 w 21600"/>
              <a:gd name="connsiteY20" fmla="*/ 15370 h 22702"/>
              <a:gd name="connsiteX21" fmla="*/ 0 w 21600"/>
              <a:gd name="connsiteY21" fmla="*/ 12877 h 22702"/>
              <a:gd name="connsiteX22" fmla="*/ 3935 w 21600"/>
              <a:gd name="connsiteY22" fmla="*/ 11592 h 22702"/>
              <a:gd name="connsiteX23" fmla="*/ 1172 w 21600"/>
              <a:gd name="connsiteY23" fmla="*/ 8270 h 22702"/>
              <a:gd name="connsiteX24" fmla="*/ 5372 w 21600"/>
              <a:gd name="connsiteY24" fmla="*/ 7817 h 22702"/>
              <a:gd name="connsiteX25" fmla="*/ 4502 w 21600"/>
              <a:gd name="connsiteY25" fmla="*/ 3625 h 22702"/>
              <a:gd name="connsiteX26" fmla="*/ 8550 w 21600"/>
              <a:gd name="connsiteY26" fmla="*/ 6382 h 22702"/>
              <a:gd name="connsiteX27" fmla="*/ 9722 w 21600"/>
              <a:gd name="connsiteY27" fmla="*/ 1887 h 22702"/>
              <a:gd name="connsiteX28" fmla="*/ 11462 w 21600"/>
              <a:gd name="connsiteY28" fmla="*/ 4342 h 22702"/>
              <a:gd name="connsiteX0" fmla="*/ 11462 w 21600"/>
              <a:gd name="connsiteY0" fmla="*/ 4342 h 23923"/>
              <a:gd name="connsiteX1" fmla="*/ 14790 w 21600"/>
              <a:gd name="connsiteY1" fmla="*/ 0 h 23923"/>
              <a:gd name="connsiteX2" fmla="*/ 14525 w 21600"/>
              <a:gd name="connsiteY2" fmla="*/ 5777 h 23923"/>
              <a:gd name="connsiteX3" fmla="*/ 18007 w 21600"/>
              <a:gd name="connsiteY3" fmla="*/ 3172 h 23923"/>
              <a:gd name="connsiteX4" fmla="*/ 16380 w 21600"/>
              <a:gd name="connsiteY4" fmla="*/ 6532 h 23923"/>
              <a:gd name="connsiteX5" fmla="*/ 21600 w 21600"/>
              <a:gd name="connsiteY5" fmla="*/ 6645 h 23923"/>
              <a:gd name="connsiteX6" fmla="*/ 16985 w 21600"/>
              <a:gd name="connsiteY6" fmla="*/ 9402 h 23923"/>
              <a:gd name="connsiteX7" fmla="*/ 18270 w 21600"/>
              <a:gd name="connsiteY7" fmla="*/ 11290 h 23923"/>
              <a:gd name="connsiteX8" fmla="*/ 16380 w 21600"/>
              <a:gd name="connsiteY8" fmla="*/ 12310 h 23923"/>
              <a:gd name="connsiteX9" fmla="*/ 18877 w 21600"/>
              <a:gd name="connsiteY9" fmla="*/ 15632 h 23923"/>
              <a:gd name="connsiteX10" fmla="*/ 14640 w 21600"/>
              <a:gd name="connsiteY10" fmla="*/ 14350 h 23923"/>
              <a:gd name="connsiteX11" fmla="*/ 15937 w 21600"/>
              <a:gd name="connsiteY11" fmla="*/ 20002 h 23923"/>
              <a:gd name="connsiteX12" fmla="*/ 12180 w 21600"/>
              <a:gd name="connsiteY12" fmla="*/ 15935 h 23923"/>
              <a:gd name="connsiteX13" fmla="*/ 12109 w 21600"/>
              <a:gd name="connsiteY13" fmla="*/ 22702 h 23923"/>
              <a:gd name="connsiteX14" fmla="*/ 9872 w 21600"/>
              <a:gd name="connsiteY14" fmla="*/ 17370 h 23923"/>
              <a:gd name="connsiteX15" fmla="*/ 8700 w 21600"/>
              <a:gd name="connsiteY15" fmla="*/ 23923 h 23923"/>
              <a:gd name="connsiteX16" fmla="*/ 7527 w 21600"/>
              <a:gd name="connsiteY16" fmla="*/ 18125 h 23923"/>
              <a:gd name="connsiteX17" fmla="*/ 4917 w 21600"/>
              <a:gd name="connsiteY17" fmla="*/ 21600 h 23923"/>
              <a:gd name="connsiteX18" fmla="*/ 4805 w 21600"/>
              <a:gd name="connsiteY18" fmla="*/ 18240 h 23923"/>
              <a:gd name="connsiteX19" fmla="*/ 1285 w 21600"/>
              <a:gd name="connsiteY19" fmla="*/ 17825 h 23923"/>
              <a:gd name="connsiteX20" fmla="*/ 3330 w 21600"/>
              <a:gd name="connsiteY20" fmla="*/ 15370 h 23923"/>
              <a:gd name="connsiteX21" fmla="*/ 0 w 21600"/>
              <a:gd name="connsiteY21" fmla="*/ 12877 h 23923"/>
              <a:gd name="connsiteX22" fmla="*/ 3935 w 21600"/>
              <a:gd name="connsiteY22" fmla="*/ 11592 h 23923"/>
              <a:gd name="connsiteX23" fmla="*/ 1172 w 21600"/>
              <a:gd name="connsiteY23" fmla="*/ 8270 h 23923"/>
              <a:gd name="connsiteX24" fmla="*/ 5372 w 21600"/>
              <a:gd name="connsiteY24" fmla="*/ 7817 h 23923"/>
              <a:gd name="connsiteX25" fmla="*/ 4502 w 21600"/>
              <a:gd name="connsiteY25" fmla="*/ 3625 h 23923"/>
              <a:gd name="connsiteX26" fmla="*/ 8550 w 21600"/>
              <a:gd name="connsiteY26" fmla="*/ 6382 h 23923"/>
              <a:gd name="connsiteX27" fmla="*/ 9722 w 21600"/>
              <a:gd name="connsiteY27" fmla="*/ 1887 h 23923"/>
              <a:gd name="connsiteX28" fmla="*/ 11462 w 21600"/>
              <a:gd name="connsiteY28" fmla="*/ 4342 h 2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600" h="23923">
                <a:moveTo>
                  <a:pt x="11462" y="4342"/>
                </a:moveTo>
                <a:lnTo>
                  <a:pt x="14790" y="0"/>
                </a:lnTo>
                <a:cubicBezTo>
                  <a:pt x="14702" y="1926"/>
                  <a:pt x="14613" y="3851"/>
                  <a:pt x="14525" y="5777"/>
                </a:cubicBezTo>
                <a:lnTo>
                  <a:pt x="18007" y="3172"/>
                </a:lnTo>
                <a:lnTo>
                  <a:pt x="16380" y="6532"/>
                </a:lnTo>
                <a:lnTo>
                  <a:pt x="21600" y="6645"/>
                </a:lnTo>
                <a:lnTo>
                  <a:pt x="16985" y="9402"/>
                </a:lnTo>
                <a:lnTo>
                  <a:pt x="18270" y="11290"/>
                </a:lnTo>
                <a:lnTo>
                  <a:pt x="16380" y="12310"/>
                </a:lnTo>
                <a:lnTo>
                  <a:pt x="18877" y="15632"/>
                </a:lnTo>
                <a:lnTo>
                  <a:pt x="14640" y="14350"/>
                </a:lnTo>
                <a:cubicBezTo>
                  <a:pt x="14741" y="15357"/>
                  <a:pt x="15836" y="18995"/>
                  <a:pt x="15937" y="20002"/>
                </a:cubicBezTo>
                <a:lnTo>
                  <a:pt x="12180" y="15935"/>
                </a:lnTo>
                <a:cubicBezTo>
                  <a:pt x="12156" y="18191"/>
                  <a:pt x="12133" y="20446"/>
                  <a:pt x="12109" y="22702"/>
                </a:cubicBezTo>
                <a:lnTo>
                  <a:pt x="9872" y="17370"/>
                </a:lnTo>
                <a:lnTo>
                  <a:pt x="8700" y="23923"/>
                </a:lnTo>
                <a:lnTo>
                  <a:pt x="7527" y="18125"/>
                </a:lnTo>
                <a:lnTo>
                  <a:pt x="4917" y="21600"/>
                </a:lnTo>
                <a:cubicBezTo>
                  <a:pt x="4880" y="20480"/>
                  <a:pt x="4842" y="19360"/>
                  <a:pt x="4805" y="18240"/>
                </a:cubicBezTo>
                <a:lnTo>
                  <a:pt x="1285" y="17825"/>
                </a:lnTo>
                <a:lnTo>
                  <a:pt x="3330" y="15370"/>
                </a:lnTo>
                <a:lnTo>
                  <a:pt x="0" y="12877"/>
                </a:lnTo>
                <a:lnTo>
                  <a:pt x="3935" y="11592"/>
                </a:lnTo>
                <a:lnTo>
                  <a:pt x="1172" y="8270"/>
                </a:lnTo>
                <a:lnTo>
                  <a:pt x="5372" y="7817"/>
                </a:lnTo>
                <a:lnTo>
                  <a:pt x="4502" y="3625"/>
                </a:lnTo>
                <a:lnTo>
                  <a:pt x="8550" y="6382"/>
                </a:lnTo>
                <a:lnTo>
                  <a:pt x="9722" y="1887"/>
                </a:lnTo>
                <a:lnTo>
                  <a:pt x="11462" y="4342"/>
                </a:lnTo>
                <a:close/>
              </a:path>
            </a:pathLst>
          </a:custGeom>
          <a:solidFill>
            <a:srgbClr val="FF0000">
              <a:alpha val="54000"/>
            </a:srgb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9BC9E9F-40A8-5C1F-985F-4E234516E56E}"/>
              </a:ext>
            </a:extLst>
          </p:cNvPr>
          <p:cNvSpPr txBox="1"/>
          <p:nvPr/>
        </p:nvSpPr>
        <p:spPr>
          <a:xfrm>
            <a:off x="-352818" y="5197304"/>
            <a:ext cx="9014872" cy="1508105"/>
          </a:xfrm>
          <a:prstGeom prst="rect">
            <a:avLst/>
          </a:prstGeom>
          <a:noFill/>
          <a:effectLst/>
        </p:spPr>
        <p:txBody>
          <a:bodyPr wrap="square">
            <a:spAutoFit/>
            <a:scene3d>
              <a:camera prst="orthographicFront"/>
              <a:lightRig rig="threePt" dir="t"/>
            </a:scene3d>
            <a:sp3d extrusionH="57150">
              <a:bevelT w="82550" h="38100" prst="coolSlant"/>
            </a:sp3d>
          </a:bodyPr>
          <a:lstStyle/>
          <a:p>
            <a:pPr algn="ctr"/>
            <a:r>
              <a:rPr lang="en-US" sz="4600" b="1" dirty="0">
                <a:ln>
                  <a:solidFill>
                    <a:srgbClr val="002060"/>
                  </a:solidFill>
                </a:ln>
                <a:solidFill>
                  <a:srgbClr val="7030A0"/>
                </a:solidFill>
                <a:effectLst>
                  <a:glow rad="215900">
                    <a:schemeClr val="bg1">
                      <a:alpha val="77000"/>
                    </a:schemeClr>
                  </a:glow>
                </a:effectLst>
                <a:latin typeface="Poor Richard" panose="02080502050505020702" pitchFamily="18" charset="0"/>
              </a:rPr>
              <a:t>Question:  When do you think the brethren would have left Galilee?</a:t>
            </a:r>
          </a:p>
        </p:txBody>
      </p:sp>
      <p:sp>
        <p:nvSpPr>
          <p:cNvPr id="3" name="Pentagon 2">
            <a:extLst>
              <a:ext uri="{FF2B5EF4-FFF2-40B4-BE49-F238E27FC236}">
                <a16:creationId xmlns:a16="http://schemas.microsoft.com/office/drawing/2014/main" id="{0B6CEB43-279A-49B2-62B7-1749BFB8760D}"/>
              </a:ext>
            </a:extLst>
          </p:cNvPr>
          <p:cNvSpPr/>
          <p:nvPr/>
        </p:nvSpPr>
        <p:spPr>
          <a:xfrm>
            <a:off x="10084565" y="4933632"/>
            <a:ext cx="451156" cy="406298"/>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9" name="Pentagon 38"/>
          <p:cNvSpPr/>
          <p:nvPr/>
        </p:nvSpPr>
        <p:spPr>
          <a:xfrm>
            <a:off x="10936046" y="4627089"/>
            <a:ext cx="451156" cy="406298"/>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5173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16" presetClass="entr" presetSubtype="21" fill="hold" grpId="0" nodeType="afterEffect">
                                  <p:stCondLst>
                                    <p:cond delay="200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1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652">
                                          <p:stCondLst>
                                            <p:cond delay="0"/>
                                          </p:stCondLst>
                                        </p:cTn>
                                        <p:tgtEl>
                                          <p:spTgt spid="6"/>
                                        </p:tgtEl>
                                      </p:cBhvr>
                                    </p:animEffect>
                                    <p:anim calcmode="lin" valueType="num">
                                      <p:cBhvr>
                                        <p:cTn id="19" dur="2050"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747"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747" tmFilter="0, 0; 0.125,0.2665; 0.25,0.4; 0.375,0.465; 0.5,0.5;  0.625,0.535; 0.75,0.6; 0.875,0.7335; 1,1">
                                          <p:stCondLst>
                                            <p:cond delay="747"/>
                                          </p:stCondLst>
                                        </p:cTn>
                                        <p:tgtEl>
                                          <p:spTgt spid="6"/>
                                        </p:tgtEl>
                                        <p:attrNameLst>
                                          <p:attrName>ppt_y</p:attrName>
                                        </p:attrNameLst>
                                      </p:cBhvr>
                                      <p:tavLst>
                                        <p:tav tm="0" fmla="#ppt_y-sin(pi*$)/9">
                                          <p:val>
                                            <p:fltVal val="0"/>
                                          </p:val>
                                        </p:tav>
                                        <p:tav tm="100000">
                                          <p:val>
                                            <p:fltVal val="1"/>
                                          </p:val>
                                        </p:tav>
                                      </p:tavLst>
                                    </p:anim>
                                    <p:anim calcmode="lin" valueType="num">
                                      <p:cBhvr>
                                        <p:cTn id="22" dur="373" tmFilter="0, 0; 0.125,0.2665; 0.25,0.4; 0.375,0.465; 0.5,0.5;  0.625,0.535; 0.75,0.6; 0.875,0.7335; 1,1">
                                          <p:stCondLst>
                                            <p:cond delay="1490"/>
                                          </p:stCondLst>
                                        </p:cTn>
                                        <p:tgtEl>
                                          <p:spTgt spid="6"/>
                                        </p:tgtEl>
                                        <p:attrNameLst>
                                          <p:attrName>ppt_y</p:attrName>
                                        </p:attrNameLst>
                                      </p:cBhvr>
                                      <p:tavLst>
                                        <p:tav tm="0" fmla="#ppt_y-sin(pi*$)/27">
                                          <p:val>
                                            <p:fltVal val="0"/>
                                          </p:val>
                                        </p:tav>
                                        <p:tav tm="100000">
                                          <p:val>
                                            <p:fltVal val="1"/>
                                          </p:val>
                                        </p:tav>
                                      </p:tavLst>
                                    </p:anim>
                                    <p:anim calcmode="lin" valueType="num">
                                      <p:cBhvr>
                                        <p:cTn id="23" dur="185" tmFilter="0, 0; 0.125,0.2665; 0.25,0.4; 0.375,0.465; 0.5,0.5;  0.625,0.535; 0.75,0.6; 0.875,0.7335; 1,1">
                                          <p:stCondLst>
                                            <p:cond delay="1863"/>
                                          </p:stCondLst>
                                        </p:cTn>
                                        <p:tgtEl>
                                          <p:spTgt spid="6"/>
                                        </p:tgtEl>
                                        <p:attrNameLst>
                                          <p:attrName>ppt_y</p:attrName>
                                        </p:attrNameLst>
                                      </p:cBhvr>
                                      <p:tavLst>
                                        <p:tav tm="0" fmla="#ppt_y-sin(pi*$)/81">
                                          <p:val>
                                            <p:fltVal val="0"/>
                                          </p:val>
                                        </p:tav>
                                        <p:tav tm="100000">
                                          <p:val>
                                            <p:fltVal val="1"/>
                                          </p:val>
                                        </p:tav>
                                      </p:tavLst>
                                    </p:anim>
                                    <p:animScale>
                                      <p:cBhvr>
                                        <p:cTn id="24" dur="29">
                                          <p:stCondLst>
                                            <p:cond delay="731"/>
                                          </p:stCondLst>
                                        </p:cTn>
                                        <p:tgtEl>
                                          <p:spTgt spid="6"/>
                                        </p:tgtEl>
                                      </p:cBhvr>
                                      <p:to x="100000" y="60000"/>
                                    </p:animScale>
                                    <p:animScale>
                                      <p:cBhvr>
                                        <p:cTn id="25" dur="187" decel="50000">
                                          <p:stCondLst>
                                            <p:cond delay="761"/>
                                          </p:stCondLst>
                                        </p:cTn>
                                        <p:tgtEl>
                                          <p:spTgt spid="6"/>
                                        </p:tgtEl>
                                      </p:cBhvr>
                                      <p:to x="100000" y="100000"/>
                                    </p:animScale>
                                    <p:animScale>
                                      <p:cBhvr>
                                        <p:cTn id="26" dur="29">
                                          <p:stCondLst>
                                            <p:cond delay="1476"/>
                                          </p:stCondLst>
                                        </p:cTn>
                                        <p:tgtEl>
                                          <p:spTgt spid="6"/>
                                        </p:tgtEl>
                                      </p:cBhvr>
                                      <p:to x="100000" y="80000"/>
                                    </p:animScale>
                                    <p:animScale>
                                      <p:cBhvr>
                                        <p:cTn id="27" dur="187" decel="50000">
                                          <p:stCondLst>
                                            <p:cond delay="1505"/>
                                          </p:stCondLst>
                                        </p:cTn>
                                        <p:tgtEl>
                                          <p:spTgt spid="6"/>
                                        </p:tgtEl>
                                      </p:cBhvr>
                                      <p:to x="100000" y="100000"/>
                                    </p:animScale>
                                    <p:animScale>
                                      <p:cBhvr>
                                        <p:cTn id="28" dur="29">
                                          <p:stCondLst>
                                            <p:cond delay="1847"/>
                                          </p:stCondLst>
                                        </p:cTn>
                                        <p:tgtEl>
                                          <p:spTgt spid="6"/>
                                        </p:tgtEl>
                                      </p:cBhvr>
                                      <p:to x="100000" y="90000"/>
                                    </p:animScale>
                                    <p:animScale>
                                      <p:cBhvr>
                                        <p:cTn id="29" dur="187" decel="50000">
                                          <p:stCondLst>
                                            <p:cond delay="1876"/>
                                          </p:stCondLst>
                                        </p:cTn>
                                        <p:tgtEl>
                                          <p:spTgt spid="6"/>
                                        </p:tgtEl>
                                      </p:cBhvr>
                                      <p:to x="100000" y="100000"/>
                                    </p:animScale>
                                    <p:animScale>
                                      <p:cBhvr>
                                        <p:cTn id="30" dur="29">
                                          <p:stCondLst>
                                            <p:cond delay="2034"/>
                                          </p:stCondLst>
                                        </p:cTn>
                                        <p:tgtEl>
                                          <p:spTgt spid="6"/>
                                        </p:tgtEl>
                                      </p:cBhvr>
                                      <p:to x="100000" y="95000"/>
                                    </p:animScale>
                                    <p:animScale>
                                      <p:cBhvr>
                                        <p:cTn id="31" dur="187" decel="50000">
                                          <p:stCondLst>
                                            <p:cond delay="2063"/>
                                          </p:stCondLst>
                                        </p:cTn>
                                        <p:tgtEl>
                                          <p:spTgt spid="6"/>
                                        </p:tgtEl>
                                      </p:cBhvr>
                                      <p:to x="100000" y="100000"/>
                                    </p:animScale>
                                  </p:childTnLst>
                                </p:cTn>
                              </p:par>
                            </p:childTnLst>
                          </p:cTn>
                        </p:par>
                        <p:par>
                          <p:cTn id="32" fill="hold">
                            <p:stCondLst>
                              <p:cond delay="2250"/>
                            </p:stCondLst>
                            <p:childTnLst>
                              <p:par>
                                <p:cTn id="33" presetID="26"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725">
                                          <p:stCondLst>
                                            <p:cond delay="0"/>
                                          </p:stCondLst>
                                        </p:cTn>
                                        <p:tgtEl>
                                          <p:spTgt spid="11"/>
                                        </p:tgtEl>
                                      </p:cBhvr>
                                    </p:animEffect>
                                    <p:anim calcmode="lin" valueType="num">
                                      <p:cBhvr>
                                        <p:cTn id="36" dur="2278"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7" dur="830"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8" dur="830" tmFilter="0, 0; 0.125,0.2665; 0.25,0.4; 0.375,0.465; 0.5,0.5;  0.625,0.535; 0.75,0.6; 0.875,0.7335; 1,1">
                                          <p:stCondLst>
                                            <p:cond delay="830"/>
                                          </p:stCondLst>
                                        </p:cTn>
                                        <p:tgtEl>
                                          <p:spTgt spid="11"/>
                                        </p:tgtEl>
                                        <p:attrNameLst>
                                          <p:attrName>ppt_y</p:attrName>
                                        </p:attrNameLst>
                                      </p:cBhvr>
                                      <p:tavLst>
                                        <p:tav tm="0" fmla="#ppt_y-sin(pi*$)/9">
                                          <p:val>
                                            <p:fltVal val="0"/>
                                          </p:val>
                                        </p:tav>
                                        <p:tav tm="100000">
                                          <p:val>
                                            <p:fltVal val="1"/>
                                          </p:val>
                                        </p:tav>
                                      </p:tavLst>
                                    </p:anim>
                                    <p:anim calcmode="lin" valueType="num">
                                      <p:cBhvr>
                                        <p:cTn id="39" dur="415" tmFilter="0, 0; 0.125,0.2665; 0.25,0.4; 0.375,0.465; 0.5,0.5;  0.625,0.535; 0.75,0.6; 0.875,0.7335; 1,1">
                                          <p:stCondLst>
                                            <p:cond delay="1655"/>
                                          </p:stCondLst>
                                        </p:cTn>
                                        <p:tgtEl>
                                          <p:spTgt spid="11"/>
                                        </p:tgtEl>
                                        <p:attrNameLst>
                                          <p:attrName>ppt_y</p:attrName>
                                        </p:attrNameLst>
                                      </p:cBhvr>
                                      <p:tavLst>
                                        <p:tav tm="0" fmla="#ppt_y-sin(pi*$)/27">
                                          <p:val>
                                            <p:fltVal val="0"/>
                                          </p:val>
                                        </p:tav>
                                        <p:tav tm="100000">
                                          <p:val>
                                            <p:fltVal val="1"/>
                                          </p:val>
                                        </p:tav>
                                      </p:tavLst>
                                    </p:anim>
                                    <p:anim calcmode="lin" valueType="num">
                                      <p:cBhvr>
                                        <p:cTn id="40" dur="205" tmFilter="0, 0; 0.125,0.2665; 0.25,0.4; 0.375,0.465; 0.5,0.5;  0.625,0.535; 0.75,0.6; 0.875,0.7335; 1,1">
                                          <p:stCondLst>
                                            <p:cond delay="2070"/>
                                          </p:stCondLst>
                                        </p:cTn>
                                        <p:tgtEl>
                                          <p:spTgt spid="11"/>
                                        </p:tgtEl>
                                        <p:attrNameLst>
                                          <p:attrName>ppt_y</p:attrName>
                                        </p:attrNameLst>
                                      </p:cBhvr>
                                      <p:tavLst>
                                        <p:tav tm="0" fmla="#ppt_y-sin(pi*$)/81">
                                          <p:val>
                                            <p:fltVal val="0"/>
                                          </p:val>
                                        </p:tav>
                                        <p:tav tm="100000">
                                          <p:val>
                                            <p:fltVal val="1"/>
                                          </p:val>
                                        </p:tav>
                                      </p:tavLst>
                                    </p:anim>
                                    <p:animScale>
                                      <p:cBhvr>
                                        <p:cTn id="41" dur="33">
                                          <p:stCondLst>
                                            <p:cond delay="812"/>
                                          </p:stCondLst>
                                        </p:cTn>
                                        <p:tgtEl>
                                          <p:spTgt spid="11"/>
                                        </p:tgtEl>
                                      </p:cBhvr>
                                      <p:to x="100000" y="60000"/>
                                    </p:animScale>
                                    <p:animScale>
                                      <p:cBhvr>
                                        <p:cTn id="42" dur="207" decel="50000">
                                          <p:stCondLst>
                                            <p:cond delay="845"/>
                                          </p:stCondLst>
                                        </p:cTn>
                                        <p:tgtEl>
                                          <p:spTgt spid="11"/>
                                        </p:tgtEl>
                                      </p:cBhvr>
                                      <p:to x="100000" y="100000"/>
                                    </p:animScale>
                                    <p:animScale>
                                      <p:cBhvr>
                                        <p:cTn id="43" dur="33">
                                          <p:stCondLst>
                                            <p:cond delay="1640"/>
                                          </p:stCondLst>
                                        </p:cTn>
                                        <p:tgtEl>
                                          <p:spTgt spid="11"/>
                                        </p:tgtEl>
                                      </p:cBhvr>
                                      <p:to x="100000" y="80000"/>
                                    </p:animScale>
                                    <p:animScale>
                                      <p:cBhvr>
                                        <p:cTn id="44" dur="207" decel="50000">
                                          <p:stCondLst>
                                            <p:cond delay="1673"/>
                                          </p:stCondLst>
                                        </p:cTn>
                                        <p:tgtEl>
                                          <p:spTgt spid="11"/>
                                        </p:tgtEl>
                                      </p:cBhvr>
                                      <p:to x="100000" y="100000"/>
                                    </p:animScale>
                                    <p:animScale>
                                      <p:cBhvr>
                                        <p:cTn id="45" dur="33">
                                          <p:stCondLst>
                                            <p:cond delay="2052"/>
                                          </p:stCondLst>
                                        </p:cTn>
                                        <p:tgtEl>
                                          <p:spTgt spid="11"/>
                                        </p:tgtEl>
                                      </p:cBhvr>
                                      <p:to x="100000" y="90000"/>
                                    </p:animScale>
                                    <p:animScale>
                                      <p:cBhvr>
                                        <p:cTn id="46" dur="207" decel="50000">
                                          <p:stCondLst>
                                            <p:cond delay="2085"/>
                                          </p:stCondLst>
                                        </p:cTn>
                                        <p:tgtEl>
                                          <p:spTgt spid="11"/>
                                        </p:tgtEl>
                                      </p:cBhvr>
                                      <p:to x="100000" y="100000"/>
                                    </p:animScale>
                                    <p:animScale>
                                      <p:cBhvr>
                                        <p:cTn id="47" dur="33">
                                          <p:stCondLst>
                                            <p:cond delay="2260"/>
                                          </p:stCondLst>
                                        </p:cTn>
                                        <p:tgtEl>
                                          <p:spTgt spid="11"/>
                                        </p:tgtEl>
                                      </p:cBhvr>
                                      <p:to x="100000" y="95000"/>
                                    </p:animScale>
                                    <p:animScale>
                                      <p:cBhvr>
                                        <p:cTn id="48" dur="207" decel="50000">
                                          <p:stCondLst>
                                            <p:cond delay="2293"/>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accent1">
                <a:lumMod val="40000"/>
                <a:lumOff val="60000"/>
                <a:alpha val="74000"/>
              </a:schemeClr>
            </a:gs>
            <a:gs pos="0">
              <a:srgbClr val="FF99FF"/>
            </a:gs>
            <a:gs pos="95000">
              <a:schemeClr val="accent4">
                <a:alpha val="72000"/>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56</a:t>
            </a:fld>
            <a:endParaRPr lang="en-US" dirty="0">
              <a:solidFill>
                <a:schemeClr val="tx1"/>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02105" y="375113"/>
            <a:ext cx="5141558" cy="4854142"/>
          </a:xfrm>
          <a:prstGeom prst="rect">
            <a:avLst/>
          </a:prstGeom>
          <a:ln w="76200">
            <a:solidFill>
              <a:schemeClr val="tx1">
                <a:lumMod val="65000"/>
                <a:lumOff val="35000"/>
              </a:schemeClr>
            </a:solidFill>
          </a:ln>
          <a:effectLst>
            <a:outerShdw blurRad="76200" dir="13500000" sy="23000" kx="1200000" algn="br" rotWithShape="0">
              <a:prstClr val="black">
                <a:alpha val="20000"/>
              </a:prstClr>
            </a:outerShdw>
          </a:effectLst>
        </p:spPr>
      </p:pic>
      <p:sp>
        <p:nvSpPr>
          <p:cNvPr id="47" name="Rectangle 46"/>
          <p:cNvSpPr/>
          <p:nvPr/>
        </p:nvSpPr>
        <p:spPr>
          <a:xfrm>
            <a:off x="9339991" y="3511672"/>
            <a:ext cx="766493" cy="537260"/>
          </a:xfrm>
          <a:prstGeom prst="rect">
            <a:avLst/>
          </a:prstGeom>
          <a:solidFill>
            <a:srgbClr val="FF0000">
              <a:alpha val="20000"/>
            </a:srgbClr>
          </a:solidFill>
          <a:ln w="5715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8" name="Plaque 47"/>
          <p:cNvSpPr/>
          <p:nvPr/>
        </p:nvSpPr>
        <p:spPr>
          <a:xfrm>
            <a:off x="7552558" y="3007777"/>
            <a:ext cx="675843" cy="537260"/>
          </a:xfrm>
          <a:prstGeom prst="plaque">
            <a:avLst/>
          </a:prstGeom>
          <a:solidFill>
            <a:srgbClr val="002060">
              <a:alpha val="30000"/>
            </a:srgbClr>
          </a:solidFill>
          <a:ln w="57150">
            <a:solidFill>
              <a:schemeClr val="accent1">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0" name="Rounded Rectangle 29">
            <a:extLst>
              <a:ext uri="{FF2B5EF4-FFF2-40B4-BE49-F238E27FC236}">
                <a16:creationId xmlns:a16="http://schemas.microsoft.com/office/drawing/2014/main" id="{7744D4FB-981D-62CC-B0B8-EF6903574E83}"/>
              </a:ext>
            </a:extLst>
          </p:cNvPr>
          <p:cNvSpPr/>
          <p:nvPr/>
        </p:nvSpPr>
        <p:spPr>
          <a:xfrm>
            <a:off x="7283965" y="1584087"/>
            <a:ext cx="2087810" cy="359305"/>
          </a:xfrm>
          <a:prstGeom prst="roundRect">
            <a:avLst>
              <a:gd name="adj" fmla="val 50000"/>
            </a:avLst>
          </a:prstGeom>
          <a:solidFill>
            <a:schemeClr val="bg1"/>
          </a:solidFill>
          <a:ln w="76200">
            <a:solidFill>
              <a:srgbClr val="FFFF00"/>
            </a:solidFill>
          </a:ln>
          <a:effectLst>
            <a:glow rad="228600">
              <a:schemeClr val="accent5">
                <a:satMod val="175000"/>
                <a:alpha val="96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29 CE</a:t>
            </a:r>
            <a:r>
              <a:rPr kumimoji="0" lang="en-CA" sz="2400" b="0" i="0" u="none" strike="noStrike" kern="1200" cap="none" spc="0" normalizeH="0" baseline="0" noProof="0" dirty="0">
                <a:ln>
                  <a:noFill/>
                </a:ln>
                <a:solidFill>
                  <a:prstClr val="black"/>
                </a:solidFill>
                <a:effectLst/>
                <a:uLnTx/>
                <a:uFillTx/>
                <a:latin typeface="Trebuchet MS"/>
                <a:ea typeface="+mn-ea"/>
                <a:cs typeface="+mn-cs"/>
              </a:rPr>
              <a:t>/</a:t>
            </a:r>
            <a:r>
              <a:rPr kumimoji="0" lang="en-CA" sz="2400" b="0" i="0" u="sng"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30</a:t>
            </a:r>
            <a:r>
              <a:rPr kumimoji="0" lang="en-CA" sz="24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 </a:t>
            </a:r>
            <a:r>
              <a:rPr kumimoji="0" lang="en-CA" sz="2400" b="0" i="0" u="none"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CC</a:t>
            </a:r>
          </a:p>
        </p:txBody>
      </p:sp>
      <p:sp>
        <p:nvSpPr>
          <p:cNvPr id="25" name="TextBox 24">
            <a:extLst>
              <a:ext uri="{FF2B5EF4-FFF2-40B4-BE49-F238E27FC236}">
                <a16:creationId xmlns:a16="http://schemas.microsoft.com/office/drawing/2014/main" id="{D42E4526-8C10-CC13-441A-22BA5317FE4D}"/>
              </a:ext>
            </a:extLst>
          </p:cNvPr>
          <p:cNvSpPr txBox="1"/>
          <p:nvPr/>
        </p:nvSpPr>
        <p:spPr>
          <a:xfrm>
            <a:off x="6702105" y="4094723"/>
            <a:ext cx="5141558" cy="584775"/>
          </a:xfrm>
          <a:prstGeom prst="rect">
            <a:avLst/>
          </a:prstGeom>
          <a:noFill/>
        </p:spPr>
        <p:txBody>
          <a:bodyPr wrap="square" rtlCol="0">
            <a:spAutoFit/>
            <a:scene3d>
              <a:camera prst="orthographicFront"/>
              <a:lightRig rig="threePt" dir="t"/>
            </a:scene3d>
            <a:sp3d extrusionH="57150">
              <a:bevelT w="38100" h="38100"/>
            </a:sp3d>
          </a:bodyPr>
          <a:lstStyle/>
          <a:p>
            <a:r>
              <a:rPr lang="en-US" sz="1600" b="1" dirty="0">
                <a:solidFill>
                  <a:schemeClr val="tx1">
                    <a:lumMod val="85000"/>
                    <a:lumOff val="15000"/>
                  </a:schemeClr>
                </a:solidFill>
                <a:latin typeface="Arial Rounded MT Bold" panose="020F0704030504030204" pitchFamily="34" charset="0"/>
              </a:rPr>
              <a:t>                7</a:t>
            </a:r>
            <a:r>
              <a:rPr lang="en-US" sz="1600" b="1" baseline="30000" dirty="0">
                <a:solidFill>
                  <a:schemeClr val="tx1">
                    <a:lumMod val="85000"/>
                    <a:lumOff val="15000"/>
                  </a:schemeClr>
                </a:solidFill>
                <a:latin typeface="Arial Rounded MT Bold" panose="020F0704030504030204" pitchFamily="34" charset="0"/>
              </a:rPr>
              <a:t>th</a:t>
            </a:r>
            <a:r>
              <a:rPr lang="en-US" sz="1600" b="1" dirty="0">
                <a:solidFill>
                  <a:schemeClr val="tx1">
                    <a:lumMod val="85000"/>
                    <a:lumOff val="15000"/>
                  </a:schemeClr>
                </a:solidFill>
                <a:latin typeface="Arial Rounded MT Bold" panose="020F0704030504030204" pitchFamily="34" charset="0"/>
              </a:rPr>
              <a:t> Month Trumpets </a:t>
            </a:r>
            <a:br>
              <a:rPr lang="en-US" sz="1600" b="1" dirty="0">
                <a:solidFill>
                  <a:srgbClr val="FF0000"/>
                </a:solidFill>
                <a:latin typeface="Arial Rounded MT Bold" panose="020F0704030504030204" pitchFamily="34" charset="0"/>
              </a:rPr>
            </a:br>
            <a:r>
              <a:rPr lang="en-US" sz="1600" b="1" dirty="0" err="1">
                <a:solidFill>
                  <a:schemeClr val="accent5">
                    <a:lumMod val="50000"/>
                  </a:schemeClr>
                </a:solidFill>
                <a:latin typeface="Arial Rounded MT Bold" panose="020F0704030504030204" pitchFamily="34" charset="0"/>
              </a:rPr>
              <a:t>Cov</a:t>
            </a:r>
            <a:r>
              <a:rPr lang="en-US" sz="1600" b="1" dirty="0">
                <a:solidFill>
                  <a:schemeClr val="accent5">
                    <a:lumMod val="50000"/>
                  </a:schemeClr>
                </a:solidFill>
                <a:latin typeface="Arial Rounded MT Bold" panose="020F0704030504030204" pitchFamily="34" charset="0"/>
              </a:rPr>
              <a:t> Cal Sep 19      </a:t>
            </a:r>
            <a:r>
              <a:rPr lang="en-US" sz="1600" b="1" dirty="0" err="1">
                <a:solidFill>
                  <a:srgbClr val="FF0000"/>
                </a:solidFill>
                <a:latin typeface="Arial Rounded MT Bold" panose="020F0704030504030204" pitchFamily="34" charset="0"/>
              </a:rPr>
              <a:t>Lun</a:t>
            </a:r>
            <a:r>
              <a:rPr lang="en-US" sz="1600" b="1" dirty="0">
                <a:solidFill>
                  <a:srgbClr val="FF0000"/>
                </a:solidFill>
                <a:latin typeface="Arial Rounded MT Bold" panose="020F0704030504030204" pitchFamily="34" charset="0"/>
              </a:rPr>
              <a:t> Cal Sep 28/29 </a:t>
            </a:r>
            <a:endParaRPr lang="en-CA" sz="1100" b="1" dirty="0">
              <a:solidFill>
                <a:srgbClr val="FF0000"/>
              </a:solidFill>
              <a:latin typeface="Arial Rounded MT Bold" panose="020F0704030504030204" pitchFamily="34" charset="0"/>
            </a:endParaRPr>
          </a:p>
        </p:txBody>
      </p:sp>
      <p:pic>
        <p:nvPicPr>
          <p:cNvPr id="13" name="Picture 12">
            <a:extLst>
              <a:ext uri="{FF2B5EF4-FFF2-40B4-BE49-F238E27FC236}">
                <a16:creationId xmlns:a16="http://schemas.microsoft.com/office/drawing/2014/main" id="{F47F0575-3AF5-E37E-4D5D-99D2A0AABC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086" y="2129787"/>
            <a:ext cx="3330689" cy="191419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Rectangle 3">
            <a:extLst>
              <a:ext uri="{FF2B5EF4-FFF2-40B4-BE49-F238E27FC236}">
                <a16:creationId xmlns:a16="http://schemas.microsoft.com/office/drawing/2014/main" id="{7727E3D6-E7A5-B979-9185-349F42B6AA41}"/>
              </a:ext>
            </a:extLst>
          </p:cNvPr>
          <p:cNvSpPr/>
          <p:nvPr/>
        </p:nvSpPr>
        <p:spPr>
          <a:xfrm rot="180000">
            <a:off x="-893903" y="1191509"/>
            <a:ext cx="7071002" cy="1503766"/>
          </a:xfrm>
          <a:prstGeom prst="rect">
            <a:avLst/>
          </a:prstGeom>
          <a:scene3d>
            <a:camera prst="isometricOffAxis1Right"/>
            <a:lightRig rig="threePt" dir="t"/>
          </a:scene3d>
        </p:spPr>
        <p:txBody>
          <a:bodyPr wrap="square">
            <a:prstTxWarp prst="textArchUp">
              <a:avLst/>
            </a:prstTxWarp>
            <a:spAutoFit/>
            <a:sp3d extrusionH="57150">
              <a:bevelT h="25400" prst="softRound"/>
            </a:sp3d>
          </a:bodyPr>
          <a:lstStyle/>
          <a:p>
            <a:pPr algn="ctr"/>
            <a:r>
              <a:rPr lang="en-CA" sz="4400" dirty="0">
                <a:ln w="38100">
                  <a:solidFill>
                    <a:srgbClr val="002060"/>
                  </a:solidFill>
                </a:ln>
                <a:solidFill>
                  <a:schemeClr val="accent2">
                    <a:lumMod val="75000"/>
                  </a:schemeClr>
                </a:solidFill>
                <a:effectLst>
                  <a:glow rad="127000">
                    <a:schemeClr val="bg1"/>
                  </a:glow>
                </a:effectLst>
                <a:latin typeface="Rockwell Extra Bold" panose="02060903040505020403" pitchFamily="18" charset="0"/>
              </a:rPr>
              <a:t>It appears </a:t>
            </a:r>
            <a:r>
              <a:rPr lang="en-CA" sz="4400" dirty="0">
                <a:ln w="38100">
                  <a:solidFill>
                    <a:srgbClr val="002060"/>
                  </a:solidFill>
                </a:ln>
                <a:solidFill>
                  <a:srgbClr val="FF0000"/>
                </a:solidFill>
                <a:effectLst>
                  <a:glow rad="127000">
                    <a:schemeClr val="bg1"/>
                  </a:glow>
                </a:effectLst>
                <a:latin typeface="Rockwell Extra Bold" panose="02060903040505020403" pitchFamily="18" charset="0"/>
              </a:rPr>
              <a:t>in </a:t>
            </a:r>
            <a:br>
              <a:rPr lang="en-CA" sz="4400" dirty="0">
                <a:ln w="38100">
                  <a:solidFill>
                    <a:srgbClr val="002060"/>
                  </a:solidFill>
                </a:ln>
                <a:solidFill>
                  <a:srgbClr val="FF0000"/>
                </a:solidFill>
                <a:effectLst>
                  <a:glow rad="127000">
                    <a:schemeClr val="bg1"/>
                  </a:glow>
                </a:effectLst>
                <a:latin typeface="Rockwell Extra Bold" panose="02060903040505020403" pitchFamily="18" charset="0"/>
              </a:rPr>
            </a:br>
            <a:r>
              <a:rPr lang="en-CA" sz="4400" dirty="0">
                <a:ln w="38100">
                  <a:solidFill>
                    <a:srgbClr val="002060"/>
                  </a:solidFill>
                </a:ln>
                <a:solidFill>
                  <a:srgbClr val="FF0000"/>
                </a:solidFill>
                <a:effectLst>
                  <a:glow rad="127000">
                    <a:schemeClr val="bg1"/>
                  </a:glow>
                </a:effectLst>
                <a:latin typeface="Rockwell Extra Bold" panose="02060903040505020403" pitchFamily="18" charset="0"/>
              </a:rPr>
              <a:t>all three cases …</a:t>
            </a:r>
          </a:p>
        </p:txBody>
      </p:sp>
      <p:sp>
        <p:nvSpPr>
          <p:cNvPr id="18" name="Rectangle 17">
            <a:extLst>
              <a:ext uri="{FF2B5EF4-FFF2-40B4-BE49-F238E27FC236}">
                <a16:creationId xmlns:a16="http://schemas.microsoft.com/office/drawing/2014/main" id="{EC743D50-4B00-7EE3-4426-BEB0481CF1FB}"/>
              </a:ext>
            </a:extLst>
          </p:cNvPr>
          <p:cNvSpPr/>
          <p:nvPr/>
        </p:nvSpPr>
        <p:spPr>
          <a:xfrm>
            <a:off x="3099460" y="1407543"/>
            <a:ext cx="3545482" cy="3970318"/>
          </a:xfrm>
          <a:prstGeom prst="rect">
            <a:avLst/>
          </a:prstGeom>
          <a:scene3d>
            <a:camera prst="orthographicFront"/>
            <a:lightRig rig="threePt" dir="t"/>
          </a:scene3d>
        </p:spPr>
        <p:txBody>
          <a:bodyPr wrap="square">
            <a:spAutoFit/>
            <a:sp3d extrusionH="57150">
              <a:bevelT w="38100" h="38100"/>
            </a:sp3d>
          </a:bodyPr>
          <a:lstStyle/>
          <a:p>
            <a:pPr algn="ctr"/>
            <a:r>
              <a:rPr lang="en-CA" sz="2800" b="1" dirty="0">
                <a:ln w="38100">
                  <a:noFill/>
                </a:ln>
                <a:solidFill>
                  <a:schemeClr val="accent6">
                    <a:lumMod val="50000"/>
                  </a:schemeClr>
                </a:solidFill>
                <a:latin typeface="MV Boli" panose="02000500030200090000" pitchFamily="2" charset="0"/>
                <a:cs typeface="MV Boli" panose="02000500030200090000" pitchFamily="2" charset="0"/>
              </a:rPr>
              <a:t>they quizzed </a:t>
            </a:r>
            <a:r>
              <a:rPr lang="en-CA" sz="2800" b="1" dirty="0">
                <a:ln w="38100">
                  <a:noFill/>
                </a:ln>
                <a:solidFill>
                  <a:srgbClr val="0070C0"/>
                </a:solidFill>
                <a:latin typeface="MV Boli" panose="02000500030200090000" pitchFamily="2" charset="0"/>
                <a:cs typeface="MV Boli" panose="02000500030200090000" pitchFamily="2" charset="0"/>
              </a:rPr>
              <a:t>Yahusha</a:t>
            </a:r>
            <a:r>
              <a:rPr lang="en-CA" sz="2800" b="1" dirty="0">
                <a:ln w="38100">
                  <a:noFill/>
                </a:ln>
                <a:solidFill>
                  <a:schemeClr val="accent6">
                    <a:lumMod val="50000"/>
                  </a:schemeClr>
                </a:solidFill>
                <a:latin typeface="MV Boli" panose="02000500030200090000" pitchFamily="2" charset="0"/>
                <a:cs typeface="MV Boli" panose="02000500030200090000" pitchFamily="2" charset="0"/>
              </a:rPr>
              <a:t> before either Trumpets!</a:t>
            </a:r>
          </a:p>
          <a:p>
            <a:pPr algn="ctr"/>
            <a:r>
              <a:rPr lang="en-CA" sz="2800" b="1" dirty="0">
                <a:ln w="38100">
                  <a:noFill/>
                </a:ln>
                <a:solidFill>
                  <a:schemeClr val="accent6">
                    <a:lumMod val="50000"/>
                  </a:schemeClr>
                </a:solidFill>
                <a:effectLst/>
                <a:latin typeface="MV Boli" panose="02000500030200090000" pitchFamily="2" charset="0"/>
                <a:cs typeface="MV Boli" panose="02000500030200090000" pitchFamily="2" charset="0"/>
              </a:rPr>
              <a:t>The brethren must have posed their </a:t>
            </a:r>
            <a:r>
              <a:rPr lang="en-CA" sz="2800" b="1" dirty="0">
                <a:ln w="38100">
                  <a:noFill/>
                </a:ln>
                <a:solidFill>
                  <a:schemeClr val="accent6">
                    <a:lumMod val="50000"/>
                  </a:schemeClr>
                </a:solidFill>
                <a:latin typeface="MV Boli" panose="02000500030200090000" pitchFamily="2" charset="0"/>
                <a:cs typeface="MV Boli" panose="02000500030200090000" pitchFamily="2" charset="0"/>
              </a:rPr>
              <a:t>request</a:t>
            </a:r>
            <a:r>
              <a:rPr lang="en-CA" sz="2800" b="1" dirty="0">
                <a:ln w="38100">
                  <a:noFill/>
                </a:ln>
                <a:solidFill>
                  <a:schemeClr val="accent6">
                    <a:lumMod val="50000"/>
                  </a:schemeClr>
                </a:solidFill>
                <a:effectLst/>
                <a:latin typeface="MV Boli" panose="02000500030200090000" pitchFamily="2" charset="0"/>
                <a:cs typeface="MV Boli" panose="02000500030200090000" pitchFamily="2" charset="0"/>
              </a:rPr>
              <a:t> to </a:t>
            </a:r>
            <a:r>
              <a:rPr lang="en-CA" sz="2800" b="1" dirty="0">
                <a:ln w="38100">
                  <a:noFill/>
                </a:ln>
                <a:solidFill>
                  <a:srgbClr val="0070C0"/>
                </a:solidFill>
                <a:effectLst/>
                <a:latin typeface="MV Boli" panose="02000500030200090000" pitchFamily="2" charset="0"/>
                <a:cs typeface="MV Boli" panose="02000500030200090000" pitchFamily="2" charset="0"/>
              </a:rPr>
              <a:t>Yahusha</a:t>
            </a:r>
            <a:r>
              <a:rPr lang="en-CA" sz="2800" b="1" dirty="0">
                <a:ln w="38100">
                  <a:noFill/>
                </a:ln>
                <a:solidFill>
                  <a:schemeClr val="accent6">
                    <a:lumMod val="50000"/>
                  </a:schemeClr>
                </a:solidFill>
                <a:effectLst/>
                <a:latin typeface="MV Boli" panose="02000500030200090000" pitchFamily="2" charset="0"/>
                <a:cs typeface="MV Boli" panose="02000500030200090000" pitchFamily="2" charset="0"/>
              </a:rPr>
              <a:t> around Sept 15</a:t>
            </a:r>
            <a:r>
              <a:rPr lang="en-CA" sz="2800" b="1" baseline="30000" dirty="0">
                <a:ln w="38100">
                  <a:noFill/>
                </a:ln>
                <a:solidFill>
                  <a:schemeClr val="accent6">
                    <a:lumMod val="50000"/>
                  </a:schemeClr>
                </a:solidFill>
                <a:effectLst/>
                <a:latin typeface="MV Boli" panose="02000500030200090000" pitchFamily="2" charset="0"/>
                <a:cs typeface="MV Boli" panose="02000500030200090000" pitchFamily="2" charset="0"/>
              </a:rPr>
              <a:t>th</a:t>
            </a:r>
            <a:r>
              <a:rPr lang="en-CA" sz="2800" b="1" dirty="0">
                <a:ln w="38100">
                  <a:noFill/>
                </a:ln>
                <a:solidFill>
                  <a:schemeClr val="accent6">
                    <a:lumMod val="50000"/>
                  </a:schemeClr>
                </a:solidFill>
                <a:effectLst/>
                <a:latin typeface="MV Boli" panose="02000500030200090000" pitchFamily="2" charset="0"/>
                <a:cs typeface="MV Boli" panose="02000500030200090000" pitchFamily="2" charset="0"/>
              </a:rPr>
              <a:t> with departure </a:t>
            </a:r>
            <a:br>
              <a:rPr lang="en-CA" sz="2800" b="1" dirty="0">
                <a:ln w="38100">
                  <a:noFill/>
                </a:ln>
                <a:solidFill>
                  <a:schemeClr val="accent6">
                    <a:lumMod val="50000"/>
                  </a:schemeClr>
                </a:solidFill>
                <a:effectLst/>
                <a:latin typeface="MV Boli" panose="02000500030200090000" pitchFamily="2" charset="0"/>
                <a:cs typeface="MV Boli" panose="02000500030200090000" pitchFamily="2" charset="0"/>
              </a:rPr>
            </a:br>
            <a:r>
              <a:rPr lang="en-CA" sz="2800" b="1" dirty="0">
                <a:ln w="38100">
                  <a:noFill/>
                </a:ln>
                <a:solidFill>
                  <a:schemeClr val="accent6">
                    <a:lumMod val="50000"/>
                  </a:schemeClr>
                </a:solidFill>
                <a:effectLst/>
                <a:latin typeface="MV Boli" panose="02000500030200090000" pitchFamily="2" charset="0"/>
                <a:cs typeface="MV Boli" panose="02000500030200090000" pitchFamily="2" charset="0"/>
              </a:rPr>
              <a:t>soon after!</a:t>
            </a:r>
          </a:p>
        </p:txBody>
      </p:sp>
      <p:sp>
        <p:nvSpPr>
          <p:cNvPr id="3" name="TextBox 2">
            <a:extLst>
              <a:ext uri="{FF2B5EF4-FFF2-40B4-BE49-F238E27FC236}">
                <a16:creationId xmlns:a16="http://schemas.microsoft.com/office/drawing/2014/main" id="{C4058468-122E-FB65-05DE-58076A0063E2}"/>
              </a:ext>
            </a:extLst>
          </p:cNvPr>
          <p:cNvSpPr txBox="1"/>
          <p:nvPr/>
        </p:nvSpPr>
        <p:spPr>
          <a:xfrm>
            <a:off x="6772557" y="2246923"/>
            <a:ext cx="819466" cy="1862048"/>
          </a:xfrm>
          <a:prstGeom prst="rect">
            <a:avLst/>
          </a:prstGeom>
          <a:noFill/>
        </p:spPr>
        <p:txBody>
          <a:bodyPr wrap="square" rtlCol="0">
            <a:spAutoFit/>
            <a:scene3d>
              <a:camera prst="orthographicFront"/>
              <a:lightRig rig="threePt" dir="t"/>
            </a:scene3d>
            <a:sp3d extrusionH="57150">
              <a:bevelT w="38100" h="38100"/>
            </a:sp3d>
          </a:bodyPr>
          <a:lstStyle/>
          <a:p>
            <a:r>
              <a:rPr lang="en-US" sz="11500" dirty="0">
                <a:solidFill>
                  <a:schemeClr val="accent1">
                    <a:lumMod val="50000"/>
                  </a:schemeClr>
                </a:solidFill>
                <a:latin typeface="Algerian" panose="04020705040A02060702" pitchFamily="82" charset="0"/>
              </a:rPr>
              <a:t>?</a:t>
            </a:r>
          </a:p>
        </p:txBody>
      </p:sp>
      <p:sp>
        <p:nvSpPr>
          <p:cNvPr id="7" name="Explosion: 14 Points 6">
            <a:extLst>
              <a:ext uri="{FF2B5EF4-FFF2-40B4-BE49-F238E27FC236}">
                <a16:creationId xmlns:a16="http://schemas.microsoft.com/office/drawing/2014/main" id="{86F22903-6862-5BAE-0FA1-FD6CFC3BF821}"/>
              </a:ext>
            </a:extLst>
          </p:cNvPr>
          <p:cNvSpPr/>
          <p:nvPr/>
        </p:nvSpPr>
        <p:spPr>
          <a:xfrm rot="931995">
            <a:off x="9572437" y="2356565"/>
            <a:ext cx="1103086" cy="865748"/>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5937 w 21600"/>
              <a:gd name="connsiteY11" fmla="*/ 20002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2702"/>
              <a:gd name="connsiteX1" fmla="*/ 14790 w 21600"/>
              <a:gd name="connsiteY1" fmla="*/ 0 h 22702"/>
              <a:gd name="connsiteX2" fmla="*/ 14525 w 21600"/>
              <a:gd name="connsiteY2" fmla="*/ 5777 h 22702"/>
              <a:gd name="connsiteX3" fmla="*/ 18007 w 21600"/>
              <a:gd name="connsiteY3" fmla="*/ 3172 h 22702"/>
              <a:gd name="connsiteX4" fmla="*/ 16380 w 21600"/>
              <a:gd name="connsiteY4" fmla="*/ 6532 h 22702"/>
              <a:gd name="connsiteX5" fmla="*/ 21600 w 21600"/>
              <a:gd name="connsiteY5" fmla="*/ 6645 h 22702"/>
              <a:gd name="connsiteX6" fmla="*/ 16985 w 21600"/>
              <a:gd name="connsiteY6" fmla="*/ 9402 h 22702"/>
              <a:gd name="connsiteX7" fmla="*/ 18270 w 21600"/>
              <a:gd name="connsiteY7" fmla="*/ 11290 h 22702"/>
              <a:gd name="connsiteX8" fmla="*/ 16380 w 21600"/>
              <a:gd name="connsiteY8" fmla="*/ 12310 h 22702"/>
              <a:gd name="connsiteX9" fmla="*/ 18877 w 21600"/>
              <a:gd name="connsiteY9" fmla="*/ 15632 h 22702"/>
              <a:gd name="connsiteX10" fmla="*/ 14640 w 21600"/>
              <a:gd name="connsiteY10" fmla="*/ 14350 h 22702"/>
              <a:gd name="connsiteX11" fmla="*/ 15937 w 21600"/>
              <a:gd name="connsiteY11" fmla="*/ 20002 h 22702"/>
              <a:gd name="connsiteX12" fmla="*/ 12180 w 21600"/>
              <a:gd name="connsiteY12" fmla="*/ 15935 h 22702"/>
              <a:gd name="connsiteX13" fmla="*/ 12109 w 21600"/>
              <a:gd name="connsiteY13" fmla="*/ 22702 h 22702"/>
              <a:gd name="connsiteX14" fmla="*/ 9872 w 21600"/>
              <a:gd name="connsiteY14" fmla="*/ 17370 h 22702"/>
              <a:gd name="connsiteX15" fmla="*/ 8700 w 21600"/>
              <a:gd name="connsiteY15" fmla="*/ 19712 h 22702"/>
              <a:gd name="connsiteX16" fmla="*/ 7527 w 21600"/>
              <a:gd name="connsiteY16" fmla="*/ 18125 h 22702"/>
              <a:gd name="connsiteX17" fmla="*/ 4917 w 21600"/>
              <a:gd name="connsiteY17" fmla="*/ 21600 h 22702"/>
              <a:gd name="connsiteX18" fmla="*/ 4805 w 21600"/>
              <a:gd name="connsiteY18" fmla="*/ 18240 h 22702"/>
              <a:gd name="connsiteX19" fmla="*/ 1285 w 21600"/>
              <a:gd name="connsiteY19" fmla="*/ 17825 h 22702"/>
              <a:gd name="connsiteX20" fmla="*/ 3330 w 21600"/>
              <a:gd name="connsiteY20" fmla="*/ 15370 h 22702"/>
              <a:gd name="connsiteX21" fmla="*/ 0 w 21600"/>
              <a:gd name="connsiteY21" fmla="*/ 12877 h 22702"/>
              <a:gd name="connsiteX22" fmla="*/ 3935 w 21600"/>
              <a:gd name="connsiteY22" fmla="*/ 11592 h 22702"/>
              <a:gd name="connsiteX23" fmla="*/ 1172 w 21600"/>
              <a:gd name="connsiteY23" fmla="*/ 8270 h 22702"/>
              <a:gd name="connsiteX24" fmla="*/ 5372 w 21600"/>
              <a:gd name="connsiteY24" fmla="*/ 7817 h 22702"/>
              <a:gd name="connsiteX25" fmla="*/ 4502 w 21600"/>
              <a:gd name="connsiteY25" fmla="*/ 3625 h 22702"/>
              <a:gd name="connsiteX26" fmla="*/ 8550 w 21600"/>
              <a:gd name="connsiteY26" fmla="*/ 6382 h 22702"/>
              <a:gd name="connsiteX27" fmla="*/ 9722 w 21600"/>
              <a:gd name="connsiteY27" fmla="*/ 1887 h 22702"/>
              <a:gd name="connsiteX28" fmla="*/ 11462 w 21600"/>
              <a:gd name="connsiteY28" fmla="*/ 4342 h 22702"/>
              <a:gd name="connsiteX0" fmla="*/ 11462 w 21600"/>
              <a:gd name="connsiteY0" fmla="*/ 4342 h 23923"/>
              <a:gd name="connsiteX1" fmla="*/ 14790 w 21600"/>
              <a:gd name="connsiteY1" fmla="*/ 0 h 23923"/>
              <a:gd name="connsiteX2" fmla="*/ 14525 w 21600"/>
              <a:gd name="connsiteY2" fmla="*/ 5777 h 23923"/>
              <a:gd name="connsiteX3" fmla="*/ 18007 w 21600"/>
              <a:gd name="connsiteY3" fmla="*/ 3172 h 23923"/>
              <a:gd name="connsiteX4" fmla="*/ 16380 w 21600"/>
              <a:gd name="connsiteY4" fmla="*/ 6532 h 23923"/>
              <a:gd name="connsiteX5" fmla="*/ 21600 w 21600"/>
              <a:gd name="connsiteY5" fmla="*/ 6645 h 23923"/>
              <a:gd name="connsiteX6" fmla="*/ 16985 w 21600"/>
              <a:gd name="connsiteY6" fmla="*/ 9402 h 23923"/>
              <a:gd name="connsiteX7" fmla="*/ 18270 w 21600"/>
              <a:gd name="connsiteY7" fmla="*/ 11290 h 23923"/>
              <a:gd name="connsiteX8" fmla="*/ 16380 w 21600"/>
              <a:gd name="connsiteY8" fmla="*/ 12310 h 23923"/>
              <a:gd name="connsiteX9" fmla="*/ 18877 w 21600"/>
              <a:gd name="connsiteY9" fmla="*/ 15632 h 23923"/>
              <a:gd name="connsiteX10" fmla="*/ 14640 w 21600"/>
              <a:gd name="connsiteY10" fmla="*/ 14350 h 23923"/>
              <a:gd name="connsiteX11" fmla="*/ 15937 w 21600"/>
              <a:gd name="connsiteY11" fmla="*/ 20002 h 23923"/>
              <a:gd name="connsiteX12" fmla="*/ 12180 w 21600"/>
              <a:gd name="connsiteY12" fmla="*/ 15935 h 23923"/>
              <a:gd name="connsiteX13" fmla="*/ 12109 w 21600"/>
              <a:gd name="connsiteY13" fmla="*/ 22702 h 23923"/>
              <a:gd name="connsiteX14" fmla="*/ 9872 w 21600"/>
              <a:gd name="connsiteY14" fmla="*/ 17370 h 23923"/>
              <a:gd name="connsiteX15" fmla="*/ 8700 w 21600"/>
              <a:gd name="connsiteY15" fmla="*/ 23923 h 23923"/>
              <a:gd name="connsiteX16" fmla="*/ 7527 w 21600"/>
              <a:gd name="connsiteY16" fmla="*/ 18125 h 23923"/>
              <a:gd name="connsiteX17" fmla="*/ 4917 w 21600"/>
              <a:gd name="connsiteY17" fmla="*/ 21600 h 23923"/>
              <a:gd name="connsiteX18" fmla="*/ 4805 w 21600"/>
              <a:gd name="connsiteY18" fmla="*/ 18240 h 23923"/>
              <a:gd name="connsiteX19" fmla="*/ 1285 w 21600"/>
              <a:gd name="connsiteY19" fmla="*/ 17825 h 23923"/>
              <a:gd name="connsiteX20" fmla="*/ 3330 w 21600"/>
              <a:gd name="connsiteY20" fmla="*/ 15370 h 23923"/>
              <a:gd name="connsiteX21" fmla="*/ 0 w 21600"/>
              <a:gd name="connsiteY21" fmla="*/ 12877 h 23923"/>
              <a:gd name="connsiteX22" fmla="*/ 3935 w 21600"/>
              <a:gd name="connsiteY22" fmla="*/ 11592 h 23923"/>
              <a:gd name="connsiteX23" fmla="*/ 1172 w 21600"/>
              <a:gd name="connsiteY23" fmla="*/ 8270 h 23923"/>
              <a:gd name="connsiteX24" fmla="*/ 5372 w 21600"/>
              <a:gd name="connsiteY24" fmla="*/ 7817 h 23923"/>
              <a:gd name="connsiteX25" fmla="*/ 4502 w 21600"/>
              <a:gd name="connsiteY25" fmla="*/ 3625 h 23923"/>
              <a:gd name="connsiteX26" fmla="*/ 8550 w 21600"/>
              <a:gd name="connsiteY26" fmla="*/ 6382 h 23923"/>
              <a:gd name="connsiteX27" fmla="*/ 9722 w 21600"/>
              <a:gd name="connsiteY27" fmla="*/ 1887 h 23923"/>
              <a:gd name="connsiteX28" fmla="*/ 11462 w 21600"/>
              <a:gd name="connsiteY28" fmla="*/ 4342 h 2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600" h="23923">
                <a:moveTo>
                  <a:pt x="11462" y="4342"/>
                </a:moveTo>
                <a:lnTo>
                  <a:pt x="14790" y="0"/>
                </a:lnTo>
                <a:cubicBezTo>
                  <a:pt x="14702" y="1926"/>
                  <a:pt x="14613" y="3851"/>
                  <a:pt x="14525" y="5777"/>
                </a:cubicBezTo>
                <a:lnTo>
                  <a:pt x="18007" y="3172"/>
                </a:lnTo>
                <a:lnTo>
                  <a:pt x="16380" y="6532"/>
                </a:lnTo>
                <a:lnTo>
                  <a:pt x="21600" y="6645"/>
                </a:lnTo>
                <a:lnTo>
                  <a:pt x="16985" y="9402"/>
                </a:lnTo>
                <a:lnTo>
                  <a:pt x="18270" y="11290"/>
                </a:lnTo>
                <a:lnTo>
                  <a:pt x="16380" y="12310"/>
                </a:lnTo>
                <a:lnTo>
                  <a:pt x="18877" y="15632"/>
                </a:lnTo>
                <a:lnTo>
                  <a:pt x="14640" y="14350"/>
                </a:lnTo>
                <a:cubicBezTo>
                  <a:pt x="14741" y="15357"/>
                  <a:pt x="15836" y="18995"/>
                  <a:pt x="15937" y="20002"/>
                </a:cubicBezTo>
                <a:lnTo>
                  <a:pt x="12180" y="15935"/>
                </a:lnTo>
                <a:cubicBezTo>
                  <a:pt x="12156" y="18191"/>
                  <a:pt x="12133" y="20446"/>
                  <a:pt x="12109" y="22702"/>
                </a:cubicBezTo>
                <a:lnTo>
                  <a:pt x="9872" y="17370"/>
                </a:lnTo>
                <a:lnTo>
                  <a:pt x="8700" y="23923"/>
                </a:lnTo>
                <a:lnTo>
                  <a:pt x="7527" y="18125"/>
                </a:lnTo>
                <a:lnTo>
                  <a:pt x="4917" y="21600"/>
                </a:lnTo>
                <a:cubicBezTo>
                  <a:pt x="4880" y="20480"/>
                  <a:pt x="4842" y="19360"/>
                  <a:pt x="4805" y="18240"/>
                </a:cubicBezTo>
                <a:lnTo>
                  <a:pt x="1285" y="17825"/>
                </a:lnTo>
                <a:lnTo>
                  <a:pt x="3330" y="15370"/>
                </a:lnTo>
                <a:lnTo>
                  <a:pt x="0" y="12877"/>
                </a:lnTo>
                <a:lnTo>
                  <a:pt x="3935" y="11592"/>
                </a:lnTo>
                <a:lnTo>
                  <a:pt x="1172" y="8270"/>
                </a:lnTo>
                <a:lnTo>
                  <a:pt x="5372" y="7817"/>
                </a:lnTo>
                <a:lnTo>
                  <a:pt x="4502" y="3625"/>
                </a:lnTo>
                <a:lnTo>
                  <a:pt x="8550" y="6382"/>
                </a:lnTo>
                <a:lnTo>
                  <a:pt x="9722" y="1887"/>
                </a:lnTo>
                <a:lnTo>
                  <a:pt x="11462" y="4342"/>
                </a:lnTo>
                <a:close/>
              </a:path>
            </a:pathLst>
          </a:custGeom>
          <a:solidFill>
            <a:srgbClr val="FF0000">
              <a:alpha val="70000"/>
            </a:srgb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0D41FE4-4392-1E53-6CB0-037868DD302A}"/>
              </a:ext>
            </a:extLst>
          </p:cNvPr>
          <p:cNvSpPr txBox="1"/>
          <p:nvPr/>
        </p:nvSpPr>
        <p:spPr>
          <a:xfrm>
            <a:off x="8509736" y="2692454"/>
            <a:ext cx="819466" cy="1862048"/>
          </a:xfrm>
          <a:prstGeom prst="rect">
            <a:avLst/>
          </a:prstGeom>
          <a:noFill/>
        </p:spPr>
        <p:txBody>
          <a:bodyPr wrap="square" rtlCol="0">
            <a:spAutoFit/>
            <a:scene3d>
              <a:camera prst="orthographicFront"/>
              <a:lightRig rig="threePt" dir="t"/>
            </a:scene3d>
            <a:sp3d extrusionH="57150">
              <a:bevelT w="38100" h="38100"/>
            </a:sp3d>
          </a:bodyPr>
          <a:lstStyle/>
          <a:p>
            <a:r>
              <a:rPr lang="en-US" sz="11500" dirty="0">
                <a:solidFill>
                  <a:srgbClr val="FF0000"/>
                </a:solidFill>
                <a:latin typeface="Algerian" panose="04020705040A02060702" pitchFamily="82" charset="0"/>
              </a:rPr>
              <a:t>?</a:t>
            </a:r>
          </a:p>
        </p:txBody>
      </p:sp>
      <p:pic>
        <p:nvPicPr>
          <p:cNvPr id="11" name="Picture 10">
            <a:extLst>
              <a:ext uri="{FF2B5EF4-FFF2-40B4-BE49-F238E27FC236}">
                <a16:creationId xmlns:a16="http://schemas.microsoft.com/office/drawing/2014/main" id="{E8B54FBD-AB01-8F60-1A76-19634CF620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7503" y="4513902"/>
            <a:ext cx="3071853" cy="17279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C57F0038-0AD8-095D-A283-1DB1CBCE1FBC}"/>
              </a:ext>
            </a:extLst>
          </p:cNvPr>
          <p:cNvSpPr txBox="1"/>
          <p:nvPr/>
        </p:nvSpPr>
        <p:spPr>
          <a:xfrm>
            <a:off x="1" y="5259342"/>
            <a:ext cx="11843662" cy="1508105"/>
          </a:xfrm>
          <a:prstGeom prst="rect">
            <a:avLst/>
          </a:prstGeom>
          <a:noFill/>
          <a:effectLst/>
        </p:spPr>
        <p:txBody>
          <a:bodyPr wrap="square">
            <a:spAutoFit/>
            <a:scene3d>
              <a:camera prst="orthographicFront"/>
              <a:lightRig rig="threePt" dir="t"/>
            </a:scene3d>
            <a:sp3d extrusionH="57150">
              <a:bevelT w="82550" h="38100" prst="coolSlant"/>
            </a:sp3d>
          </a:bodyPr>
          <a:lstStyle/>
          <a:p>
            <a:pPr algn="r"/>
            <a:r>
              <a:rPr lang="en-US" sz="4600" b="1" dirty="0">
                <a:ln>
                  <a:solidFill>
                    <a:srgbClr val="002060"/>
                  </a:solidFill>
                </a:ln>
                <a:solidFill>
                  <a:srgbClr val="7030A0"/>
                </a:solidFill>
                <a:effectLst>
                  <a:glow rad="215900">
                    <a:schemeClr val="bg1">
                      <a:alpha val="77000"/>
                    </a:schemeClr>
                  </a:glow>
                </a:effectLst>
                <a:latin typeface="Poor Richard" panose="02080502050505020702" pitchFamily="18" charset="0"/>
              </a:rPr>
              <a:t>However, </a:t>
            </a:r>
            <a:r>
              <a:rPr lang="en-US" sz="4600" b="1" dirty="0">
                <a:ln>
                  <a:solidFill>
                    <a:srgbClr val="002060"/>
                  </a:solidFill>
                </a:ln>
                <a:solidFill>
                  <a:srgbClr val="0070C0"/>
                </a:solidFill>
                <a:effectLst>
                  <a:glow rad="215900">
                    <a:schemeClr val="bg1">
                      <a:alpha val="77000"/>
                    </a:schemeClr>
                  </a:glow>
                </a:effectLst>
                <a:latin typeface="Poor Richard" panose="02080502050505020702" pitchFamily="18" charset="0"/>
              </a:rPr>
              <a:t>Yahusha</a:t>
            </a:r>
            <a:r>
              <a:rPr lang="en-US" sz="4600" b="1" dirty="0">
                <a:ln>
                  <a:solidFill>
                    <a:srgbClr val="002060"/>
                  </a:solidFill>
                </a:ln>
                <a:solidFill>
                  <a:srgbClr val="7030A0"/>
                </a:solidFill>
                <a:effectLst>
                  <a:glow rad="215900">
                    <a:schemeClr val="bg1">
                      <a:alpha val="77000"/>
                    </a:schemeClr>
                  </a:glow>
                </a:effectLst>
                <a:latin typeface="Poor Richard" panose="02080502050505020702" pitchFamily="18" charset="0"/>
              </a:rPr>
              <a:t> didn’t seem to be </a:t>
            </a:r>
            <a:br>
              <a:rPr lang="en-US" sz="4600" b="1" dirty="0">
                <a:ln>
                  <a:solidFill>
                    <a:srgbClr val="002060"/>
                  </a:solidFill>
                </a:ln>
                <a:solidFill>
                  <a:srgbClr val="7030A0"/>
                </a:solidFill>
                <a:effectLst>
                  <a:glow rad="215900">
                    <a:schemeClr val="bg1">
                      <a:alpha val="77000"/>
                    </a:schemeClr>
                  </a:glow>
                </a:effectLst>
                <a:latin typeface="Poor Richard" panose="02080502050505020702" pitchFamily="18" charset="0"/>
              </a:rPr>
            </a:br>
            <a:r>
              <a:rPr lang="en-US" sz="4600" b="1" dirty="0">
                <a:ln>
                  <a:solidFill>
                    <a:srgbClr val="002060"/>
                  </a:solidFill>
                </a:ln>
                <a:solidFill>
                  <a:srgbClr val="7030A0"/>
                </a:solidFill>
                <a:effectLst>
                  <a:glow rad="215900">
                    <a:schemeClr val="bg1">
                      <a:alpha val="77000"/>
                    </a:schemeClr>
                  </a:glow>
                </a:effectLst>
                <a:latin typeface="Poor Richard" panose="02080502050505020702" pitchFamily="18" charset="0"/>
              </a:rPr>
              <a:t>in a rush to go anywhere until “His Time”!</a:t>
            </a:r>
          </a:p>
        </p:txBody>
      </p:sp>
    </p:spTree>
    <p:extLst>
      <p:ext uri="{BB962C8B-B14F-4D97-AF65-F5344CB8AC3E}">
        <p14:creationId xmlns:p14="http://schemas.microsoft.com/office/powerpoint/2010/main" val="186437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fade">
                                      <p:cBhvr>
                                        <p:cTn id="13" dur="1000"/>
                                        <p:tgtEl>
                                          <p:spTgt spid="18">
                                            <p:txEl>
                                              <p:pRg st="0" end="0"/>
                                            </p:txEl>
                                          </p:spTgt>
                                        </p:tgtEl>
                                      </p:cBhvr>
                                    </p:animEffect>
                                    <p:anim calcmode="lin" valueType="num">
                                      <p:cBhvr>
                                        <p:cTn id="14"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par>
                          <p:cTn id="23" fill="hold">
                            <p:stCondLst>
                              <p:cond delay="3000"/>
                            </p:stCondLst>
                            <p:childTnLst>
                              <p:par>
                                <p:cTn id="24" presetID="31"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childTnLst>
                          </p:cTn>
                        </p:par>
                        <p:par>
                          <p:cTn id="30" fill="hold">
                            <p:stCondLst>
                              <p:cond delay="4000"/>
                            </p:stCondLst>
                            <p:childTnLst>
                              <p:par>
                                <p:cTn id="31" presetID="16" presetClass="entr" presetSubtype="21"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8">
                                            <p:txEl>
                                              <p:pRg st="1" end="1"/>
                                            </p:txEl>
                                          </p:spTgt>
                                        </p:tgtEl>
                                        <p:attrNameLst>
                                          <p:attrName>style.visibility</p:attrName>
                                        </p:attrNameLst>
                                      </p:cBhvr>
                                      <p:to>
                                        <p:strVal val="visible"/>
                                      </p:to>
                                    </p:set>
                                    <p:animEffect transition="in" filter="fade">
                                      <p:cBhvr>
                                        <p:cTn id="38" dur="1000"/>
                                        <p:tgtEl>
                                          <p:spTgt spid="18">
                                            <p:txEl>
                                              <p:pRg st="1" end="1"/>
                                            </p:txEl>
                                          </p:spTgt>
                                        </p:tgtEl>
                                      </p:cBhvr>
                                    </p:animEffect>
                                    <p:anim calcmode="lin" valueType="num">
                                      <p:cBhvr>
                                        <p:cTn id="39"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6" presetClass="entr" presetSubtype="0" fill="hold" grpId="0" nodeType="afterEffect">
                                  <p:stCondLst>
                                    <p:cond delay="50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80">
                                          <p:stCondLst>
                                            <p:cond delay="0"/>
                                          </p:stCondLst>
                                        </p:cTn>
                                        <p:tgtEl>
                                          <p:spTgt spid="7"/>
                                        </p:tgtEl>
                                      </p:cBhvr>
                                    </p:animEffect>
                                    <p:anim calcmode="lin" valueType="num">
                                      <p:cBhvr>
                                        <p:cTn id="4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0" dur="26">
                                          <p:stCondLst>
                                            <p:cond delay="650"/>
                                          </p:stCondLst>
                                        </p:cTn>
                                        <p:tgtEl>
                                          <p:spTgt spid="7"/>
                                        </p:tgtEl>
                                      </p:cBhvr>
                                      <p:to x="100000" y="60000"/>
                                    </p:animScale>
                                    <p:animScale>
                                      <p:cBhvr>
                                        <p:cTn id="51" dur="166" decel="50000">
                                          <p:stCondLst>
                                            <p:cond delay="676"/>
                                          </p:stCondLst>
                                        </p:cTn>
                                        <p:tgtEl>
                                          <p:spTgt spid="7"/>
                                        </p:tgtEl>
                                      </p:cBhvr>
                                      <p:to x="100000" y="100000"/>
                                    </p:animScale>
                                    <p:animScale>
                                      <p:cBhvr>
                                        <p:cTn id="52" dur="26">
                                          <p:stCondLst>
                                            <p:cond delay="1312"/>
                                          </p:stCondLst>
                                        </p:cTn>
                                        <p:tgtEl>
                                          <p:spTgt spid="7"/>
                                        </p:tgtEl>
                                      </p:cBhvr>
                                      <p:to x="100000" y="80000"/>
                                    </p:animScale>
                                    <p:animScale>
                                      <p:cBhvr>
                                        <p:cTn id="53" dur="166" decel="50000">
                                          <p:stCondLst>
                                            <p:cond delay="1338"/>
                                          </p:stCondLst>
                                        </p:cTn>
                                        <p:tgtEl>
                                          <p:spTgt spid="7"/>
                                        </p:tgtEl>
                                      </p:cBhvr>
                                      <p:to x="100000" y="100000"/>
                                    </p:animScale>
                                    <p:animScale>
                                      <p:cBhvr>
                                        <p:cTn id="54" dur="26">
                                          <p:stCondLst>
                                            <p:cond delay="1642"/>
                                          </p:stCondLst>
                                        </p:cTn>
                                        <p:tgtEl>
                                          <p:spTgt spid="7"/>
                                        </p:tgtEl>
                                      </p:cBhvr>
                                      <p:to x="100000" y="90000"/>
                                    </p:animScale>
                                    <p:animScale>
                                      <p:cBhvr>
                                        <p:cTn id="55" dur="166" decel="50000">
                                          <p:stCondLst>
                                            <p:cond delay="1668"/>
                                          </p:stCondLst>
                                        </p:cTn>
                                        <p:tgtEl>
                                          <p:spTgt spid="7"/>
                                        </p:tgtEl>
                                      </p:cBhvr>
                                      <p:to x="100000" y="100000"/>
                                    </p:animScale>
                                    <p:animScale>
                                      <p:cBhvr>
                                        <p:cTn id="56" dur="26">
                                          <p:stCondLst>
                                            <p:cond delay="1808"/>
                                          </p:stCondLst>
                                        </p:cTn>
                                        <p:tgtEl>
                                          <p:spTgt spid="7"/>
                                        </p:tgtEl>
                                      </p:cBhvr>
                                      <p:to x="100000" y="95000"/>
                                    </p:animScale>
                                    <p:animScale>
                                      <p:cBhvr>
                                        <p:cTn id="57" dur="166" decel="50000">
                                          <p:stCondLst>
                                            <p:cond delay="1834"/>
                                          </p:stCondLst>
                                        </p:cTn>
                                        <p:tgtEl>
                                          <p:spTgt spid="7"/>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750" fill="hold"/>
                                        <p:tgtEl>
                                          <p:spTgt spid="11"/>
                                        </p:tgtEl>
                                        <p:attrNameLst>
                                          <p:attrName>ppt_w</p:attrName>
                                        </p:attrNameLst>
                                      </p:cBhvr>
                                      <p:tavLst>
                                        <p:tav tm="0">
                                          <p:val>
                                            <p:fltVal val="0"/>
                                          </p:val>
                                        </p:tav>
                                        <p:tav tm="100000">
                                          <p:val>
                                            <p:strVal val="#ppt_w"/>
                                          </p:val>
                                        </p:tav>
                                      </p:tavLst>
                                    </p:anim>
                                    <p:anim calcmode="lin" valueType="num">
                                      <p:cBhvr>
                                        <p:cTn id="63" dur="750" fill="hold"/>
                                        <p:tgtEl>
                                          <p:spTgt spid="11"/>
                                        </p:tgtEl>
                                        <p:attrNameLst>
                                          <p:attrName>ppt_h</p:attrName>
                                        </p:attrNameLst>
                                      </p:cBhvr>
                                      <p:tavLst>
                                        <p:tav tm="0">
                                          <p:val>
                                            <p:fltVal val="0"/>
                                          </p:val>
                                        </p:tav>
                                        <p:tav tm="100000">
                                          <p:val>
                                            <p:strVal val="#ppt_h"/>
                                          </p:val>
                                        </p:tav>
                                      </p:tavLst>
                                    </p:anim>
                                    <p:animEffect transition="in" filter="fade">
                                      <p:cBhvr>
                                        <p:cTn id="64" dur="750"/>
                                        <p:tgtEl>
                                          <p:spTgt spid="1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3" grpId="0"/>
      <p:bldP spid="7" grpId="0" animBg="1"/>
      <p:bldP spid="6"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100000">
              <a:srgbClr val="FF99FF"/>
            </a:gs>
            <a:gs pos="61000">
              <a:schemeClr val="accent4">
                <a:alpha val="72000"/>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53375" y="6464939"/>
            <a:ext cx="436610" cy="365125"/>
          </a:xfrm>
        </p:spPr>
        <p:txBody>
          <a:bodyPr/>
          <a:lstStyle/>
          <a:p>
            <a:fld id="{0B555D82-D20F-4DB7-B3E9-7B7EAC2F87A9}" type="slidenum">
              <a:rPr lang="en-US" smtClean="0">
                <a:solidFill>
                  <a:schemeClr val="tx1"/>
                </a:solidFill>
              </a:rPr>
              <a:t>57</a:t>
            </a:fld>
            <a:endParaRPr lang="en-US" dirty="0">
              <a:solidFill>
                <a:schemeClr val="tx1"/>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8868" y="384958"/>
            <a:ext cx="3067050" cy="2895600"/>
          </a:xfrm>
          <a:prstGeom prst="rect">
            <a:avLst/>
          </a:prstGeom>
          <a:ln w="76200">
            <a:solidFill>
              <a:schemeClr val="tx1">
                <a:lumMod val="65000"/>
                <a:lumOff val="35000"/>
              </a:schemeClr>
            </a:solidFill>
          </a:ln>
          <a:effectLst>
            <a:outerShdw blurRad="76200" dir="13500000" sy="23000" kx="1200000" algn="br" rotWithShape="0">
              <a:prstClr val="black">
                <a:alpha val="20000"/>
              </a:prstClr>
            </a:outerShdw>
          </a:effectLst>
        </p:spPr>
      </p:pic>
      <p:sp>
        <p:nvSpPr>
          <p:cNvPr id="47" name="Rectangle 46"/>
          <p:cNvSpPr/>
          <p:nvPr/>
        </p:nvSpPr>
        <p:spPr>
          <a:xfrm>
            <a:off x="2470280" y="2292565"/>
            <a:ext cx="475088" cy="280288"/>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8" name="Plaque 47"/>
          <p:cNvSpPr/>
          <p:nvPr/>
        </p:nvSpPr>
        <p:spPr>
          <a:xfrm>
            <a:off x="1451023" y="1971597"/>
            <a:ext cx="304831" cy="280288"/>
          </a:xfrm>
          <a:prstGeom prst="plaque">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6" name="TextBox 15"/>
          <p:cNvSpPr txBox="1"/>
          <p:nvPr/>
        </p:nvSpPr>
        <p:spPr>
          <a:xfrm>
            <a:off x="37991" y="1329399"/>
            <a:ext cx="494287" cy="163121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FF0000"/>
                </a:solidFill>
                <a:latin typeface="Comic Sans MS" panose="030F0702030302020204" pitchFamily="66" charset="0"/>
              </a:rPr>
              <a:t>L</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U</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N</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A</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R</a:t>
            </a:r>
            <a:endParaRPr lang="en-CA" sz="1400" b="1" dirty="0">
              <a:solidFill>
                <a:srgbClr val="FF0000"/>
              </a:solidFill>
              <a:latin typeface="Comic Sans MS" panose="030F0702030302020204" pitchFamily="66" charset="0"/>
            </a:endParaRPr>
          </a:p>
        </p:txBody>
      </p:sp>
      <p:sp>
        <p:nvSpPr>
          <p:cNvPr id="49" name="TextBox 48"/>
          <p:cNvSpPr txBox="1"/>
          <p:nvPr/>
        </p:nvSpPr>
        <p:spPr>
          <a:xfrm>
            <a:off x="31448" y="3514049"/>
            <a:ext cx="494287" cy="255454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002060"/>
                </a:solidFill>
                <a:latin typeface="Comic Sans MS" panose="030F0702030302020204" pitchFamily="66" charset="0"/>
              </a:rPr>
              <a:t>COVENANT</a:t>
            </a:r>
            <a:endParaRPr lang="en-CA" sz="1400" b="1" dirty="0">
              <a:solidFill>
                <a:srgbClr val="002060"/>
              </a:solidFill>
              <a:latin typeface="Comic Sans MS" panose="030F0702030302020204" pitchFamily="66" charset="0"/>
            </a:endParaRPr>
          </a:p>
        </p:txBody>
      </p:sp>
      <p:pic>
        <p:nvPicPr>
          <p:cNvPr id="55" name="Picture 54">
            <a:extLst>
              <a:ext uri="{FF2B5EF4-FFF2-40B4-BE49-F238E27FC236}">
                <a16:creationId xmlns:a16="http://schemas.microsoft.com/office/drawing/2014/main" id="{4E5AB81E-D11C-2169-5A02-788CCCE867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509" y="3460846"/>
            <a:ext cx="3067050" cy="3008958"/>
          </a:xfrm>
          <a:prstGeom prst="rect">
            <a:avLst/>
          </a:prstGeom>
          <a:ln w="76200">
            <a:solidFill>
              <a:schemeClr val="tx1">
                <a:lumMod val="65000"/>
                <a:lumOff val="35000"/>
              </a:schemeClr>
            </a:solidFill>
          </a:ln>
        </p:spPr>
      </p:pic>
      <p:sp>
        <p:nvSpPr>
          <p:cNvPr id="38" name="Rectangle 37"/>
          <p:cNvSpPr/>
          <p:nvPr/>
        </p:nvSpPr>
        <p:spPr>
          <a:xfrm>
            <a:off x="914509" y="5114089"/>
            <a:ext cx="2030859" cy="261049"/>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6" name="Rectangle 35"/>
          <p:cNvSpPr/>
          <p:nvPr/>
        </p:nvSpPr>
        <p:spPr>
          <a:xfrm>
            <a:off x="2496609" y="4807904"/>
            <a:ext cx="1464024" cy="261049"/>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6" name="Plaque 55">
            <a:extLst>
              <a:ext uri="{FF2B5EF4-FFF2-40B4-BE49-F238E27FC236}">
                <a16:creationId xmlns:a16="http://schemas.microsoft.com/office/drawing/2014/main" id="{2FA55730-9C69-A740-C4EC-33EEC9BE0865}"/>
              </a:ext>
            </a:extLst>
          </p:cNvPr>
          <p:cNvSpPr/>
          <p:nvPr/>
        </p:nvSpPr>
        <p:spPr>
          <a:xfrm>
            <a:off x="2358303" y="5109587"/>
            <a:ext cx="304831" cy="280288"/>
          </a:xfrm>
          <a:prstGeom prst="plaque">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7" name="Plaque 56">
            <a:extLst>
              <a:ext uri="{FF2B5EF4-FFF2-40B4-BE49-F238E27FC236}">
                <a16:creationId xmlns:a16="http://schemas.microsoft.com/office/drawing/2014/main" id="{079EC065-87A1-BD11-2AAF-EF6C4F7B5B31}"/>
              </a:ext>
            </a:extLst>
          </p:cNvPr>
          <p:cNvSpPr/>
          <p:nvPr/>
        </p:nvSpPr>
        <p:spPr>
          <a:xfrm>
            <a:off x="2344193" y="2301552"/>
            <a:ext cx="304831" cy="280288"/>
          </a:xfrm>
          <a:prstGeom prst="plaque">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8" name="Rectangle 57">
            <a:extLst>
              <a:ext uri="{FF2B5EF4-FFF2-40B4-BE49-F238E27FC236}">
                <a16:creationId xmlns:a16="http://schemas.microsoft.com/office/drawing/2014/main" id="{A05E1940-3753-9D77-55CB-85EC4150FE49}"/>
              </a:ext>
            </a:extLst>
          </p:cNvPr>
          <p:cNvSpPr/>
          <p:nvPr/>
        </p:nvSpPr>
        <p:spPr>
          <a:xfrm>
            <a:off x="1525253" y="4488054"/>
            <a:ext cx="2435380" cy="279216"/>
          </a:xfrm>
          <a:prstGeom prst="rect">
            <a:avLst/>
          </a:prstGeom>
          <a:solidFill>
            <a:srgbClr val="002060">
              <a:alpha val="30000"/>
            </a:srgbClr>
          </a:solidFill>
          <a:ln w="28575">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9" name="Rectangle 58">
            <a:extLst>
              <a:ext uri="{FF2B5EF4-FFF2-40B4-BE49-F238E27FC236}">
                <a16:creationId xmlns:a16="http://schemas.microsoft.com/office/drawing/2014/main" id="{F8000AD6-7BFF-7E24-65AD-774F27758A24}"/>
              </a:ext>
            </a:extLst>
          </p:cNvPr>
          <p:cNvSpPr/>
          <p:nvPr/>
        </p:nvSpPr>
        <p:spPr>
          <a:xfrm>
            <a:off x="922947" y="4797762"/>
            <a:ext cx="870697" cy="279216"/>
          </a:xfrm>
          <a:prstGeom prst="rect">
            <a:avLst/>
          </a:prstGeom>
          <a:solidFill>
            <a:srgbClr val="002060">
              <a:alpha val="30000"/>
            </a:srgbClr>
          </a:solidFill>
          <a:ln w="28575">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7" name="Rectangle 36"/>
          <p:cNvSpPr/>
          <p:nvPr/>
        </p:nvSpPr>
        <p:spPr>
          <a:xfrm>
            <a:off x="3388372" y="4498568"/>
            <a:ext cx="356595" cy="261049"/>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0" name="TextBox 59">
            <a:extLst>
              <a:ext uri="{FF2B5EF4-FFF2-40B4-BE49-F238E27FC236}">
                <a16:creationId xmlns:a16="http://schemas.microsoft.com/office/drawing/2014/main" id="{7597C97E-B0D7-92AC-3494-D3ECEE0EBAB2}"/>
              </a:ext>
            </a:extLst>
          </p:cNvPr>
          <p:cNvSpPr txBox="1"/>
          <p:nvPr/>
        </p:nvSpPr>
        <p:spPr>
          <a:xfrm>
            <a:off x="328930" y="1609063"/>
            <a:ext cx="494287"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FF0000"/>
                </a:solidFill>
                <a:latin typeface="Comic Sans MS" panose="030F0702030302020204" pitchFamily="66" charset="0"/>
              </a:rPr>
              <a:t>RED</a:t>
            </a:r>
            <a:endParaRPr lang="en-CA" sz="1400" b="1" dirty="0">
              <a:solidFill>
                <a:srgbClr val="FF0000"/>
              </a:solidFill>
              <a:latin typeface="Comic Sans MS" panose="030F0702030302020204" pitchFamily="66" charset="0"/>
            </a:endParaRPr>
          </a:p>
        </p:txBody>
      </p:sp>
      <p:sp>
        <p:nvSpPr>
          <p:cNvPr id="39" name="Pentagon 38"/>
          <p:cNvSpPr/>
          <p:nvPr/>
        </p:nvSpPr>
        <p:spPr>
          <a:xfrm>
            <a:off x="3561452" y="4703289"/>
            <a:ext cx="451156" cy="406298"/>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1" name="TextBox 60">
            <a:extLst>
              <a:ext uri="{FF2B5EF4-FFF2-40B4-BE49-F238E27FC236}">
                <a16:creationId xmlns:a16="http://schemas.microsoft.com/office/drawing/2014/main" id="{316B8F8D-B7F4-0913-F72D-070A9CDE28CE}"/>
              </a:ext>
            </a:extLst>
          </p:cNvPr>
          <p:cNvSpPr txBox="1"/>
          <p:nvPr/>
        </p:nvSpPr>
        <p:spPr>
          <a:xfrm>
            <a:off x="380943" y="4107518"/>
            <a:ext cx="494287"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002060"/>
                </a:solidFill>
                <a:latin typeface="Comic Sans MS" panose="030F0702030302020204" pitchFamily="66" charset="0"/>
              </a:rPr>
              <a:t>B</a:t>
            </a:r>
            <a:br>
              <a:rPr lang="en-US" sz="2000" b="1" dirty="0">
                <a:solidFill>
                  <a:srgbClr val="002060"/>
                </a:solidFill>
                <a:latin typeface="Comic Sans MS" panose="030F0702030302020204" pitchFamily="66" charset="0"/>
              </a:rPr>
            </a:br>
            <a:r>
              <a:rPr lang="en-US" sz="2000" b="1" dirty="0">
                <a:solidFill>
                  <a:srgbClr val="002060"/>
                </a:solidFill>
                <a:latin typeface="Comic Sans MS" panose="030F0702030302020204" pitchFamily="66" charset="0"/>
              </a:rPr>
              <a:t>LUE</a:t>
            </a:r>
            <a:endParaRPr lang="en-CA" sz="1400" b="1" dirty="0">
              <a:solidFill>
                <a:srgbClr val="002060"/>
              </a:solidFill>
              <a:latin typeface="Comic Sans MS" panose="030F0702030302020204" pitchFamily="66" charset="0"/>
            </a:endParaRPr>
          </a:p>
        </p:txBody>
      </p:sp>
      <p:sp>
        <p:nvSpPr>
          <p:cNvPr id="8" name="Rectangle 7">
            <a:extLst>
              <a:ext uri="{FF2B5EF4-FFF2-40B4-BE49-F238E27FC236}">
                <a16:creationId xmlns:a16="http://schemas.microsoft.com/office/drawing/2014/main" id="{EA4A3EFF-EE31-8041-0A1B-B1BDAF97B5C2}"/>
              </a:ext>
            </a:extLst>
          </p:cNvPr>
          <p:cNvSpPr/>
          <p:nvPr/>
        </p:nvSpPr>
        <p:spPr>
          <a:xfrm>
            <a:off x="4352508" y="153707"/>
            <a:ext cx="7801501" cy="3416320"/>
          </a:xfrm>
          <a:prstGeom prst="rect">
            <a:avLst/>
          </a:prstGeom>
          <a:scene3d>
            <a:camera prst="orthographicFront"/>
            <a:lightRig rig="threePt" dir="t"/>
          </a:scene3d>
        </p:spPr>
        <p:txBody>
          <a:bodyPr wrap="square">
            <a:spAutoFit/>
            <a:sp3d extrusionH="57150">
              <a:bevelT h="25400" prst="softRound"/>
            </a:sp3d>
          </a:bodyPr>
          <a:lstStyle/>
          <a:p>
            <a:r>
              <a:rPr lang="en-CA" sz="3600" dirty="0">
                <a:ln w="38100">
                  <a:solidFill>
                    <a:srgbClr val="002060"/>
                  </a:solidFill>
                </a:ln>
                <a:solidFill>
                  <a:schemeClr val="accent6"/>
                </a:solidFill>
                <a:effectLst/>
                <a:latin typeface="Rockwell Extra Bold" panose="02060903040505020403" pitchFamily="18" charset="0"/>
              </a:rPr>
              <a:t>Were the brothers asking </a:t>
            </a:r>
            <a:r>
              <a:rPr lang="en-CA" sz="3600" dirty="0">
                <a:ln w="38100">
                  <a:solidFill>
                    <a:srgbClr val="002060"/>
                  </a:solidFill>
                </a:ln>
                <a:solidFill>
                  <a:schemeClr val="accent1">
                    <a:lumMod val="60000"/>
                    <a:lumOff val="40000"/>
                  </a:schemeClr>
                </a:solidFill>
                <a:effectLst/>
                <a:latin typeface="Rockwell Extra Bold" panose="02060903040505020403" pitchFamily="18" charset="0"/>
              </a:rPr>
              <a:t>Yahusha </a:t>
            </a:r>
            <a:r>
              <a:rPr lang="en-CA" sz="3600" dirty="0">
                <a:ln w="38100">
                  <a:solidFill>
                    <a:srgbClr val="002060"/>
                  </a:solidFill>
                </a:ln>
                <a:solidFill>
                  <a:schemeClr val="accent6"/>
                </a:solidFill>
                <a:effectLst/>
                <a:latin typeface="Rockwell Extra Bold" panose="02060903040505020403" pitchFamily="18" charset="0"/>
              </a:rPr>
              <a:t>to depart and arrive at </a:t>
            </a:r>
            <a:r>
              <a:rPr lang="en-CA" sz="3600" dirty="0">
                <a:ln w="38100">
                  <a:solidFill>
                    <a:srgbClr val="C00000"/>
                  </a:solidFill>
                </a:ln>
                <a:solidFill>
                  <a:srgbClr val="FF0000"/>
                </a:solidFill>
                <a:effectLst/>
                <a:latin typeface="Rockwell Extra Bold" panose="02060903040505020403" pitchFamily="18" charset="0"/>
              </a:rPr>
              <a:t>their</a:t>
            </a:r>
            <a:r>
              <a:rPr lang="en-CA" sz="3600" dirty="0">
                <a:ln w="38100">
                  <a:solidFill>
                    <a:srgbClr val="002060"/>
                  </a:solidFill>
                </a:ln>
                <a:solidFill>
                  <a:schemeClr val="accent6"/>
                </a:solidFill>
                <a:effectLst/>
                <a:latin typeface="Rockwell Extra Bold" panose="02060903040505020403" pitchFamily="18" charset="0"/>
              </a:rPr>
              <a:t> </a:t>
            </a:r>
            <a:r>
              <a:rPr lang="en-CA" sz="3600" dirty="0">
                <a:ln w="38100">
                  <a:solidFill>
                    <a:srgbClr val="C00000"/>
                  </a:solidFill>
                </a:ln>
                <a:solidFill>
                  <a:srgbClr val="FF0000"/>
                </a:solidFill>
                <a:effectLst/>
                <a:latin typeface="Rockwell Extra Bold" panose="02060903040505020403" pitchFamily="18" charset="0"/>
              </a:rPr>
              <a:t>Sukkot</a:t>
            </a:r>
            <a:r>
              <a:rPr lang="en-CA" sz="3600" dirty="0">
                <a:ln w="38100">
                  <a:solidFill>
                    <a:srgbClr val="002060"/>
                  </a:solidFill>
                </a:ln>
                <a:solidFill>
                  <a:schemeClr val="accent6"/>
                </a:solidFill>
                <a:effectLst/>
                <a:latin typeface="Rockwell Extra Bold" panose="02060903040505020403" pitchFamily="18" charset="0"/>
              </a:rPr>
              <a:t> on time</a:t>
            </a:r>
            <a:r>
              <a:rPr lang="en-CA" sz="3600" dirty="0">
                <a:ln w="38100">
                  <a:solidFill>
                    <a:srgbClr val="002060"/>
                  </a:solidFill>
                </a:ln>
                <a:solidFill>
                  <a:schemeClr val="accent1">
                    <a:lumMod val="60000"/>
                    <a:lumOff val="40000"/>
                  </a:schemeClr>
                </a:solidFill>
                <a:effectLst/>
                <a:latin typeface="Rockwell Extra Bold" panose="02060903040505020403" pitchFamily="18" charset="0"/>
              </a:rPr>
              <a:t> even though He said He was not going with them?  </a:t>
            </a:r>
            <a:r>
              <a:rPr lang="en-CA" sz="3600" dirty="0">
                <a:ln w="38100">
                  <a:solidFill>
                    <a:srgbClr val="002060"/>
                  </a:solidFill>
                </a:ln>
                <a:solidFill>
                  <a:srgbClr val="FFC000"/>
                </a:solidFill>
                <a:effectLst/>
                <a:latin typeface="Rockwell Extra Bold" panose="02060903040505020403" pitchFamily="18" charset="0"/>
              </a:rPr>
              <a:t>So …</a:t>
            </a:r>
          </a:p>
        </p:txBody>
      </p:sp>
      <p:sp>
        <p:nvSpPr>
          <p:cNvPr id="4" name="Rectangle 3">
            <a:extLst>
              <a:ext uri="{FF2B5EF4-FFF2-40B4-BE49-F238E27FC236}">
                <a16:creationId xmlns:a16="http://schemas.microsoft.com/office/drawing/2014/main" id="{FD12AD6A-B22F-5A62-7032-C9DC011671BD}"/>
              </a:ext>
            </a:extLst>
          </p:cNvPr>
          <p:cNvSpPr/>
          <p:nvPr/>
        </p:nvSpPr>
        <p:spPr>
          <a:xfrm rot="180000">
            <a:off x="2944290" y="6160818"/>
            <a:ext cx="7071002" cy="2308324"/>
          </a:xfrm>
          <a:prstGeom prst="rect">
            <a:avLst/>
          </a:prstGeom>
          <a:scene3d>
            <a:camera prst="isometricOffAxis1Right"/>
            <a:lightRig rig="threePt" dir="t"/>
          </a:scene3d>
        </p:spPr>
        <p:txBody>
          <a:bodyPr wrap="square">
            <a:prstTxWarp prst="textArchUp">
              <a:avLst/>
            </a:prstTxWarp>
            <a:spAutoFit/>
            <a:sp3d extrusionH="57150">
              <a:bevelT h="25400" prst="softRound"/>
            </a:sp3d>
          </a:bodyPr>
          <a:lstStyle/>
          <a:p>
            <a:pPr algn="ctr"/>
            <a:r>
              <a:rPr lang="en-CA" sz="4800" dirty="0">
                <a:ln w="38100">
                  <a:solidFill>
                    <a:srgbClr val="002060"/>
                  </a:solidFill>
                </a:ln>
                <a:solidFill>
                  <a:schemeClr val="accent1">
                    <a:lumMod val="60000"/>
                    <a:lumOff val="40000"/>
                  </a:schemeClr>
                </a:solidFill>
                <a:latin typeface="Rockwell Extra Bold" panose="02060903040505020403" pitchFamily="18" charset="0"/>
              </a:rPr>
              <a:t>When did </a:t>
            </a:r>
            <a:br>
              <a:rPr lang="en-CA" sz="4800" dirty="0">
                <a:ln w="38100">
                  <a:solidFill>
                    <a:srgbClr val="002060"/>
                  </a:solidFill>
                </a:ln>
                <a:solidFill>
                  <a:schemeClr val="accent1">
                    <a:lumMod val="60000"/>
                    <a:lumOff val="40000"/>
                  </a:schemeClr>
                </a:solidFill>
                <a:latin typeface="Rockwell Extra Bold" panose="02060903040505020403" pitchFamily="18" charset="0"/>
              </a:rPr>
            </a:br>
            <a:r>
              <a:rPr lang="en-CA" sz="4800" dirty="0">
                <a:ln w="38100">
                  <a:solidFill>
                    <a:srgbClr val="002060"/>
                  </a:solidFill>
                </a:ln>
                <a:solidFill>
                  <a:schemeClr val="accent6">
                    <a:lumMod val="60000"/>
                    <a:lumOff val="40000"/>
                  </a:schemeClr>
                </a:solidFill>
                <a:latin typeface="Rockwell Extra Bold" panose="02060903040505020403" pitchFamily="18" charset="0"/>
              </a:rPr>
              <a:t>the</a:t>
            </a:r>
            <a:r>
              <a:rPr lang="en-CA" sz="4800" dirty="0">
                <a:ln w="38100">
                  <a:solidFill>
                    <a:srgbClr val="002060"/>
                  </a:solidFill>
                </a:ln>
                <a:solidFill>
                  <a:schemeClr val="accent1">
                    <a:lumMod val="60000"/>
                    <a:lumOff val="40000"/>
                  </a:schemeClr>
                </a:solidFill>
                <a:latin typeface="Rockwell Extra Bold" panose="02060903040505020403" pitchFamily="18" charset="0"/>
              </a:rPr>
              <a:t> </a:t>
            </a:r>
            <a:r>
              <a:rPr lang="en-CA" sz="4800" dirty="0">
                <a:ln w="38100">
                  <a:solidFill>
                    <a:srgbClr val="002060"/>
                  </a:solidFill>
                </a:ln>
                <a:solidFill>
                  <a:schemeClr val="accent6">
                    <a:lumMod val="60000"/>
                    <a:lumOff val="40000"/>
                  </a:schemeClr>
                </a:solidFill>
                <a:latin typeface="Rockwell Extra Bold" panose="02060903040505020403" pitchFamily="18" charset="0"/>
              </a:rPr>
              <a:t>brethren</a:t>
            </a:r>
            <a:r>
              <a:rPr lang="en-CA" sz="4000" dirty="0">
                <a:ln w="38100">
                  <a:solidFill>
                    <a:srgbClr val="002060"/>
                  </a:solidFill>
                </a:ln>
                <a:solidFill>
                  <a:schemeClr val="accent1">
                    <a:lumMod val="60000"/>
                    <a:lumOff val="40000"/>
                  </a:schemeClr>
                </a:solidFill>
                <a:latin typeface="Rockwell Extra Bold" panose="02060903040505020403" pitchFamily="18" charset="0"/>
              </a:rPr>
              <a:t> </a:t>
            </a:r>
            <a:br>
              <a:rPr lang="en-CA" sz="4000" dirty="0">
                <a:ln w="38100">
                  <a:solidFill>
                    <a:srgbClr val="002060"/>
                  </a:solidFill>
                </a:ln>
                <a:solidFill>
                  <a:schemeClr val="accent1">
                    <a:lumMod val="60000"/>
                    <a:lumOff val="40000"/>
                  </a:schemeClr>
                </a:solidFill>
                <a:latin typeface="Rockwell Extra Bold" panose="02060903040505020403" pitchFamily="18" charset="0"/>
              </a:rPr>
            </a:br>
            <a:r>
              <a:rPr lang="en-CA" sz="4800" dirty="0">
                <a:ln w="38100">
                  <a:solidFill>
                    <a:srgbClr val="002060"/>
                  </a:solidFill>
                </a:ln>
                <a:solidFill>
                  <a:srgbClr val="FF0000"/>
                </a:solidFill>
                <a:latin typeface="Rockwell Extra Bold" panose="02060903040505020403" pitchFamily="18" charset="0"/>
              </a:rPr>
              <a:t>leave </a:t>
            </a:r>
            <a:br>
              <a:rPr lang="en-CA" sz="4800" dirty="0">
                <a:ln w="38100">
                  <a:solidFill>
                    <a:srgbClr val="002060"/>
                  </a:solidFill>
                </a:ln>
                <a:solidFill>
                  <a:srgbClr val="FF0000"/>
                </a:solidFill>
                <a:latin typeface="Rockwell Extra Bold" panose="02060903040505020403" pitchFamily="18" charset="0"/>
              </a:rPr>
            </a:br>
            <a:r>
              <a:rPr lang="en-CA" sz="4800" dirty="0">
                <a:ln w="38100">
                  <a:solidFill>
                    <a:srgbClr val="002060"/>
                  </a:solidFill>
                </a:ln>
                <a:solidFill>
                  <a:srgbClr val="00FFFF"/>
                </a:solidFill>
                <a:latin typeface="Rockwell Extra Bold" panose="02060903040505020403" pitchFamily="18" charset="0"/>
              </a:rPr>
              <a:t>Galilee?</a:t>
            </a:r>
            <a:endParaRPr lang="en-CA" sz="4000" dirty="0">
              <a:ln w="38100">
                <a:solidFill>
                  <a:srgbClr val="002060"/>
                </a:solidFill>
              </a:ln>
              <a:solidFill>
                <a:srgbClr val="00FFFF"/>
              </a:solidFill>
              <a:effectLst/>
              <a:latin typeface="Rockwell Extra Bold" panose="02060903040505020403" pitchFamily="18" charset="0"/>
            </a:endParaRPr>
          </a:p>
        </p:txBody>
      </p:sp>
      <p:pic>
        <p:nvPicPr>
          <p:cNvPr id="9" name="Picture 8">
            <a:extLst>
              <a:ext uri="{FF2B5EF4-FFF2-40B4-BE49-F238E27FC236}">
                <a16:creationId xmlns:a16="http://schemas.microsoft.com/office/drawing/2014/main" id="{3976D230-78A7-F731-3D32-3B11B5FCAB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26264" y="2996131"/>
            <a:ext cx="3418114" cy="3414316"/>
          </a:xfrm>
          <a:prstGeom prst="ellipse">
            <a:avLst/>
          </a:prstGeom>
          <a:ln>
            <a:noFill/>
          </a:ln>
          <a:effectLst>
            <a:softEdge rad="112500"/>
          </a:effectLst>
        </p:spPr>
      </p:pic>
      <p:sp>
        <p:nvSpPr>
          <p:cNvPr id="3" name="Explosion: 14 Points 6">
            <a:extLst>
              <a:ext uri="{FF2B5EF4-FFF2-40B4-BE49-F238E27FC236}">
                <a16:creationId xmlns:a16="http://schemas.microsoft.com/office/drawing/2014/main" id="{DA534EDB-FE75-B2B1-8DCD-AE752DED2570}"/>
              </a:ext>
            </a:extLst>
          </p:cNvPr>
          <p:cNvSpPr/>
          <p:nvPr/>
        </p:nvSpPr>
        <p:spPr>
          <a:xfrm rot="931995">
            <a:off x="2559965" y="1513082"/>
            <a:ext cx="749434" cy="637527"/>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5937 w 21600"/>
              <a:gd name="connsiteY11" fmla="*/ 20002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2702"/>
              <a:gd name="connsiteX1" fmla="*/ 14790 w 21600"/>
              <a:gd name="connsiteY1" fmla="*/ 0 h 22702"/>
              <a:gd name="connsiteX2" fmla="*/ 14525 w 21600"/>
              <a:gd name="connsiteY2" fmla="*/ 5777 h 22702"/>
              <a:gd name="connsiteX3" fmla="*/ 18007 w 21600"/>
              <a:gd name="connsiteY3" fmla="*/ 3172 h 22702"/>
              <a:gd name="connsiteX4" fmla="*/ 16380 w 21600"/>
              <a:gd name="connsiteY4" fmla="*/ 6532 h 22702"/>
              <a:gd name="connsiteX5" fmla="*/ 21600 w 21600"/>
              <a:gd name="connsiteY5" fmla="*/ 6645 h 22702"/>
              <a:gd name="connsiteX6" fmla="*/ 16985 w 21600"/>
              <a:gd name="connsiteY6" fmla="*/ 9402 h 22702"/>
              <a:gd name="connsiteX7" fmla="*/ 18270 w 21600"/>
              <a:gd name="connsiteY7" fmla="*/ 11290 h 22702"/>
              <a:gd name="connsiteX8" fmla="*/ 16380 w 21600"/>
              <a:gd name="connsiteY8" fmla="*/ 12310 h 22702"/>
              <a:gd name="connsiteX9" fmla="*/ 18877 w 21600"/>
              <a:gd name="connsiteY9" fmla="*/ 15632 h 22702"/>
              <a:gd name="connsiteX10" fmla="*/ 14640 w 21600"/>
              <a:gd name="connsiteY10" fmla="*/ 14350 h 22702"/>
              <a:gd name="connsiteX11" fmla="*/ 15937 w 21600"/>
              <a:gd name="connsiteY11" fmla="*/ 20002 h 22702"/>
              <a:gd name="connsiteX12" fmla="*/ 12180 w 21600"/>
              <a:gd name="connsiteY12" fmla="*/ 15935 h 22702"/>
              <a:gd name="connsiteX13" fmla="*/ 12109 w 21600"/>
              <a:gd name="connsiteY13" fmla="*/ 22702 h 22702"/>
              <a:gd name="connsiteX14" fmla="*/ 9872 w 21600"/>
              <a:gd name="connsiteY14" fmla="*/ 17370 h 22702"/>
              <a:gd name="connsiteX15" fmla="*/ 8700 w 21600"/>
              <a:gd name="connsiteY15" fmla="*/ 19712 h 22702"/>
              <a:gd name="connsiteX16" fmla="*/ 7527 w 21600"/>
              <a:gd name="connsiteY16" fmla="*/ 18125 h 22702"/>
              <a:gd name="connsiteX17" fmla="*/ 4917 w 21600"/>
              <a:gd name="connsiteY17" fmla="*/ 21600 h 22702"/>
              <a:gd name="connsiteX18" fmla="*/ 4805 w 21600"/>
              <a:gd name="connsiteY18" fmla="*/ 18240 h 22702"/>
              <a:gd name="connsiteX19" fmla="*/ 1285 w 21600"/>
              <a:gd name="connsiteY19" fmla="*/ 17825 h 22702"/>
              <a:gd name="connsiteX20" fmla="*/ 3330 w 21600"/>
              <a:gd name="connsiteY20" fmla="*/ 15370 h 22702"/>
              <a:gd name="connsiteX21" fmla="*/ 0 w 21600"/>
              <a:gd name="connsiteY21" fmla="*/ 12877 h 22702"/>
              <a:gd name="connsiteX22" fmla="*/ 3935 w 21600"/>
              <a:gd name="connsiteY22" fmla="*/ 11592 h 22702"/>
              <a:gd name="connsiteX23" fmla="*/ 1172 w 21600"/>
              <a:gd name="connsiteY23" fmla="*/ 8270 h 22702"/>
              <a:gd name="connsiteX24" fmla="*/ 5372 w 21600"/>
              <a:gd name="connsiteY24" fmla="*/ 7817 h 22702"/>
              <a:gd name="connsiteX25" fmla="*/ 4502 w 21600"/>
              <a:gd name="connsiteY25" fmla="*/ 3625 h 22702"/>
              <a:gd name="connsiteX26" fmla="*/ 8550 w 21600"/>
              <a:gd name="connsiteY26" fmla="*/ 6382 h 22702"/>
              <a:gd name="connsiteX27" fmla="*/ 9722 w 21600"/>
              <a:gd name="connsiteY27" fmla="*/ 1887 h 22702"/>
              <a:gd name="connsiteX28" fmla="*/ 11462 w 21600"/>
              <a:gd name="connsiteY28" fmla="*/ 4342 h 22702"/>
              <a:gd name="connsiteX0" fmla="*/ 11462 w 21600"/>
              <a:gd name="connsiteY0" fmla="*/ 4342 h 23923"/>
              <a:gd name="connsiteX1" fmla="*/ 14790 w 21600"/>
              <a:gd name="connsiteY1" fmla="*/ 0 h 23923"/>
              <a:gd name="connsiteX2" fmla="*/ 14525 w 21600"/>
              <a:gd name="connsiteY2" fmla="*/ 5777 h 23923"/>
              <a:gd name="connsiteX3" fmla="*/ 18007 w 21600"/>
              <a:gd name="connsiteY3" fmla="*/ 3172 h 23923"/>
              <a:gd name="connsiteX4" fmla="*/ 16380 w 21600"/>
              <a:gd name="connsiteY4" fmla="*/ 6532 h 23923"/>
              <a:gd name="connsiteX5" fmla="*/ 21600 w 21600"/>
              <a:gd name="connsiteY5" fmla="*/ 6645 h 23923"/>
              <a:gd name="connsiteX6" fmla="*/ 16985 w 21600"/>
              <a:gd name="connsiteY6" fmla="*/ 9402 h 23923"/>
              <a:gd name="connsiteX7" fmla="*/ 18270 w 21600"/>
              <a:gd name="connsiteY7" fmla="*/ 11290 h 23923"/>
              <a:gd name="connsiteX8" fmla="*/ 16380 w 21600"/>
              <a:gd name="connsiteY8" fmla="*/ 12310 h 23923"/>
              <a:gd name="connsiteX9" fmla="*/ 18877 w 21600"/>
              <a:gd name="connsiteY9" fmla="*/ 15632 h 23923"/>
              <a:gd name="connsiteX10" fmla="*/ 14640 w 21600"/>
              <a:gd name="connsiteY10" fmla="*/ 14350 h 23923"/>
              <a:gd name="connsiteX11" fmla="*/ 15937 w 21600"/>
              <a:gd name="connsiteY11" fmla="*/ 20002 h 23923"/>
              <a:gd name="connsiteX12" fmla="*/ 12180 w 21600"/>
              <a:gd name="connsiteY12" fmla="*/ 15935 h 23923"/>
              <a:gd name="connsiteX13" fmla="*/ 12109 w 21600"/>
              <a:gd name="connsiteY13" fmla="*/ 22702 h 23923"/>
              <a:gd name="connsiteX14" fmla="*/ 9872 w 21600"/>
              <a:gd name="connsiteY14" fmla="*/ 17370 h 23923"/>
              <a:gd name="connsiteX15" fmla="*/ 8700 w 21600"/>
              <a:gd name="connsiteY15" fmla="*/ 23923 h 23923"/>
              <a:gd name="connsiteX16" fmla="*/ 7527 w 21600"/>
              <a:gd name="connsiteY16" fmla="*/ 18125 h 23923"/>
              <a:gd name="connsiteX17" fmla="*/ 4917 w 21600"/>
              <a:gd name="connsiteY17" fmla="*/ 21600 h 23923"/>
              <a:gd name="connsiteX18" fmla="*/ 4805 w 21600"/>
              <a:gd name="connsiteY18" fmla="*/ 18240 h 23923"/>
              <a:gd name="connsiteX19" fmla="*/ 1285 w 21600"/>
              <a:gd name="connsiteY19" fmla="*/ 17825 h 23923"/>
              <a:gd name="connsiteX20" fmla="*/ 3330 w 21600"/>
              <a:gd name="connsiteY20" fmla="*/ 15370 h 23923"/>
              <a:gd name="connsiteX21" fmla="*/ 0 w 21600"/>
              <a:gd name="connsiteY21" fmla="*/ 12877 h 23923"/>
              <a:gd name="connsiteX22" fmla="*/ 3935 w 21600"/>
              <a:gd name="connsiteY22" fmla="*/ 11592 h 23923"/>
              <a:gd name="connsiteX23" fmla="*/ 1172 w 21600"/>
              <a:gd name="connsiteY23" fmla="*/ 8270 h 23923"/>
              <a:gd name="connsiteX24" fmla="*/ 5372 w 21600"/>
              <a:gd name="connsiteY24" fmla="*/ 7817 h 23923"/>
              <a:gd name="connsiteX25" fmla="*/ 4502 w 21600"/>
              <a:gd name="connsiteY25" fmla="*/ 3625 h 23923"/>
              <a:gd name="connsiteX26" fmla="*/ 8550 w 21600"/>
              <a:gd name="connsiteY26" fmla="*/ 6382 h 23923"/>
              <a:gd name="connsiteX27" fmla="*/ 9722 w 21600"/>
              <a:gd name="connsiteY27" fmla="*/ 1887 h 23923"/>
              <a:gd name="connsiteX28" fmla="*/ 11462 w 21600"/>
              <a:gd name="connsiteY28" fmla="*/ 4342 h 2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600" h="23923">
                <a:moveTo>
                  <a:pt x="11462" y="4342"/>
                </a:moveTo>
                <a:lnTo>
                  <a:pt x="14790" y="0"/>
                </a:lnTo>
                <a:cubicBezTo>
                  <a:pt x="14702" y="1926"/>
                  <a:pt x="14613" y="3851"/>
                  <a:pt x="14525" y="5777"/>
                </a:cubicBezTo>
                <a:lnTo>
                  <a:pt x="18007" y="3172"/>
                </a:lnTo>
                <a:lnTo>
                  <a:pt x="16380" y="6532"/>
                </a:lnTo>
                <a:lnTo>
                  <a:pt x="21600" y="6645"/>
                </a:lnTo>
                <a:lnTo>
                  <a:pt x="16985" y="9402"/>
                </a:lnTo>
                <a:lnTo>
                  <a:pt x="18270" y="11290"/>
                </a:lnTo>
                <a:lnTo>
                  <a:pt x="16380" y="12310"/>
                </a:lnTo>
                <a:lnTo>
                  <a:pt x="18877" y="15632"/>
                </a:lnTo>
                <a:lnTo>
                  <a:pt x="14640" y="14350"/>
                </a:lnTo>
                <a:cubicBezTo>
                  <a:pt x="14741" y="15357"/>
                  <a:pt x="15836" y="18995"/>
                  <a:pt x="15937" y="20002"/>
                </a:cubicBezTo>
                <a:lnTo>
                  <a:pt x="12180" y="15935"/>
                </a:lnTo>
                <a:cubicBezTo>
                  <a:pt x="12156" y="18191"/>
                  <a:pt x="12133" y="20446"/>
                  <a:pt x="12109" y="22702"/>
                </a:cubicBezTo>
                <a:lnTo>
                  <a:pt x="9872" y="17370"/>
                </a:lnTo>
                <a:lnTo>
                  <a:pt x="8700" y="23923"/>
                </a:lnTo>
                <a:lnTo>
                  <a:pt x="7527" y="18125"/>
                </a:lnTo>
                <a:lnTo>
                  <a:pt x="4917" y="21600"/>
                </a:lnTo>
                <a:cubicBezTo>
                  <a:pt x="4880" y="20480"/>
                  <a:pt x="4842" y="19360"/>
                  <a:pt x="4805" y="18240"/>
                </a:cubicBezTo>
                <a:lnTo>
                  <a:pt x="1285" y="17825"/>
                </a:lnTo>
                <a:lnTo>
                  <a:pt x="3330" y="15370"/>
                </a:lnTo>
                <a:lnTo>
                  <a:pt x="0" y="12877"/>
                </a:lnTo>
                <a:lnTo>
                  <a:pt x="3935" y="11592"/>
                </a:lnTo>
                <a:lnTo>
                  <a:pt x="1172" y="8270"/>
                </a:lnTo>
                <a:lnTo>
                  <a:pt x="5372" y="7817"/>
                </a:lnTo>
                <a:lnTo>
                  <a:pt x="4502" y="3625"/>
                </a:lnTo>
                <a:lnTo>
                  <a:pt x="8550" y="6382"/>
                </a:lnTo>
                <a:lnTo>
                  <a:pt x="9722" y="1887"/>
                </a:lnTo>
                <a:lnTo>
                  <a:pt x="11462" y="4342"/>
                </a:lnTo>
                <a:close/>
              </a:path>
            </a:pathLst>
          </a:custGeom>
          <a:solidFill>
            <a:srgbClr val="FF0000">
              <a:alpha val="54000"/>
            </a:srgb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a:extLst>
              <a:ext uri="{FF2B5EF4-FFF2-40B4-BE49-F238E27FC236}">
                <a16:creationId xmlns:a16="http://schemas.microsoft.com/office/drawing/2014/main" id="{350526A7-5C10-6965-FB0A-E968207EDD34}"/>
              </a:ext>
            </a:extLst>
          </p:cNvPr>
          <p:cNvSpPr/>
          <p:nvPr/>
        </p:nvSpPr>
        <p:spPr>
          <a:xfrm>
            <a:off x="2710356" y="4996167"/>
            <a:ext cx="451156" cy="406298"/>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7620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725">
                                          <p:stCondLst>
                                            <p:cond delay="0"/>
                                          </p:stCondLst>
                                        </p:cTn>
                                        <p:tgtEl>
                                          <p:spTgt spid="3"/>
                                        </p:tgtEl>
                                      </p:cBhvr>
                                    </p:animEffect>
                                    <p:anim calcmode="lin" valueType="num">
                                      <p:cBhvr>
                                        <p:cTn id="14" dur="2278"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830"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830" tmFilter="0, 0; 0.125,0.2665; 0.25,0.4; 0.375,0.465; 0.5,0.5;  0.625,0.535; 0.75,0.6; 0.875,0.7335; 1,1">
                                          <p:stCondLst>
                                            <p:cond delay="830"/>
                                          </p:stCondLst>
                                        </p:cTn>
                                        <p:tgtEl>
                                          <p:spTgt spid="3"/>
                                        </p:tgtEl>
                                        <p:attrNameLst>
                                          <p:attrName>ppt_y</p:attrName>
                                        </p:attrNameLst>
                                      </p:cBhvr>
                                      <p:tavLst>
                                        <p:tav tm="0" fmla="#ppt_y-sin(pi*$)/9">
                                          <p:val>
                                            <p:fltVal val="0"/>
                                          </p:val>
                                        </p:tav>
                                        <p:tav tm="100000">
                                          <p:val>
                                            <p:fltVal val="1"/>
                                          </p:val>
                                        </p:tav>
                                      </p:tavLst>
                                    </p:anim>
                                    <p:anim calcmode="lin" valueType="num">
                                      <p:cBhvr>
                                        <p:cTn id="17" dur="415" tmFilter="0, 0; 0.125,0.2665; 0.25,0.4; 0.375,0.465; 0.5,0.5;  0.625,0.535; 0.75,0.6; 0.875,0.7335; 1,1">
                                          <p:stCondLst>
                                            <p:cond delay="1655"/>
                                          </p:stCondLst>
                                        </p:cTn>
                                        <p:tgtEl>
                                          <p:spTgt spid="3"/>
                                        </p:tgtEl>
                                        <p:attrNameLst>
                                          <p:attrName>ppt_y</p:attrName>
                                        </p:attrNameLst>
                                      </p:cBhvr>
                                      <p:tavLst>
                                        <p:tav tm="0" fmla="#ppt_y-sin(pi*$)/27">
                                          <p:val>
                                            <p:fltVal val="0"/>
                                          </p:val>
                                        </p:tav>
                                        <p:tav tm="100000">
                                          <p:val>
                                            <p:fltVal val="1"/>
                                          </p:val>
                                        </p:tav>
                                      </p:tavLst>
                                    </p:anim>
                                    <p:anim calcmode="lin" valueType="num">
                                      <p:cBhvr>
                                        <p:cTn id="18" dur="205" tmFilter="0, 0; 0.125,0.2665; 0.25,0.4; 0.375,0.465; 0.5,0.5;  0.625,0.535; 0.75,0.6; 0.875,0.7335; 1,1">
                                          <p:stCondLst>
                                            <p:cond delay="2070"/>
                                          </p:stCondLst>
                                        </p:cTn>
                                        <p:tgtEl>
                                          <p:spTgt spid="3"/>
                                        </p:tgtEl>
                                        <p:attrNameLst>
                                          <p:attrName>ppt_y</p:attrName>
                                        </p:attrNameLst>
                                      </p:cBhvr>
                                      <p:tavLst>
                                        <p:tav tm="0" fmla="#ppt_y-sin(pi*$)/81">
                                          <p:val>
                                            <p:fltVal val="0"/>
                                          </p:val>
                                        </p:tav>
                                        <p:tav tm="100000">
                                          <p:val>
                                            <p:fltVal val="1"/>
                                          </p:val>
                                        </p:tav>
                                      </p:tavLst>
                                    </p:anim>
                                    <p:animScale>
                                      <p:cBhvr>
                                        <p:cTn id="19" dur="33">
                                          <p:stCondLst>
                                            <p:cond delay="812"/>
                                          </p:stCondLst>
                                        </p:cTn>
                                        <p:tgtEl>
                                          <p:spTgt spid="3"/>
                                        </p:tgtEl>
                                      </p:cBhvr>
                                      <p:to x="100000" y="60000"/>
                                    </p:animScale>
                                    <p:animScale>
                                      <p:cBhvr>
                                        <p:cTn id="20" dur="207" decel="50000">
                                          <p:stCondLst>
                                            <p:cond delay="845"/>
                                          </p:stCondLst>
                                        </p:cTn>
                                        <p:tgtEl>
                                          <p:spTgt spid="3"/>
                                        </p:tgtEl>
                                      </p:cBhvr>
                                      <p:to x="100000" y="100000"/>
                                    </p:animScale>
                                    <p:animScale>
                                      <p:cBhvr>
                                        <p:cTn id="21" dur="33">
                                          <p:stCondLst>
                                            <p:cond delay="1640"/>
                                          </p:stCondLst>
                                        </p:cTn>
                                        <p:tgtEl>
                                          <p:spTgt spid="3"/>
                                        </p:tgtEl>
                                      </p:cBhvr>
                                      <p:to x="100000" y="80000"/>
                                    </p:animScale>
                                    <p:animScale>
                                      <p:cBhvr>
                                        <p:cTn id="22" dur="207" decel="50000">
                                          <p:stCondLst>
                                            <p:cond delay="1673"/>
                                          </p:stCondLst>
                                        </p:cTn>
                                        <p:tgtEl>
                                          <p:spTgt spid="3"/>
                                        </p:tgtEl>
                                      </p:cBhvr>
                                      <p:to x="100000" y="100000"/>
                                    </p:animScale>
                                    <p:animScale>
                                      <p:cBhvr>
                                        <p:cTn id="23" dur="33">
                                          <p:stCondLst>
                                            <p:cond delay="2052"/>
                                          </p:stCondLst>
                                        </p:cTn>
                                        <p:tgtEl>
                                          <p:spTgt spid="3"/>
                                        </p:tgtEl>
                                      </p:cBhvr>
                                      <p:to x="100000" y="90000"/>
                                    </p:animScale>
                                    <p:animScale>
                                      <p:cBhvr>
                                        <p:cTn id="24" dur="207" decel="50000">
                                          <p:stCondLst>
                                            <p:cond delay="2085"/>
                                          </p:stCondLst>
                                        </p:cTn>
                                        <p:tgtEl>
                                          <p:spTgt spid="3"/>
                                        </p:tgtEl>
                                      </p:cBhvr>
                                      <p:to x="100000" y="100000"/>
                                    </p:animScale>
                                    <p:animScale>
                                      <p:cBhvr>
                                        <p:cTn id="25" dur="33">
                                          <p:stCondLst>
                                            <p:cond delay="2260"/>
                                          </p:stCondLst>
                                        </p:cTn>
                                        <p:tgtEl>
                                          <p:spTgt spid="3"/>
                                        </p:tgtEl>
                                      </p:cBhvr>
                                      <p:to x="100000" y="95000"/>
                                    </p:animScale>
                                    <p:animScale>
                                      <p:cBhvr>
                                        <p:cTn id="26" dur="207" decel="50000">
                                          <p:stCondLst>
                                            <p:cond delay="2293"/>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100000">
              <a:srgbClr val="FF99FF"/>
            </a:gs>
            <a:gs pos="61000">
              <a:schemeClr val="accent4">
                <a:alpha val="72000"/>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53375" y="6464939"/>
            <a:ext cx="436610" cy="365125"/>
          </a:xfrm>
        </p:spPr>
        <p:txBody>
          <a:bodyPr/>
          <a:lstStyle/>
          <a:p>
            <a:fld id="{0B555D82-D20F-4DB7-B3E9-7B7EAC2F87A9}" type="slidenum">
              <a:rPr lang="en-US" smtClean="0">
                <a:solidFill>
                  <a:schemeClr val="tx1"/>
                </a:solidFill>
              </a:rPr>
              <a:t>58</a:t>
            </a:fld>
            <a:endParaRPr lang="en-US" dirty="0">
              <a:solidFill>
                <a:schemeClr val="tx1"/>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8868" y="384958"/>
            <a:ext cx="3067050" cy="2895600"/>
          </a:xfrm>
          <a:prstGeom prst="rect">
            <a:avLst/>
          </a:prstGeom>
          <a:ln w="76200">
            <a:solidFill>
              <a:schemeClr val="tx1">
                <a:lumMod val="65000"/>
                <a:lumOff val="35000"/>
              </a:schemeClr>
            </a:solidFill>
          </a:ln>
          <a:effectLst>
            <a:outerShdw blurRad="76200" dir="13500000" sy="23000" kx="1200000" algn="br" rotWithShape="0">
              <a:prstClr val="black">
                <a:alpha val="20000"/>
              </a:prstClr>
            </a:outerShdw>
          </a:effectLst>
        </p:spPr>
      </p:pic>
      <p:sp>
        <p:nvSpPr>
          <p:cNvPr id="47" name="Rectangle 46"/>
          <p:cNvSpPr/>
          <p:nvPr/>
        </p:nvSpPr>
        <p:spPr>
          <a:xfrm>
            <a:off x="2470280" y="2292565"/>
            <a:ext cx="475088" cy="280288"/>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8" name="Plaque 47"/>
          <p:cNvSpPr/>
          <p:nvPr/>
        </p:nvSpPr>
        <p:spPr>
          <a:xfrm>
            <a:off x="1451023" y="1971597"/>
            <a:ext cx="304831" cy="280288"/>
          </a:xfrm>
          <a:prstGeom prst="plaque">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6" name="TextBox 15"/>
          <p:cNvSpPr txBox="1"/>
          <p:nvPr/>
        </p:nvSpPr>
        <p:spPr>
          <a:xfrm>
            <a:off x="37991" y="1329399"/>
            <a:ext cx="494287" cy="163121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FF0000"/>
                </a:solidFill>
                <a:latin typeface="Comic Sans MS" panose="030F0702030302020204" pitchFamily="66" charset="0"/>
              </a:rPr>
              <a:t>L</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U</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N</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A</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R</a:t>
            </a:r>
            <a:endParaRPr lang="en-CA" sz="1400" b="1" dirty="0">
              <a:solidFill>
                <a:srgbClr val="FF0000"/>
              </a:solidFill>
              <a:latin typeface="Comic Sans MS" panose="030F0702030302020204" pitchFamily="66" charset="0"/>
            </a:endParaRPr>
          </a:p>
        </p:txBody>
      </p:sp>
      <p:sp>
        <p:nvSpPr>
          <p:cNvPr id="49" name="TextBox 48"/>
          <p:cNvSpPr txBox="1"/>
          <p:nvPr/>
        </p:nvSpPr>
        <p:spPr>
          <a:xfrm>
            <a:off x="31448" y="3514049"/>
            <a:ext cx="494287" cy="255454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002060"/>
                </a:solidFill>
                <a:latin typeface="Comic Sans MS" panose="030F0702030302020204" pitchFamily="66" charset="0"/>
              </a:rPr>
              <a:t>COVENANTP</a:t>
            </a:r>
            <a:endParaRPr lang="en-CA" sz="1400" b="1" dirty="0">
              <a:solidFill>
                <a:srgbClr val="002060"/>
              </a:solidFill>
              <a:latin typeface="Comic Sans MS" panose="030F0702030302020204" pitchFamily="66" charset="0"/>
            </a:endParaRPr>
          </a:p>
        </p:txBody>
      </p:sp>
      <p:pic>
        <p:nvPicPr>
          <p:cNvPr id="55" name="Picture 54">
            <a:extLst>
              <a:ext uri="{FF2B5EF4-FFF2-40B4-BE49-F238E27FC236}">
                <a16:creationId xmlns:a16="http://schemas.microsoft.com/office/drawing/2014/main" id="{4E5AB81E-D11C-2169-5A02-788CCCE867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509" y="3460846"/>
            <a:ext cx="3067050" cy="3008958"/>
          </a:xfrm>
          <a:prstGeom prst="rect">
            <a:avLst/>
          </a:prstGeom>
          <a:ln w="76200">
            <a:solidFill>
              <a:schemeClr val="tx1">
                <a:lumMod val="65000"/>
                <a:lumOff val="35000"/>
              </a:schemeClr>
            </a:solidFill>
          </a:ln>
        </p:spPr>
      </p:pic>
      <p:sp>
        <p:nvSpPr>
          <p:cNvPr id="38" name="Rectangle 37"/>
          <p:cNvSpPr/>
          <p:nvPr/>
        </p:nvSpPr>
        <p:spPr>
          <a:xfrm>
            <a:off x="914509" y="5114089"/>
            <a:ext cx="2030859" cy="261049"/>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6" name="Rectangle 35"/>
          <p:cNvSpPr/>
          <p:nvPr/>
        </p:nvSpPr>
        <p:spPr>
          <a:xfrm>
            <a:off x="2496609" y="4807904"/>
            <a:ext cx="1464024" cy="261049"/>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6" name="Plaque 55">
            <a:extLst>
              <a:ext uri="{FF2B5EF4-FFF2-40B4-BE49-F238E27FC236}">
                <a16:creationId xmlns:a16="http://schemas.microsoft.com/office/drawing/2014/main" id="{2FA55730-9C69-A740-C4EC-33EEC9BE0865}"/>
              </a:ext>
            </a:extLst>
          </p:cNvPr>
          <p:cNvSpPr/>
          <p:nvPr/>
        </p:nvSpPr>
        <p:spPr>
          <a:xfrm>
            <a:off x="2358303" y="5109587"/>
            <a:ext cx="304831" cy="280288"/>
          </a:xfrm>
          <a:prstGeom prst="plaque">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7" name="Plaque 56">
            <a:extLst>
              <a:ext uri="{FF2B5EF4-FFF2-40B4-BE49-F238E27FC236}">
                <a16:creationId xmlns:a16="http://schemas.microsoft.com/office/drawing/2014/main" id="{079EC065-87A1-BD11-2AAF-EF6C4F7B5B31}"/>
              </a:ext>
            </a:extLst>
          </p:cNvPr>
          <p:cNvSpPr/>
          <p:nvPr/>
        </p:nvSpPr>
        <p:spPr>
          <a:xfrm>
            <a:off x="2344193" y="2301552"/>
            <a:ext cx="304831" cy="280288"/>
          </a:xfrm>
          <a:prstGeom prst="plaque">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8" name="Rectangle 57">
            <a:extLst>
              <a:ext uri="{FF2B5EF4-FFF2-40B4-BE49-F238E27FC236}">
                <a16:creationId xmlns:a16="http://schemas.microsoft.com/office/drawing/2014/main" id="{A05E1940-3753-9D77-55CB-85EC4150FE49}"/>
              </a:ext>
            </a:extLst>
          </p:cNvPr>
          <p:cNvSpPr/>
          <p:nvPr/>
        </p:nvSpPr>
        <p:spPr>
          <a:xfrm>
            <a:off x="1525253" y="4488054"/>
            <a:ext cx="2435380" cy="279216"/>
          </a:xfrm>
          <a:prstGeom prst="rect">
            <a:avLst/>
          </a:prstGeom>
          <a:solidFill>
            <a:srgbClr val="002060">
              <a:alpha val="30000"/>
            </a:srgbClr>
          </a:solidFill>
          <a:ln w="28575">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9" name="Rectangle 58">
            <a:extLst>
              <a:ext uri="{FF2B5EF4-FFF2-40B4-BE49-F238E27FC236}">
                <a16:creationId xmlns:a16="http://schemas.microsoft.com/office/drawing/2014/main" id="{F8000AD6-7BFF-7E24-65AD-774F27758A24}"/>
              </a:ext>
            </a:extLst>
          </p:cNvPr>
          <p:cNvSpPr/>
          <p:nvPr/>
        </p:nvSpPr>
        <p:spPr>
          <a:xfrm>
            <a:off x="922947" y="4797762"/>
            <a:ext cx="870697" cy="279216"/>
          </a:xfrm>
          <a:prstGeom prst="rect">
            <a:avLst/>
          </a:prstGeom>
          <a:solidFill>
            <a:srgbClr val="002060">
              <a:alpha val="30000"/>
            </a:srgbClr>
          </a:solidFill>
          <a:ln w="28575">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7" name="Rectangle 36"/>
          <p:cNvSpPr/>
          <p:nvPr/>
        </p:nvSpPr>
        <p:spPr>
          <a:xfrm>
            <a:off x="3388372" y="4498568"/>
            <a:ext cx="356595" cy="261049"/>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0" name="TextBox 59">
            <a:extLst>
              <a:ext uri="{FF2B5EF4-FFF2-40B4-BE49-F238E27FC236}">
                <a16:creationId xmlns:a16="http://schemas.microsoft.com/office/drawing/2014/main" id="{7597C97E-B0D7-92AC-3494-D3ECEE0EBAB2}"/>
              </a:ext>
            </a:extLst>
          </p:cNvPr>
          <p:cNvSpPr txBox="1"/>
          <p:nvPr/>
        </p:nvSpPr>
        <p:spPr>
          <a:xfrm>
            <a:off x="328930" y="1609063"/>
            <a:ext cx="494287"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FF0000"/>
                </a:solidFill>
                <a:latin typeface="Comic Sans MS" panose="030F0702030302020204" pitchFamily="66" charset="0"/>
              </a:rPr>
              <a:t>RED</a:t>
            </a:r>
            <a:endParaRPr lang="en-CA" sz="1400" b="1" dirty="0">
              <a:solidFill>
                <a:srgbClr val="FF0000"/>
              </a:solidFill>
              <a:latin typeface="Comic Sans MS" panose="030F0702030302020204" pitchFamily="66" charset="0"/>
            </a:endParaRPr>
          </a:p>
        </p:txBody>
      </p:sp>
      <p:sp>
        <p:nvSpPr>
          <p:cNvPr id="61" name="TextBox 60">
            <a:extLst>
              <a:ext uri="{FF2B5EF4-FFF2-40B4-BE49-F238E27FC236}">
                <a16:creationId xmlns:a16="http://schemas.microsoft.com/office/drawing/2014/main" id="{316B8F8D-B7F4-0913-F72D-070A9CDE28CE}"/>
              </a:ext>
            </a:extLst>
          </p:cNvPr>
          <p:cNvSpPr txBox="1"/>
          <p:nvPr/>
        </p:nvSpPr>
        <p:spPr>
          <a:xfrm>
            <a:off x="380943" y="4107518"/>
            <a:ext cx="494287"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002060"/>
                </a:solidFill>
                <a:latin typeface="Comic Sans MS" panose="030F0702030302020204" pitchFamily="66" charset="0"/>
              </a:rPr>
              <a:t>B</a:t>
            </a:r>
            <a:br>
              <a:rPr lang="en-US" sz="2000" b="1" dirty="0">
                <a:solidFill>
                  <a:srgbClr val="002060"/>
                </a:solidFill>
                <a:latin typeface="Comic Sans MS" panose="030F0702030302020204" pitchFamily="66" charset="0"/>
              </a:rPr>
            </a:br>
            <a:r>
              <a:rPr lang="en-US" sz="2000" b="1" dirty="0">
                <a:solidFill>
                  <a:srgbClr val="002060"/>
                </a:solidFill>
                <a:latin typeface="Comic Sans MS" panose="030F0702030302020204" pitchFamily="66" charset="0"/>
              </a:rPr>
              <a:t>LUE</a:t>
            </a:r>
            <a:endParaRPr lang="en-CA" sz="1400" b="1" dirty="0">
              <a:solidFill>
                <a:srgbClr val="002060"/>
              </a:solidFill>
              <a:latin typeface="Comic Sans MS" panose="030F0702030302020204" pitchFamily="66" charset="0"/>
            </a:endParaRPr>
          </a:p>
        </p:txBody>
      </p:sp>
      <p:pic>
        <p:nvPicPr>
          <p:cNvPr id="11" name="Picture 10" descr="C:\Users\Rae\Desktop\Art on Desktop\white man clip art\yellow-blue smiley faces\question face yellow png.png">
            <a:extLst>
              <a:ext uri="{FF2B5EF4-FFF2-40B4-BE49-F238E27FC236}">
                <a16:creationId xmlns:a16="http://schemas.microsoft.com/office/drawing/2014/main" id="{2E5D3E6C-7292-DB61-CCB4-A41B436F4E8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679763" y="5599755"/>
            <a:ext cx="1761321" cy="126967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9" name="Pentagon 38"/>
          <p:cNvSpPr/>
          <p:nvPr/>
        </p:nvSpPr>
        <p:spPr>
          <a:xfrm>
            <a:off x="3561452" y="4703289"/>
            <a:ext cx="451156" cy="406298"/>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pic>
        <p:nvPicPr>
          <p:cNvPr id="14" name="Picture 13">
            <a:extLst>
              <a:ext uri="{FF2B5EF4-FFF2-40B4-BE49-F238E27FC236}">
                <a16:creationId xmlns:a16="http://schemas.microsoft.com/office/drawing/2014/main" id="{3CC67746-CDCD-1E42-96A2-BAEBF3F136B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150733" y="412856"/>
            <a:ext cx="4337968" cy="21689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8" name="Rectangle 17">
            <a:extLst>
              <a:ext uri="{FF2B5EF4-FFF2-40B4-BE49-F238E27FC236}">
                <a16:creationId xmlns:a16="http://schemas.microsoft.com/office/drawing/2014/main" id="{7B7B4476-262E-6BBC-344F-DC3C710BA45D}"/>
              </a:ext>
            </a:extLst>
          </p:cNvPr>
          <p:cNvSpPr/>
          <p:nvPr/>
        </p:nvSpPr>
        <p:spPr>
          <a:xfrm rot="727572">
            <a:off x="5771650" y="2415866"/>
            <a:ext cx="7071002" cy="2308324"/>
          </a:xfrm>
          <a:prstGeom prst="rect">
            <a:avLst/>
          </a:prstGeom>
          <a:effectLst>
            <a:glow rad="127000">
              <a:schemeClr val="bg1"/>
            </a:glow>
          </a:effectLst>
          <a:scene3d>
            <a:camera prst="isometricOffAxis1Right"/>
            <a:lightRig rig="threePt" dir="t"/>
          </a:scene3d>
        </p:spPr>
        <p:txBody>
          <a:bodyPr wrap="square">
            <a:prstTxWarp prst="textArchUp">
              <a:avLst/>
            </a:prstTxWarp>
            <a:spAutoFit/>
            <a:sp3d extrusionH="57150">
              <a:bevelT h="25400" prst="softRound"/>
            </a:sp3d>
          </a:bodyPr>
          <a:lstStyle/>
          <a:p>
            <a:pPr algn="ctr"/>
            <a:r>
              <a:rPr lang="en-CA" sz="4400" dirty="0">
                <a:ln w="38100">
                  <a:solidFill>
                    <a:srgbClr val="002060"/>
                  </a:solidFill>
                </a:ln>
                <a:solidFill>
                  <a:schemeClr val="accent1">
                    <a:lumMod val="60000"/>
                    <a:lumOff val="40000"/>
                  </a:schemeClr>
                </a:solidFill>
                <a:effectLst>
                  <a:glow rad="127000">
                    <a:schemeClr val="bg1"/>
                  </a:glow>
                </a:effectLst>
                <a:latin typeface="Rockwell Extra Bold" panose="02060903040505020403" pitchFamily="18" charset="0"/>
              </a:rPr>
              <a:t>When did</a:t>
            </a:r>
            <a:br>
              <a:rPr lang="en-CA" sz="4400" dirty="0">
                <a:ln w="38100">
                  <a:solidFill>
                    <a:srgbClr val="002060"/>
                  </a:solidFill>
                </a:ln>
                <a:solidFill>
                  <a:schemeClr val="accent1">
                    <a:lumMod val="60000"/>
                    <a:lumOff val="40000"/>
                  </a:schemeClr>
                </a:solidFill>
                <a:effectLst>
                  <a:glow rad="127000">
                    <a:schemeClr val="bg1"/>
                  </a:glow>
                </a:effectLst>
                <a:latin typeface="Rockwell Extra Bold" panose="02060903040505020403" pitchFamily="18" charset="0"/>
              </a:rPr>
            </a:br>
            <a:r>
              <a:rPr lang="en-CA" sz="4400" dirty="0">
                <a:ln w="38100">
                  <a:solidFill>
                    <a:srgbClr val="002060"/>
                  </a:solidFill>
                </a:ln>
                <a:solidFill>
                  <a:schemeClr val="accent1">
                    <a:lumMod val="60000"/>
                    <a:lumOff val="40000"/>
                  </a:schemeClr>
                </a:solidFill>
                <a:effectLst>
                  <a:glow rad="127000">
                    <a:schemeClr val="bg1"/>
                  </a:glow>
                </a:effectLst>
                <a:latin typeface="Rockwell Extra Bold" panose="02060903040505020403" pitchFamily="18" charset="0"/>
              </a:rPr>
              <a:t> </a:t>
            </a:r>
            <a:r>
              <a:rPr lang="en-CA" sz="4400" dirty="0">
                <a:ln w="38100">
                  <a:solidFill>
                    <a:srgbClr val="002060"/>
                  </a:solidFill>
                </a:ln>
                <a:solidFill>
                  <a:srgbClr val="00B0F0"/>
                </a:solidFill>
                <a:effectLst>
                  <a:glow rad="127000">
                    <a:schemeClr val="bg1"/>
                  </a:glow>
                </a:effectLst>
                <a:latin typeface="Rockwell Extra Bold" panose="02060903040505020403" pitchFamily="18" charset="0"/>
              </a:rPr>
              <a:t>Yahusha </a:t>
            </a:r>
            <a:r>
              <a:rPr lang="en-CA" sz="4400" dirty="0">
                <a:ln w="38100">
                  <a:solidFill>
                    <a:srgbClr val="002060"/>
                  </a:solidFill>
                </a:ln>
                <a:solidFill>
                  <a:srgbClr val="FF0000"/>
                </a:solidFill>
                <a:effectLst>
                  <a:glow rad="127000">
                    <a:schemeClr val="bg1"/>
                  </a:glow>
                </a:effectLst>
                <a:latin typeface="Rockwell Extra Bold" panose="02060903040505020403" pitchFamily="18" charset="0"/>
              </a:rPr>
              <a:t>leave </a:t>
            </a:r>
            <a:br>
              <a:rPr lang="en-CA" sz="4400" dirty="0">
                <a:ln w="38100">
                  <a:solidFill>
                    <a:srgbClr val="002060"/>
                  </a:solidFill>
                </a:ln>
                <a:solidFill>
                  <a:srgbClr val="FF0000"/>
                </a:solidFill>
                <a:effectLst>
                  <a:glow rad="127000">
                    <a:schemeClr val="bg1"/>
                  </a:glow>
                </a:effectLst>
                <a:latin typeface="Rockwell Extra Bold" panose="02060903040505020403" pitchFamily="18" charset="0"/>
              </a:rPr>
            </a:br>
            <a:r>
              <a:rPr lang="en-CA" sz="4400" dirty="0">
                <a:ln w="38100">
                  <a:solidFill>
                    <a:srgbClr val="002060"/>
                  </a:solidFill>
                </a:ln>
                <a:solidFill>
                  <a:srgbClr val="00FFFF"/>
                </a:solidFill>
                <a:effectLst>
                  <a:glow rad="127000">
                    <a:schemeClr val="bg1"/>
                  </a:glow>
                </a:effectLst>
                <a:latin typeface="Rockwell Extra Bold" panose="02060903040505020403" pitchFamily="18" charset="0"/>
              </a:rPr>
              <a:t>to arrive for </a:t>
            </a:r>
            <a:br>
              <a:rPr lang="en-CA" sz="4400" dirty="0">
                <a:ln w="38100">
                  <a:solidFill>
                    <a:srgbClr val="002060"/>
                  </a:solidFill>
                </a:ln>
                <a:solidFill>
                  <a:srgbClr val="00FFFF"/>
                </a:solidFill>
                <a:effectLst>
                  <a:glow rad="127000">
                    <a:schemeClr val="bg1"/>
                  </a:glow>
                </a:effectLst>
                <a:latin typeface="Rockwell Extra Bold" panose="02060903040505020403" pitchFamily="18" charset="0"/>
              </a:rPr>
            </a:br>
            <a:r>
              <a:rPr lang="en-CA" sz="4400" dirty="0">
                <a:ln w="38100">
                  <a:solidFill>
                    <a:srgbClr val="002060"/>
                  </a:solidFill>
                </a:ln>
                <a:solidFill>
                  <a:srgbClr val="00FFFF"/>
                </a:solidFill>
                <a:effectLst>
                  <a:glow rad="127000">
                    <a:schemeClr val="bg1"/>
                  </a:glow>
                </a:effectLst>
                <a:latin typeface="Rockwell Extra Bold" panose="02060903040505020403" pitchFamily="18" charset="0"/>
              </a:rPr>
              <a:t>Oct 15 Shabbat?</a:t>
            </a:r>
          </a:p>
        </p:txBody>
      </p:sp>
      <p:sp>
        <p:nvSpPr>
          <p:cNvPr id="6" name="TextBox 5">
            <a:extLst>
              <a:ext uri="{FF2B5EF4-FFF2-40B4-BE49-F238E27FC236}">
                <a16:creationId xmlns:a16="http://schemas.microsoft.com/office/drawing/2014/main" id="{391F00A0-43A6-74F7-C9A0-BB1E2BA6F1E0}"/>
              </a:ext>
            </a:extLst>
          </p:cNvPr>
          <p:cNvSpPr txBox="1"/>
          <p:nvPr/>
        </p:nvSpPr>
        <p:spPr>
          <a:xfrm>
            <a:off x="4115200" y="2726443"/>
            <a:ext cx="7716547" cy="2246769"/>
          </a:xfrm>
          <a:prstGeom prst="rect">
            <a:avLst/>
          </a:prstGeom>
          <a:noFill/>
        </p:spPr>
        <p:txBody>
          <a:bodyPr wrap="square" rtlCol="0">
            <a:spAutoFit/>
            <a:scene3d>
              <a:camera prst="orthographicFront"/>
              <a:lightRig rig="threePt" dir="t"/>
            </a:scene3d>
            <a:sp3d extrusionH="57150">
              <a:bevelT w="82550" h="38100" prst="coolSlant"/>
            </a:sp3d>
          </a:bodyPr>
          <a:lstStyle/>
          <a:p>
            <a:pPr marL="285750" indent="-285750">
              <a:buFont typeface="Arial" panose="020B0604020202020204" pitchFamily="34" charset="0"/>
              <a:buChar char="•"/>
            </a:pPr>
            <a:r>
              <a:rPr lang="en-CA" sz="2800" b="1" dirty="0">
                <a:solidFill>
                  <a:schemeClr val="accent2">
                    <a:lumMod val="50000"/>
                  </a:schemeClr>
                </a:solidFill>
                <a:latin typeface="Comic Sans MS" panose="030F0702030302020204" pitchFamily="66" charset="0"/>
              </a:rPr>
              <a:t>Q</a:t>
            </a:r>
            <a:r>
              <a:rPr lang="en-CA" sz="2800" b="1" u="sng" dirty="0">
                <a:solidFill>
                  <a:schemeClr val="accent2">
                    <a:lumMod val="50000"/>
                  </a:schemeClr>
                </a:solidFill>
                <a:latin typeface="Comic Sans MS" panose="030F0702030302020204" pitchFamily="66" charset="0"/>
              </a:rPr>
              <a:t>uestion</a:t>
            </a:r>
            <a:r>
              <a:rPr lang="en-CA" sz="2800" b="1" dirty="0">
                <a:solidFill>
                  <a:schemeClr val="accent2">
                    <a:lumMod val="50000"/>
                  </a:schemeClr>
                </a:solidFill>
                <a:latin typeface="Comic Sans MS" panose="030F0702030302020204" pitchFamily="66" charset="0"/>
              </a:rPr>
              <a:t>:</a:t>
            </a:r>
            <a:r>
              <a:rPr lang="en-CA" sz="2800" b="1" dirty="0">
                <a:solidFill>
                  <a:srgbClr val="0070C0"/>
                </a:solidFill>
                <a:latin typeface="Comic Sans MS" panose="030F0702030302020204" pitchFamily="66" charset="0"/>
              </a:rPr>
              <a:t> </a:t>
            </a:r>
            <a:r>
              <a:rPr lang="en-CA" sz="2800" b="1" dirty="0">
                <a:solidFill>
                  <a:srgbClr val="FF0000"/>
                </a:solidFill>
                <a:latin typeface="Comic Sans MS" panose="030F0702030302020204" pitchFamily="66" charset="0"/>
              </a:rPr>
              <a:t>Considering the journey will </a:t>
            </a:r>
            <a:br>
              <a:rPr lang="en-CA" sz="2800" b="1" dirty="0">
                <a:solidFill>
                  <a:srgbClr val="FF0000"/>
                </a:solidFill>
                <a:latin typeface="Comic Sans MS" panose="030F0702030302020204" pitchFamily="66" charset="0"/>
              </a:rPr>
            </a:br>
            <a:r>
              <a:rPr lang="en-CA" sz="2800" b="1" dirty="0">
                <a:solidFill>
                  <a:srgbClr val="FF0000"/>
                </a:solidFill>
                <a:latin typeface="Comic Sans MS" panose="030F0702030302020204" pitchFamily="66" charset="0"/>
              </a:rPr>
              <a:t>be 5-6 days, without travelling on any Shabbats, when must the departure date </a:t>
            </a:r>
            <a:br>
              <a:rPr lang="en-CA" sz="2800" b="1" dirty="0">
                <a:solidFill>
                  <a:srgbClr val="FF0000"/>
                </a:solidFill>
                <a:latin typeface="Comic Sans MS" panose="030F0702030302020204" pitchFamily="66" charset="0"/>
              </a:rPr>
            </a:br>
            <a:r>
              <a:rPr lang="en-CA" sz="2800" b="1" dirty="0">
                <a:solidFill>
                  <a:srgbClr val="FF0000"/>
                </a:solidFill>
                <a:latin typeface="Comic Sans MS" panose="030F0702030302020204" pitchFamily="66" charset="0"/>
              </a:rPr>
              <a:t>be to arrive at the temple on time for: </a:t>
            </a:r>
            <a:br>
              <a:rPr lang="en-CA" sz="2800" b="1" dirty="0">
                <a:solidFill>
                  <a:srgbClr val="FF0000"/>
                </a:solidFill>
                <a:latin typeface="Comic Sans MS" panose="030F0702030302020204" pitchFamily="66" charset="0"/>
              </a:rPr>
            </a:br>
            <a:r>
              <a:rPr lang="en-CA" sz="2800" b="1" dirty="0">
                <a:solidFill>
                  <a:schemeClr val="bg1">
                    <a:lumMod val="50000"/>
                  </a:schemeClr>
                </a:solidFill>
                <a:latin typeface="Comic Sans MS" panose="030F0702030302020204" pitchFamily="66" charset="0"/>
              </a:rPr>
              <a:t>Trumpets?</a:t>
            </a:r>
            <a:r>
              <a:rPr lang="en-CA" sz="2800" b="1" dirty="0">
                <a:solidFill>
                  <a:srgbClr val="FF0000"/>
                </a:solidFill>
                <a:latin typeface="Comic Sans MS" panose="030F0702030302020204" pitchFamily="66" charset="0"/>
              </a:rPr>
              <a:t>   Yom Kippur? </a:t>
            </a:r>
            <a:r>
              <a:rPr lang="en-CA" sz="2800" b="1" dirty="0">
                <a:solidFill>
                  <a:srgbClr val="7030A0"/>
                </a:solidFill>
                <a:latin typeface="Comic Sans MS" panose="030F0702030302020204" pitchFamily="66" charset="0"/>
              </a:rPr>
              <a:t>  Sukkot?  </a:t>
            </a:r>
          </a:p>
        </p:txBody>
      </p:sp>
      <p:sp>
        <p:nvSpPr>
          <p:cNvPr id="3" name="TextBox 2">
            <a:extLst>
              <a:ext uri="{FF2B5EF4-FFF2-40B4-BE49-F238E27FC236}">
                <a16:creationId xmlns:a16="http://schemas.microsoft.com/office/drawing/2014/main" id="{FB499345-2362-93E1-3A85-5B2F0A4BFFF8}"/>
              </a:ext>
            </a:extLst>
          </p:cNvPr>
          <p:cNvSpPr txBox="1"/>
          <p:nvPr/>
        </p:nvSpPr>
        <p:spPr>
          <a:xfrm>
            <a:off x="443262" y="577832"/>
            <a:ext cx="819466" cy="1862048"/>
          </a:xfrm>
          <a:prstGeom prst="rect">
            <a:avLst/>
          </a:prstGeom>
          <a:noFill/>
        </p:spPr>
        <p:txBody>
          <a:bodyPr wrap="square" rtlCol="0">
            <a:spAutoFit/>
            <a:scene3d>
              <a:camera prst="orthographicFront"/>
              <a:lightRig rig="threePt" dir="t"/>
            </a:scene3d>
            <a:sp3d extrusionH="57150">
              <a:bevelT w="38100" h="38100"/>
            </a:sp3d>
          </a:bodyPr>
          <a:lstStyle/>
          <a:p>
            <a:r>
              <a:rPr lang="en-US" sz="11500" dirty="0">
                <a:solidFill>
                  <a:schemeClr val="accent1">
                    <a:lumMod val="50000"/>
                  </a:schemeClr>
                </a:solidFill>
                <a:effectLst>
                  <a:glow rad="127000">
                    <a:srgbClr val="FFFF00"/>
                  </a:glow>
                </a:effectLst>
                <a:latin typeface="Algerian" panose="04020705040A02060702" pitchFamily="82" charset="0"/>
              </a:rPr>
              <a:t>?</a:t>
            </a:r>
          </a:p>
        </p:txBody>
      </p:sp>
      <p:sp>
        <p:nvSpPr>
          <p:cNvPr id="4" name="TextBox 3">
            <a:extLst>
              <a:ext uri="{FF2B5EF4-FFF2-40B4-BE49-F238E27FC236}">
                <a16:creationId xmlns:a16="http://schemas.microsoft.com/office/drawing/2014/main" id="{72A6D150-1608-8C63-0FA3-FEE47CB1AD51}"/>
              </a:ext>
            </a:extLst>
          </p:cNvPr>
          <p:cNvSpPr txBox="1"/>
          <p:nvPr/>
        </p:nvSpPr>
        <p:spPr>
          <a:xfrm>
            <a:off x="4076008" y="4876099"/>
            <a:ext cx="7755739" cy="1938992"/>
          </a:xfrm>
          <a:prstGeom prst="rect">
            <a:avLst/>
          </a:prstGeom>
          <a:noFill/>
          <a:effectLst/>
        </p:spPr>
        <p:txBody>
          <a:bodyPr wrap="square">
            <a:spAutoFit/>
            <a:scene3d>
              <a:camera prst="orthographicFront"/>
              <a:lightRig rig="threePt" dir="t"/>
            </a:scene3d>
            <a:sp3d extrusionH="57150">
              <a:bevelT w="82550" h="38100" prst="coolSlant"/>
            </a:sp3d>
          </a:bodyPr>
          <a:lstStyle/>
          <a:p>
            <a:pPr algn="r"/>
            <a:r>
              <a:rPr lang="en-US" sz="4000" b="1" dirty="0">
                <a:ln>
                  <a:solidFill>
                    <a:srgbClr val="002060"/>
                  </a:solidFill>
                </a:ln>
                <a:solidFill>
                  <a:srgbClr val="7030A0"/>
                </a:solidFill>
                <a:effectLst>
                  <a:glow rad="215900">
                    <a:schemeClr val="bg1">
                      <a:alpha val="77000"/>
                    </a:schemeClr>
                  </a:glow>
                </a:effectLst>
                <a:latin typeface="Poor Richard" panose="02080502050505020702" pitchFamily="18" charset="0"/>
              </a:rPr>
              <a:t>We know when </a:t>
            </a:r>
            <a:r>
              <a:rPr lang="en-US" sz="4000" b="1" dirty="0">
                <a:ln>
                  <a:solidFill>
                    <a:srgbClr val="002060"/>
                  </a:solidFill>
                </a:ln>
                <a:solidFill>
                  <a:srgbClr val="0070C0"/>
                </a:solidFill>
                <a:effectLst>
                  <a:glow rad="215900">
                    <a:schemeClr val="bg1">
                      <a:alpha val="77000"/>
                    </a:schemeClr>
                  </a:glow>
                </a:effectLst>
                <a:latin typeface="Poor Richard" panose="02080502050505020702" pitchFamily="18" charset="0"/>
              </a:rPr>
              <a:t>Yahusha</a:t>
            </a:r>
            <a:r>
              <a:rPr lang="en-US" sz="4000" b="1" dirty="0">
                <a:ln>
                  <a:solidFill>
                    <a:srgbClr val="002060"/>
                  </a:solidFill>
                </a:ln>
                <a:solidFill>
                  <a:srgbClr val="7030A0"/>
                </a:solidFill>
                <a:effectLst>
                  <a:glow rad="215900">
                    <a:schemeClr val="bg1">
                      <a:alpha val="77000"/>
                    </a:schemeClr>
                  </a:glow>
                </a:effectLst>
                <a:latin typeface="Poor Richard" panose="02080502050505020702" pitchFamily="18" charset="0"/>
              </a:rPr>
              <a:t> arrived!</a:t>
            </a:r>
          </a:p>
          <a:p>
            <a:pPr algn="r"/>
            <a:r>
              <a:rPr lang="en-US" sz="4000" b="1" dirty="0">
                <a:ln>
                  <a:solidFill>
                    <a:srgbClr val="002060"/>
                  </a:solidFill>
                </a:ln>
                <a:solidFill>
                  <a:srgbClr val="7030A0"/>
                </a:solidFill>
                <a:effectLst>
                  <a:glow rad="215900">
                    <a:schemeClr val="bg1">
                      <a:alpha val="77000"/>
                    </a:schemeClr>
                  </a:glow>
                </a:effectLst>
                <a:latin typeface="Poor Richard" panose="02080502050505020702" pitchFamily="18" charset="0"/>
              </a:rPr>
              <a:t>Is there a reason to know when He left?</a:t>
            </a:r>
          </a:p>
          <a:p>
            <a:pPr algn="r"/>
            <a:r>
              <a:rPr lang="en-US" sz="4000" b="1" dirty="0">
                <a:ln>
                  <a:solidFill>
                    <a:srgbClr val="002060"/>
                  </a:solidFill>
                </a:ln>
                <a:solidFill>
                  <a:srgbClr val="7030A0"/>
                </a:solidFill>
                <a:effectLst>
                  <a:glow rad="215900">
                    <a:schemeClr val="bg1">
                      <a:alpha val="77000"/>
                    </a:schemeClr>
                  </a:glow>
                </a:effectLst>
                <a:latin typeface="Poor Richard" panose="02080502050505020702" pitchFamily="18" charset="0"/>
              </a:rPr>
              <a:t>Was He attending for “His Time” or not?</a:t>
            </a:r>
          </a:p>
        </p:txBody>
      </p:sp>
      <p:sp>
        <p:nvSpPr>
          <p:cNvPr id="7" name="Explosion: 14 Points 6">
            <a:extLst>
              <a:ext uri="{FF2B5EF4-FFF2-40B4-BE49-F238E27FC236}">
                <a16:creationId xmlns:a16="http://schemas.microsoft.com/office/drawing/2014/main" id="{A5316F61-74F3-59EE-CD42-A4D38A09CB01}"/>
              </a:ext>
            </a:extLst>
          </p:cNvPr>
          <p:cNvSpPr/>
          <p:nvPr/>
        </p:nvSpPr>
        <p:spPr>
          <a:xfrm rot="931995">
            <a:off x="2559965" y="1513082"/>
            <a:ext cx="749434" cy="637527"/>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5937 w 21600"/>
              <a:gd name="connsiteY11" fmla="*/ 20002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2702"/>
              <a:gd name="connsiteX1" fmla="*/ 14790 w 21600"/>
              <a:gd name="connsiteY1" fmla="*/ 0 h 22702"/>
              <a:gd name="connsiteX2" fmla="*/ 14525 w 21600"/>
              <a:gd name="connsiteY2" fmla="*/ 5777 h 22702"/>
              <a:gd name="connsiteX3" fmla="*/ 18007 w 21600"/>
              <a:gd name="connsiteY3" fmla="*/ 3172 h 22702"/>
              <a:gd name="connsiteX4" fmla="*/ 16380 w 21600"/>
              <a:gd name="connsiteY4" fmla="*/ 6532 h 22702"/>
              <a:gd name="connsiteX5" fmla="*/ 21600 w 21600"/>
              <a:gd name="connsiteY5" fmla="*/ 6645 h 22702"/>
              <a:gd name="connsiteX6" fmla="*/ 16985 w 21600"/>
              <a:gd name="connsiteY6" fmla="*/ 9402 h 22702"/>
              <a:gd name="connsiteX7" fmla="*/ 18270 w 21600"/>
              <a:gd name="connsiteY7" fmla="*/ 11290 h 22702"/>
              <a:gd name="connsiteX8" fmla="*/ 16380 w 21600"/>
              <a:gd name="connsiteY8" fmla="*/ 12310 h 22702"/>
              <a:gd name="connsiteX9" fmla="*/ 18877 w 21600"/>
              <a:gd name="connsiteY9" fmla="*/ 15632 h 22702"/>
              <a:gd name="connsiteX10" fmla="*/ 14640 w 21600"/>
              <a:gd name="connsiteY10" fmla="*/ 14350 h 22702"/>
              <a:gd name="connsiteX11" fmla="*/ 15937 w 21600"/>
              <a:gd name="connsiteY11" fmla="*/ 20002 h 22702"/>
              <a:gd name="connsiteX12" fmla="*/ 12180 w 21600"/>
              <a:gd name="connsiteY12" fmla="*/ 15935 h 22702"/>
              <a:gd name="connsiteX13" fmla="*/ 12109 w 21600"/>
              <a:gd name="connsiteY13" fmla="*/ 22702 h 22702"/>
              <a:gd name="connsiteX14" fmla="*/ 9872 w 21600"/>
              <a:gd name="connsiteY14" fmla="*/ 17370 h 22702"/>
              <a:gd name="connsiteX15" fmla="*/ 8700 w 21600"/>
              <a:gd name="connsiteY15" fmla="*/ 19712 h 22702"/>
              <a:gd name="connsiteX16" fmla="*/ 7527 w 21600"/>
              <a:gd name="connsiteY16" fmla="*/ 18125 h 22702"/>
              <a:gd name="connsiteX17" fmla="*/ 4917 w 21600"/>
              <a:gd name="connsiteY17" fmla="*/ 21600 h 22702"/>
              <a:gd name="connsiteX18" fmla="*/ 4805 w 21600"/>
              <a:gd name="connsiteY18" fmla="*/ 18240 h 22702"/>
              <a:gd name="connsiteX19" fmla="*/ 1285 w 21600"/>
              <a:gd name="connsiteY19" fmla="*/ 17825 h 22702"/>
              <a:gd name="connsiteX20" fmla="*/ 3330 w 21600"/>
              <a:gd name="connsiteY20" fmla="*/ 15370 h 22702"/>
              <a:gd name="connsiteX21" fmla="*/ 0 w 21600"/>
              <a:gd name="connsiteY21" fmla="*/ 12877 h 22702"/>
              <a:gd name="connsiteX22" fmla="*/ 3935 w 21600"/>
              <a:gd name="connsiteY22" fmla="*/ 11592 h 22702"/>
              <a:gd name="connsiteX23" fmla="*/ 1172 w 21600"/>
              <a:gd name="connsiteY23" fmla="*/ 8270 h 22702"/>
              <a:gd name="connsiteX24" fmla="*/ 5372 w 21600"/>
              <a:gd name="connsiteY24" fmla="*/ 7817 h 22702"/>
              <a:gd name="connsiteX25" fmla="*/ 4502 w 21600"/>
              <a:gd name="connsiteY25" fmla="*/ 3625 h 22702"/>
              <a:gd name="connsiteX26" fmla="*/ 8550 w 21600"/>
              <a:gd name="connsiteY26" fmla="*/ 6382 h 22702"/>
              <a:gd name="connsiteX27" fmla="*/ 9722 w 21600"/>
              <a:gd name="connsiteY27" fmla="*/ 1887 h 22702"/>
              <a:gd name="connsiteX28" fmla="*/ 11462 w 21600"/>
              <a:gd name="connsiteY28" fmla="*/ 4342 h 22702"/>
              <a:gd name="connsiteX0" fmla="*/ 11462 w 21600"/>
              <a:gd name="connsiteY0" fmla="*/ 4342 h 23923"/>
              <a:gd name="connsiteX1" fmla="*/ 14790 w 21600"/>
              <a:gd name="connsiteY1" fmla="*/ 0 h 23923"/>
              <a:gd name="connsiteX2" fmla="*/ 14525 w 21600"/>
              <a:gd name="connsiteY2" fmla="*/ 5777 h 23923"/>
              <a:gd name="connsiteX3" fmla="*/ 18007 w 21600"/>
              <a:gd name="connsiteY3" fmla="*/ 3172 h 23923"/>
              <a:gd name="connsiteX4" fmla="*/ 16380 w 21600"/>
              <a:gd name="connsiteY4" fmla="*/ 6532 h 23923"/>
              <a:gd name="connsiteX5" fmla="*/ 21600 w 21600"/>
              <a:gd name="connsiteY5" fmla="*/ 6645 h 23923"/>
              <a:gd name="connsiteX6" fmla="*/ 16985 w 21600"/>
              <a:gd name="connsiteY6" fmla="*/ 9402 h 23923"/>
              <a:gd name="connsiteX7" fmla="*/ 18270 w 21600"/>
              <a:gd name="connsiteY7" fmla="*/ 11290 h 23923"/>
              <a:gd name="connsiteX8" fmla="*/ 16380 w 21600"/>
              <a:gd name="connsiteY8" fmla="*/ 12310 h 23923"/>
              <a:gd name="connsiteX9" fmla="*/ 18877 w 21600"/>
              <a:gd name="connsiteY9" fmla="*/ 15632 h 23923"/>
              <a:gd name="connsiteX10" fmla="*/ 14640 w 21600"/>
              <a:gd name="connsiteY10" fmla="*/ 14350 h 23923"/>
              <a:gd name="connsiteX11" fmla="*/ 15937 w 21600"/>
              <a:gd name="connsiteY11" fmla="*/ 20002 h 23923"/>
              <a:gd name="connsiteX12" fmla="*/ 12180 w 21600"/>
              <a:gd name="connsiteY12" fmla="*/ 15935 h 23923"/>
              <a:gd name="connsiteX13" fmla="*/ 12109 w 21600"/>
              <a:gd name="connsiteY13" fmla="*/ 22702 h 23923"/>
              <a:gd name="connsiteX14" fmla="*/ 9872 w 21600"/>
              <a:gd name="connsiteY14" fmla="*/ 17370 h 23923"/>
              <a:gd name="connsiteX15" fmla="*/ 8700 w 21600"/>
              <a:gd name="connsiteY15" fmla="*/ 23923 h 23923"/>
              <a:gd name="connsiteX16" fmla="*/ 7527 w 21600"/>
              <a:gd name="connsiteY16" fmla="*/ 18125 h 23923"/>
              <a:gd name="connsiteX17" fmla="*/ 4917 w 21600"/>
              <a:gd name="connsiteY17" fmla="*/ 21600 h 23923"/>
              <a:gd name="connsiteX18" fmla="*/ 4805 w 21600"/>
              <a:gd name="connsiteY18" fmla="*/ 18240 h 23923"/>
              <a:gd name="connsiteX19" fmla="*/ 1285 w 21600"/>
              <a:gd name="connsiteY19" fmla="*/ 17825 h 23923"/>
              <a:gd name="connsiteX20" fmla="*/ 3330 w 21600"/>
              <a:gd name="connsiteY20" fmla="*/ 15370 h 23923"/>
              <a:gd name="connsiteX21" fmla="*/ 0 w 21600"/>
              <a:gd name="connsiteY21" fmla="*/ 12877 h 23923"/>
              <a:gd name="connsiteX22" fmla="*/ 3935 w 21600"/>
              <a:gd name="connsiteY22" fmla="*/ 11592 h 23923"/>
              <a:gd name="connsiteX23" fmla="*/ 1172 w 21600"/>
              <a:gd name="connsiteY23" fmla="*/ 8270 h 23923"/>
              <a:gd name="connsiteX24" fmla="*/ 5372 w 21600"/>
              <a:gd name="connsiteY24" fmla="*/ 7817 h 23923"/>
              <a:gd name="connsiteX25" fmla="*/ 4502 w 21600"/>
              <a:gd name="connsiteY25" fmla="*/ 3625 h 23923"/>
              <a:gd name="connsiteX26" fmla="*/ 8550 w 21600"/>
              <a:gd name="connsiteY26" fmla="*/ 6382 h 23923"/>
              <a:gd name="connsiteX27" fmla="*/ 9722 w 21600"/>
              <a:gd name="connsiteY27" fmla="*/ 1887 h 23923"/>
              <a:gd name="connsiteX28" fmla="*/ 11462 w 21600"/>
              <a:gd name="connsiteY28" fmla="*/ 4342 h 2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600" h="23923">
                <a:moveTo>
                  <a:pt x="11462" y="4342"/>
                </a:moveTo>
                <a:lnTo>
                  <a:pt x="14790" y="0"/>
                </a:lnTo>
                <a:cubicBezTo>
                  <a:pt x="14702" y="1926"/>
                  <a:pt x="14613" y="3851"/>
                  <a:pt x="14525" y="5777"/>
                </a:cubicBezTo>
                <a:lnTo>
                  <a:pt x="18007" y="3172"/>
                </a:lnTo>
                <a:lnTo>
                  <a:pt x="16380" y="6532"/>
                </a:lnTo>
                <a:lnTo>
                  <a:pt x="21600" y="6645"/>
                </a:lnTo>
                <a:lnTo>
                  <a:pt x="16985" y="9402"/>
                </a:lnTo>
                <a:lnTo>
                  <a:pt x="18270" y="11290"/>
                </a:lnTo>
                <a:lnTo>
                  <a:pt x="16380" y="12310"/>
                </a:lnTo>
                <a:lnTo>
                  <a:pt x="18877" y="15632"/>
                </a:lnTo>
                <a:lnTo>
                  <a:pt x="14640" y="14350"/>
                </a:lnTo>
                <a:cubicBezTo>
                  <a:pt x="14741" y="15357"/>
                  <a:pt x="15836" y="18995"/>
                  <a:pt x="15937" y="20002"/>
                </a:cubicBezTo>
                <a:lnTo>
                  <a:pt x="12180" y="15935"/>
                </a:lnTo>
                <a:cubicBezTo>
                  <a:pt x="12156" y="18191"/>
                  <a:pt x="12133" y="20446"/>
                  <a:pt x="12109" y="22702"/>
                </a:cubicBezTo>
                <a:lnTo>
                  <a:pt x="9872" y="17370"/>
                </a:lnTo>
                <a:lnTo>
                  <a:pt x="8700" y="23923"/>
                </a:lnTo>
                <a:lnTo>
                  <a:pt x="7527" y="18125"/>
                </a:lnTo>
                <a:lnTo>
                  <a:pt x="4917" y="21600"/>
                </a:lnTo>
                <a:cubicBezTo>
                  <a:pt x="4880" y="20480"/>
                  <a:pt x="4842" y="19360"/>
                  <a:pt x="4805" y="18240"/>
                </a:cubicBezTo>
                <a:lnTo>
                  <a:pt x="1285" y="17825"/>
                </a:lnTo>
                <a:lnTo>
                  <a:pt x="3330" y="15370"/>
                </a:lnTo>
                <a:lnTo>
                  <a:pt x="0" y="12877"/>
                </a:lnTo>
                <a:lnTo>
                  <a:pt x="3935" y="11592"/>
                </a:lnTo>
                <a:lnTo>
                  <a:pt x="1172" y="8270"/>
                </a:lnTo>
                <a:lnTo>
                  <a:pt x="5372" y="7817"/>
                </a:lnTo>
                <a:lnTo>
                  <a:pt x="4502" y="3625"/>
                </a:lnTo>
                <a:lnTo>
                  <a:pt x="8550" y="6382"/>
                </a:lnTo>
                <a:lnTo>
                  <a:pt x="9722" y="1887"/>
                </a:lnTo>
                <a:lnTo>
                  <a:pt x="11462" y="4342"/>
                </a:lnTo>
                <a:close/>
              </a:path>
            </a:pathLst>
          </a:custGeom>
          <a:solidFill>
            <a:srgbClr val="FF0000">
              <a:alpha val="54000"/>
            </a:srgb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a:extLst>
              <a:ext uri="{FF2B5EF4-FFF2-40B4-BE49-F238E27FC236}">
                <a16:creationId xmlns:a16="http://schemas.microsoft.com/office/drawing/2014/main" id="{EAE73F23-8200-6675-FDB3-7E8F1917205D}"/>
              </a:ext>
            </a:extLst>
          </p:cNvPr>
          <p:cNvSpPr/>
          <p:nvPr/>
        </p:nvSpPr>
        <p:spPr>
          <a:xfrm>
            <a:off x="2699204" y="4996167"/>
            <a:ext cx="451156" cy="406298"/>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6794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3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1000"/>
                                        <p:tgtEl>
                                          <p:spTgt spid="4"/>
                                        </p:tgtEl>
                                      </p:cBhvr>
                                    </p:animEffect>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40000"/>
                <a:lumOff val="60000"/>
                <a:alpha val="74000"/>
              </a:schemeClr>
            </a:gs>
            <a:gs pos="50000">
              <a:srgbClr val="FF99FF"/>
            </a:gs>
            <a:gs pos="80000">
              <a:schemeClr val="accent4">
                <a:alpha val="72000"/>
                <a:lumMod val="60000"/>
                <a:lumOff val="40000"/>
              </a:scheme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22D331D-AE37-A5B4-E7A7-2409D190A9B5}"/>
              </a:ext>
            </a:extLst>
          </p:cNvPr>
          <p:cNvSpPr txBox="1">
            <a:spLocks/>
          </p:cNvSpPr>
          <p:nvPr/>
        </p:nvSpPr>
        <p:spPr>
          <a:xfrm>
            <a:off x="0" y="2244708"/>
            <a:ext cx="9253024" cy="4002420"/>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7200" b="1" i="1" dirty="0">
                <a:ln>
                  <a:solidFill>
                    <a:sysClr val="windowText" lastClr="000000"/>
                  </a:solidFill>
                </a:ln>
                <a:solidFill>
                  <a:srgbClr val="0070C0"/>
                </a:solidFill>
                <a:effectLst>
                  <a:glow rad="127000">
                    <a:srgbClr val="FFFF00"/>
                  </a:glow>
                </a:effectLst>
                <a:latin typeface="Comic Sans MS" pitchFamily="66" charset="0"/>
              </a:rPr>
              <a:t>When Yahusha said, </a:t>
            </a:r>
            <a:br>
              <a:rPr lang="en-US" sz="7200" b="1" i="1" dirty="0">
                <a:ln>
                  <a:solidFill>
                    <a:sysClr val="windowText" lastClr="000000"/>
                  </a:solidFill>
                </a:ln>
                <a:solidFill>
                  <a:srgbClr val="0070C0"/>
                </a:solidFill>
                <a:effectLst>
                  <a:glow rad="127000">
                    <a:srgbClr val="FFFF00"/>
                  </a:glow>
                </a:effectLst>
                <a:latin typeface="Comic Sans MS" pitchFamily="66" charset="0"/>
              </a:rPr>
            </a:br>
            <a:r>
              <a:rPr lang="en-US" sz="7200" b="1" i="1" dirty="0">
                <a:ln>
                  <a:solidFill>
                    <a:sysClr val="windowText" lastClr="000000"/>
                  </a:solidFill>
                </a:ln>
                <a:solidFill>
                  <a:srgbClr val="C00000"/>
                </a:solidFill>
                <a:effectLst>
                  <a:glow rad="127000">
                    <a:srgbClr val="FFFF00"/>
                  </a:glow>
                </a:effectLst>
                <a:latin typeface="Comic Sans MS" pitchFamily="66" charset="0"/>
              </a:rPr>
              <a:t>“My time” </a:t>
            </a:r>
            <a:br>
              <a:rPr lang="en-US" sz="7200" b="1" i="1" dirty="0">
                <a:ln>
                  <a:solidFill>
                    <a:sysClr val="windowText" lastClr="000000"/>
                  </a:solidFill>
                </a:ln>
                <a:solidFill>
                  <a:srgbClr val="C00000"/>
                </a:solidFill>
                <a:effectLst>
                  <a:glow rad="127000">
                    <a:srgbClr val="FFFF00"/>
                  </a:glow>
                </a:effectLst>
                <a:latin typeface="Comic Sans MS" pitchFamily="66" charset="0"/>
              </a:rPr>
            </a:br>
            <a:r>
              <a:rPr lang="en-US" sz="7200" b="1" i="1" dirty="0">
                <a:ln>
                  <a:solidFill>
                    <a:sysClr val="windowText" lastClr="000000"/>
                  </a:solidFill>
                </a:ln>
                <a:solidFill>
                  <a:srgbClr val="0070C0"/>
                </a:solidFill>
                <a:effectLst>
                  <a:glow rad="127000">
                    <a:srgbClr val="FFFF00"/>
                  </a:glow>
                </a:effectLst>
                <a:latin typeface="Comic Sans MS" pitchFamily="66" charset="0"/>
              </a:rPr>
              <a:t>was He talking </a:t>
            </a:r>
            <a:br>
              <a:rPr lang="en-US" sz="7200" b="1" i="1" dirty="0">
                <a:ln>
                  <a:solidFill>
                    <a:sysClr val="windowText" lastClr="000000"/>
                  </a:solidFill>
                </a:ln>
                <a:solidFill>
                  <a:srgbClr val="0070C0"/>
                </a:solidFill>
                <a:effectLst>
                  <a:glow rad="127000">
                    <a:srgbClr val="FFFF00"/>
                  </a:glow>
                </a:effectLst>
                <a:latin typeface="Comic Sans MS" pitchFamily="66" charset="0"/>
              </a:rPr>
            </a:br>
            <a:r>
              <a:rPr lang="en-US" sz="7200" b="1" i="1" dirty="0">
                <a:ln>
                  <a:solidFill>
                    <a:sysClr val="windowText" lastClr="000000"/>
                  </a:solidFill>
                </a:ln>
                <a:solidFill>
                  <a:srgbClr val="0070C0"/>
                </a:solidFill>
                <a:effectLst>
                  <a:glow rad="127000">
                    <a:srgbClr val="FFFF00"/>
                  </a:glow>
                </a:effectLst>
                <a:latin typeface="Comic Sans MS" pitchFamily="66" charset="0"/>
              </a:rPr>
              <a:t>about </a:t>
            </a:r>
            <a:r>
              <a:rPr lang="en-US" sz="7200" b="1" i="1" dirty="0">
                <a:ln>
                  <a:solidFill>
                    <a:schemeClr val="bg1"/>
                  </a:solidFill>
                </a:ln>
                <a:solidFill>
                  <a:srgbClr val="C00000"/>
                </a:solidFill>
                <a:effectLst>
                  <a:glow rad="127000">
                    <a:srgbClr val="002060"/>
                  </a:glow>
                </a:effectLst>
                <a:latin typeface="Comic Sans MS" pitchFamily="66" charset="0"/>
              </a:rPr>
              <a:t>Lunar</a:t>
            </a:r>
            <a:r>
              <a:rPr lang="en-US" sz="7200" b="1" i="1" dirty="0">
                <a:ln>
                  <a:solidFill>
                    <a:schemeClr val="bg1"/>
                  </a:solidFill>
                </a:ln>
                <a:solidFill>
                  <a:srgbClr val="0070C0"/>
                </a:solidFill>
                <a:effectLst>
                  <a:glow rad="127000">
                    <a:srgbClr val="002060"/>
                  </a:glow>
                </a:effectLst>
                <a:latin typeface="Comic Sans MS" pitchFamily="66" charset="0"/>
              </a:rPr>
              <a:t> </a:t>
            </a:r>
            <a:r>
              <a:rPr lang="en-US" sz="7200" b="1" i="1" dirty="0">
                <a:ln>
                  <a:solidFill>
                    <a:sysClr val="windowText" lastClr="000000"/>
                  </a:solidFill>
                </a:ln>
                <a:solidFill>
                  <a:srgbClr val="0070C0"/>
                </a:solidFill>
                <a:effectLst>
                  <a:glow rad="127000">
                    <a:srgbClr val="FFFF00"/>
                  </a:glow>
                </a:effectLst>
                <a:latin typeface="Comic Sans MS" pitchFamily="66" charset="0"/>
              </a:rPr>
              <a:t> </a:t>
            </a:r>
            <a:r>
              <a:rPr lang="en-US" sz="7200" b="1" i="1" dirty="0">
                <a:ln>
                  <a:solidFill>
                    <a:schemeClr val="bg1"/>
                  </a:solidFill>
                </a:ln>
                <a:solidFill>
                  <a:srgbClr val="0070C0"/>
                </a:solidFill>
                <a:effectLst>
                  <a:glow rad="127000">
                    <a:srgbClr val="002060"/>
                  </a:glow>
                </a:effectLst>
                <a:latin typeface="Comic Sans MS" pitchFamily="66" charset="0"/>
              </a:rPr>
              <a:t>Sukkot</a:t>
            </a:r>
            <a:r>
              <a:rPr lang="en-US" sz="7200" b="1" i="1" dirty="0">
                <a:ln>
                  <a:solidFill>
                    <a:sysClr val="windowText" lastClr="000000"/>
                  </a:solidFill>
                </a:ln>
                <a:solidFill>
                  <a:srgbClr val="0070C0"/>
                </a:solidFill>
                <a:effectLst>
                  <a:glow rad="127000">
                    <a:srgbClr val="FFFF00"/>
                  </a:glow>
                </a:effectLst>
                <a:latin typeface="Comic Sans MS" pitchFamily="66" charset="0"/>
              </a:rPr>
              <a:t>?</a:t>
            </a:r>
            <a:endParaRPr lang="en-US" sz="3600" b="1" i="1" dirty="0">
              <a:ln>
                <a:solidFill>
                  <a:sysClr val="windowText" lastClr="000000"/>
                </a:solidFill>
              </a:ln>
              <a:solidFill>
                <a:srgbClr val="0070C0"/>
              </a:solidFill>
              <a:effectLst>
                <a:glow rad="127000">
                  <a:srgbClr val="FFFF00"/>
                </a:glow>
              </a:effectLst>
              <a:latin typeface="Comic Sans MS" pitchFamily="66" charset="0"/>
            </a:endParaRPr>
          </a:p>
        </p:txBody>
      </p:sp>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59</a:t>
            </a:fld>
            <a:endParaRPr lang="en-US" dirty="0">
              <a:solidFill>
                <a:schemeClr val="tx1"/>
              </a:solidFill>
            </a:endParaRPr>
          </a:p>
        </p:txBody>
      </p:sp>
      <p:sp>
        <p:nvSpPr>
          <p:cNvPr id="5" name="Title 1"/>
          <p:cNvSpPr txBox="1">
            <a:spLocks/>
          </p:cNvSpPr>
          <p:nvPr/>
        </p:nvSpPr>
        <p:spPr>
          <a:xfrm>
            <a:off x="-965200" y="-763403"/>
            <a:ext cx="13157200" cy="2976000"/>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6000" b="1" i="1" dirty="0">
                <a:ln>
                  <a:solidFill>
                    <a:sysClr val="windowText" lastClr="000000"/>
                  </a:solidFill>
                </a:ln>
                <a:solidFill>
                  <a:srgbClr val="0070C0"/>
                </a:solidFill>
                <a:effectLst>
                  <a:glow rad="127000">
                    <a:srgbClr val="FFFF00"/>
                  </a:glow>
                </a:effectLst>
                <a:latin typeface="Comic Sans MS" pitchFamily="66" charset="0"/>
              </a:rPr>
              <a:t>Remember Yahusha replied:</a:t>
            </a:r>
            <a:endParaRPr lang="en-US" sz="2800" b="1" i="1" dirty="0">
              <a:ln>
                <a:solidFill>
                  <a:sysClr val="windowText" lastClr="000000"/>
                </a:solidFill>
              </a:ln>
              <a:solidFill>
                <a:srgbClr val="0070C0"/>
              </a:solidFill>
              <a:effectLst>
                <a:glow rad="127000">
                  <a:srgbClr val="FFFF00"/>
                </a:glow>
              </a:effectLst>
              <a:latin typeface="Comic Sans MS" pitchFamily="66" charset="0"/>
            </a:endParaRPr>
          </a:p>
        </p:txBody>
      </p:sp>
      <p:pic>
        <p:nvPicPr>
          <p:cNvPr id="10" name="Picture 10" descr="C:\Users\Rae\Desktop\Art on Desktop\white man clip art\yellow-blue smiley faces\question face yellow pn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320240" y="5205451"/>
            <a:ext cx="1956540" cy="14420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860861C8-7CE7-4EE5-0465-8113E4E2D148}"/>
              </a:ext>
            </a:extLst>
          </p:cNvPr>
          <p:cNvSpPr txBox="1">
            <a:spLocks/>
          </p:cNvSpPr>
          <p:nvPr/>
        </p:nvSpPr>
        <p:spPr>
          <a:xfrm>
            <a:off x="-174088" y="1248915"/>
            <a:ext cx="9601200" cy="1273943"/>
          </a:xfrm>
          <a:prstGeom prst="rect">
            <a:avLst/>
          </a:prstGeom>
        </p:spPr>
        <p:txBody>
          <a:bodyPr>
            <a:normAutofit fontScale="92500"/>
            <a:scene3d>
              <a:camera prst="orthographicFront"/>
              <a:lightRig rig="threePt" dir="t"/>
            </a:scene3d>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ln>
                  <a:solidFill>
                    <a:schemeClr val="accent5">
                      <a:lumMod val="50000"/>
                    </a:schemeClr>
                  </a:solidFill>
                </a:ln>
                <a:solidFill>
                  <a:srgbClr val="FF0000"/>
                </a:solidFill>
                <a:latin typeface="Aharoni" panose="02010803020104030203" pitchFamily="2" charset="-79"/>
                <a:cs typeface="Aharoni" panose="02010803020104030203" pitchFamily="2" charset="-79"/>
              </a:rPr>
              <a:t>“My time is </a:t>
            </a:r>
            <a:r>
              <a:rPr lang="en-US" sz="6000" b="1" u="sng" dirty="0">
                <a:ln>
                  <a:solidFill>
                    <a:schemeClr val="accent5">
                      <a:lumMod val="50000"/>
                    </a:schemeClr>
                  </a:solidFill>
                </a:ln>
                <a:solidFill>
                  <a:srgbClr val="FF0000"/>
                </a:solidFill>
                <a:latin typeface="Aharoni" panose="02010803020104030203" pitchFamily="2" charset="-79"/>
                <a:cs typeface="Aharoni" panose="02010803020104030203" pitchFamily="2" charset="-79"/>
              </a:rPr>
              <a:t>not</a:t>
            </a:r>
            <a:r>
              <a:rPr lang="en-US" sz="6000" b="1" dirty="0">
                <a:ln>
                  <a:solidFill>
                    <a:schemeClr val="accent5">
                      <a:lumMod val="50000"/>
                    </a:schemeClr>
                  </a:solidFill>
                </a:ln>
                <a:solidFill>
                  <a:srgbClr val="FF0000"/>
                </a:solidFill>
                <a:latin typeface="Aharoni" panose="02010803020104030203" pitchFamily="2" charset="-79"/>
                <a:cs typeface="Aharoni" panose="02010803020104030203" pitchFamily="2" charset="-79"/>
              </a:rPr>
              <a:t> y</a:t>
            </a:r>
            <a:r>
              <a:rPr lang="en-US" sz="6000" b="1" u="sng" dirty="0">
                <a:ln>
                  <a:solidFill>
                    <a:schemeClr val="accent5">
                      <a:lumMod val="50000"/>
                    </a:schemeClr>
                  </a:solidFill>
                </a:ln>
                <a:solidFill>
                  <a:srgbClr val="FF0000"/>
                </a:solidFill>
                <a:latin typeface="Aharoni" panose="02010803020104030203" pitchFamily="2" charset="-79"/>
                <a:cs typeface="Aharoni" panose="02010803020104030203" pitchFamily="2" charset="-79"/>
              </a:rPr>
              <a:t>et</a:t>
            </a:r>
            <a:r>
              <a:rPr lang="en-US" sz="6000" b="1" dirty="0">
                <a:ln>
                  <a:solidFill>
                    <a:schemeClr val="accent5">
                      <a:lumMod val="50000"/>
                    </a:schemeClr>
                  </a:solidFill>
                </a:ln>
                <a:solidFill>
                  <a:srgbClr val="FF0000"/>
                </a:solidFill>
                <a:latin typeface="Aharoni" panose="02010803020104030203" pitchFamily="2" charset="-79"/>
                <a:cs typeface="Aharoni" panose="02010803020104030203" pitchFamily="2" charset="-79"/>
              </a:rPr>
              <a:t> </a:t>
            </a:r>
            <a:r>
              <a:rPr lang="en-US" sz="6000" b="1" u="sng" dirty="0">
                <a:ln>
                  <a:solidFill>
                    <a:schemeClr val="accent5">
                      <a:lumMod val="50000"/>
                    </a:schemeClr>
                  </a:solidFill>
                </a:ln>
                <a:solidFill>
                  <a:srgbClr val="FF0000"/>
                </a:solidFill>
                <a:latin typeface="Aharoni" panose="02010803020104030203" pitchFamily="2" charset="-79"/>
                <a:cs typeface="Aharoni" panose="02010803020104030203" pitchFamily="2" charset="-79"/>
              </a:rPr>
              <a:t>come</a:t>
            </a:r>
            <a:r>
              <a:rPr lang="en-US" sz="7100" b="1" dirty="0">
                <a:ln>
                  <a:solidFill>
                    <a:schemeClr val="accent5">
                      <a:lumMod val="50000"/>
                    </a:schemeClr>
                  </a:solidFill>
                </a:ln>
                <a:solidFill>
                  <a:srgbClr val="FF0000"/>
                </a:solidFill>
                <a:latin typeface="Algerian" panose="04020705040A02060702" pitchFamily="82" charset="0"/>
                <a:cs typeface="Aharoni" panose="02010803020104030203" pitchFamily="2" charset="-79"/>
              </a:rPr>
              <a:t>!</a:t>
            </a:r>
            <a:r>
              <a:rPr lang="en-US" sz="6000" b="1" dirty="0">
                <a:ln>
                  <a:solidFill>
                    <a:schemeClr val="accent5">
                      <a:lumMod val="50000"/>
                    </a:schemeClr>
                  </a:solidFill>
                </a:ln>
                <a:solidFill>
                  <a:srgbClr val="FF0000"/>
                </a:solidFill>
                <a:latin typeface="Aharoni" panose="02010803020104030203" pitchFamily="2" charset="-79"/>
                <a:cs typeface="Aharoni" panose="02010803020104030203" pitchFamily="2" charset="-79"/>
              </a:rPr>
              <a:t>”</a:t>
            </a:r>
            <a:endParaRPr lang="en-US" sz="6000" dirty="0">
              <a:latin typeface="Aharoni" panose="02010803020104030203" pitchFamily="2" charset="-79"/>
              <a:cs typeface="Aharoni" panose="02010803020104030203" pitchFamily="2" charset="-79"/>
            </a:endParaRPr>
          </a:p>
        </p:txBody>
      </p:sp>
      <p:sp>
        <p:nvSpPr>
          <p:cNvPr id="12" name="Rectangle 11">
            <a:extLst>
              <a:ext uri="{FF2B5EF4-FFF2-40B4-BE49-F238E27FC236}">
                <a16:creationId xmlns:a16="http://schemas.microsoft.com/office/drawing/2014/main" id="{274D443C-06BF-ADF8-3572-EC6CEAC41D8F}"/>
              </a:ext>
            </a:extLst>
          </p:cNvPr>
          <p:cNvSpPr/>
          <p:nvPr/>
        </p:nvSpPr>
        <p:spPr>
          <a:xfrm rot="180000">
            <a:off x="7422713" y="5082006"/>
            <a:ext cx="4937716" cy="1016916"/>
          </a:xfrm>
          <a:prstGeom prst="rect">
            <a:avLst/>
          </a:prstGeom>
          <a:scene3d>
            <a:camera prst="isometricOffAxis1Right"/>
            <a:lightRig rig="threePt" dir="t"/>
          </a:scene3d>
        </p:spPr>
        <p:txBody>
          <a:bodyPr wrap="square">
            <a:prstTxWarp prst="textArchUp">
              <a:avLst/>
            </a:prstTxWarp>
            <a:spAutoFit/>
            <a:sp3d extrusionH="57150">
              <a:bevelT w="82550" h="38100" prst="coolSlant"/>
            </a:sp3d>
          </a:bodyPr>
          <a:lstStyle/>
          <a:p>
            <a:pPr algn="ctr"/>
            <a:r>
              <a:rPr lang="en-CA" sz="13800" dirty="0">
                <a:ln w="38100">
                  <a:solidFill>
                    <a:srgbClr val="002060"/>
                  </a:solidFill>
                </a:ln>
                <a:solidFill>
                  <a:srgbClr val="7030A0"/>
                </a:solidFill>
                <a:effectLst>
                  <a:outerShdw blurRad="60007" dist="310007" dir="7680000" sy="30000" kx="1300200" algn="ctr" rotWithShape="0">
                    <a:prstClr val="black">
                      <a:alpha val="32000"/>
                    </a:prstClr>
                  </a:outerShdw>
                </a:effectLst>
                <a:latin typeface="Ravie" panose="04040805050809020602" pitchFamily="82" charset="0"/>
              </a:rPr>
              <a:t>NO!</a:t>
            </a:r>
          </a:p>
        </p:txBody>
      </p:sp>
      <p:pic>
        <p:nvPicPr>
          <p:cNvPr id="13" name="Picture 12">
            <a:extLst>
              <a:ext uri="{FF2B5EF4-FFF2-40B4-BE49-F238E27FC236}">
                <a16:creationId xmlns:a16="http://schemas.microsoft.com/office/drawing/2014/main" id="{2DDF299D-5569-460A-EF48-2B917DE368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8816434" y="1235484"/>
            <a:ext cx="3375566" cy="1664618"/>
          </a:xfrm>
          <a:prstGeom prst="rect">
            <a:avLst/>
          </a:prstGeom>
          <a:solidFill>
            <a:srgbClr val="FFFFFF">
              <a:shade val="85000"/>
            </a:srgbClr>
          </a:solidFill>
          <a:ln w="190500" cap="rnd">
            <a:noFill/>
          </a:ln>
          <a:effectLst>
            <a:outerShdw blurRad="36195" dist="12700" dir="11400000" algn="tl" rotWithShape="0">
              <a:srgbClr val="000000">
                <a:alpha val="33000"/>
              </a:srgbClr>
            </a:outerShdw>
            <a:reflection blurRad="6350" stA="50000" endA="275" endPos="40000" dist="1016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sp>
        <p:nvSpPr>
          <p:cNvPr id="3" name="Sun 2">
            <a:extLst>
              <a:ext uri="{FF2B5EF4-FFF2-40B4-BE49-F238E27FC236}">
                <a16:creationId xmlns:a16="http://schemas.microsoft.com/office/drawing/2014/main" id="{6DBED72F-0A6A-72E4-0EB1-B7666260B0AE}"/>
              </a:ext>
            </a:extLst>
          </p:cNvPr>
          <p:cNvSpPr/>
          <p:nvPr/>
        </p:nvSpPr>
        <p:spPr>
          <a:xfrm>
            <a:off x="11607800" y="49369"/>
            <a:ext cx="508000" cy="473193"/>
          </a:xfrm>
          <a:prstGeom prst="sun">
            <a:avLst/>
          </a:prstGeom>
          <a:solidFill>
            <a:srgbClr val="FFFF00"/>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879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750" fill="hold"/>
                                        <p:tgtEl>
                                          <p:spTgt spid="10"/>
                                        </p:tgtEl>
                                        <p:attrNameLst>
                                          <p:attrName>ppt_w</p:attrName>
                                        </p:attrNameLst>
                                      </p:cBhvr>
                                      <p:tavLst>
                                        <p:tav tm="0">
                                          <p:val>
                                            <p:fltVal val="0"/>
                                          </p:val>
                                        </p:tav>
                                        <p:tav tm="100000">
                                          <p:val>
                                            <p:strVal val="#ppt_w"/>
                                          </p:val>
                                        </p:tav>
                                      </p:tavLst>
                                    </p:anim>
                                    <p:anim calcmode="lin" valueType="num">
                                      <p:cBhvr>
                                        <p:cTn id="21" dur="750" fill="hold"/>
                                        <p:tgtEl>
                                          <p:spTgt spid="10"/>
                                        </p:tgtEl>
                                        <p:attrNameLst>
                                          <p:attrName>ppt_h</p:attrName>
                                        </p:attrNameLst>
                                      </p:cBhvr>
                                      <p:tavLst>
                                        <p:tav tm="0">
                                          <p:val>
                                            <p:fltVal val="0"/>
                                          </p:val>
                                        </p:tav>
                                        <p:tav tm="100000">
                                          <p:val>
                                            <p:strVal val="#ppt_h"/>
                                          </p:val>
                                        </p:tav>
                                      </p:tavLst>
                                    </p:anim>
                                    <p:animEffect transition="in" filter="fade">
                                      <p:cBhvr>
                                        <p:cTn id="22" dur="7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80">
                                          <p:stCondLst>
                                            <p:cond delay="0"/>
                                          </p:stCondLst>
                                        </p:cTn>
                                        <p:tgtEl>
                                          <p:spTgt spid="12"/>
                                        </p:tgtEl>
                                      </p:cBhvr>
                                    </p:animEffect>
                                    <p:anim calcmode="lin" valueType="num">
                                      <p:cBhvr>
                                        <p:cTn id="2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3" dur="26">
                                          <p:stCondLst>
                                            <p:cond delay="650"/>
                                          </p:stCondLst>
                                        </p:cTn>
                                        <p:tgtEl>
                                          <p:spTgt spid="12"/>
                                        </p:tgtEl>
                                      </p:cBhvr>
                                      <p:to x="100000" y="60000"/>
                                    </p:animScale>
                                    <p:animScale>
                                      <p:cBhvr>
                                        <p:cTn id="34" dur="166" decel="50000">
                                          <p:stCondLst>
                                            <p:cond delay="676"/>
                                          </p:stCondLst>
                                        </p:cTn>
                                        <p:tgtEl>
                                          <p:spTgt spid="12"/>
                                        </p:tgtEl>
                                      </p:cBhvr>
                                      <p:to x="100000" y="100000"/>
                                    </p:animScale>
                                    <p:animScale>
                                      <p:cBhvr>
                                        <p:cTn id="35" dur="26">
                                          <p:stCondLst>
                                            <p:cond delay="1312"/>
                                          </p:stCondLst>
                                        </p:cTn>
                                        <p:tgtEl>
                                          <p:spTgt spid="12"/>
                                        </p:tgtEl>
                                      </p:cBhvr>
                                      <p:to x="100000" y="80000"/>
                                    </p:animScale>
                                    <p:animScale>
                                      <p:cBhvr>
                                        <p:cTn id="36" dur="166" decel="50000">
                                          <p:stCondLst>
                                            <p:cond delay="1338"/>
                                          </p:stCondLst>
                                        </p:cTn>
                                        <p:tgtEl>
                                          <p:spTgt spid="12"/>
                                        </p:tgtEl>
                                      </p:cBhvr>
                                      <p:to x="100000" y="100000"/>
                                    </p:animScale>
                                    <p:animScale>
                                      <p:cBhvr>
                                        <p:cTn id="37" dur="26">
                                          <p:stCondLst>
                                            <p:cond delay="1642"/>
                                          </p:stCondLst>
                                        </p:cTn>
                                        <p:tgtEl>
                                          <p:spTgt spid="12"/>
                                        </p:tgtEl>
                                      </p:cBhvr>
                                      <p:to x="100000" y="90000"/>
                                    </p:animScale>
                                    <p:animScale>
                                      <p:cBhvr>
                                        <p:cTn id="38" dur="166" decel="50000">
                                          <p:stCondLst>
                                            <p:cond delay="1668"/>
                                          </p:stCondLst>
                                        </p:cTn>
                                        <p:tgtEl>
                                          <p:spTgt spid="12"/>
                                        </p:tgtEl>
                                      </p:cBhvr>
                                      <p:to x="100000" y="100000"/>
                                    </p:animScale>
                                    <p:animScale>
                                      <p:cBhvr>
                                        <p:cTn id="39" dur="26">
                                          <p:stCondLst>
                                            <p:cond delay="1808"/>
                                          </p:stCondLst>
                                        </p:cTn>
                                        <p:tgtEl>
                                          <p:spTgt spid="12"/>
                                        </p:tgtEl>
                                      </p:cBhvr>
                                      <p:to x="100000" y="95000"/>
                                    </p:animScale>
                                    <p:animScale>
                                      <p:cBhvr>
                                        <p:cTn id="4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EECD45-0EBA-CD64-F6C6-4B2203C063D4}"/>
              </a:ext>
            </a:extLst>
          </p:cNvPr>
          <p:cNvSpPr>
            <a:spLocks noGrp="1"/>
          </p:cNvSpPr>
          <p:nvPr>
            <p:ph type="sldNum" sz="quarter" idx="12"/>
          </p:nvPr>
        </p:nvSpPr>
        <p:spPr>
          <a:xfrm>
            <a:off x="8610600" y="6356350"/>
            <a:ext cx="3352800" cy="368300"/>
          </a:xfrm>
        </p:spPr>
        <p:txBody>
          <a:bodyPr/>
          <a:lstStyle/>
          <a:p>
            <a:fld id="{0B555D82-D20F-4DB7-B3E9-7B7EAC2F87A9}" type="slidenum">
              <a:rPr lang="en-US" sz="1400" b="1" smtClean="0">
                <a:solidFill>
                  <a:schemeClr val="tx1"/>
                </a:solidFill>
              </a:rPr>
              <a:t>6</a:t>
            </a:fld>
            <a:endParaRPr lang="en-US" sz="1400" b="1" dirty="0">
              <a:solidFill>
                <a:schemeClr val="tx1"/>
              </a:solidFill>
            </a:endParaRPr>
          </a:p>
        </p:txBody>
      </p:sp>
      <p:sp>
        <p:nvSpPr>
          <p:cNvPr id="11" name="Rectangle 10">
            <a:extLst>
              <a:ext uri="{FF2B5EF4-FFF2-40B4-BE49-F238E27FC236}">
                <a16:creationId xmlns:a16="http://schemas.microsoft.com/office/drawing/2014/main" id="{1A66DA89-68C6-FAC9-D20F-F8BDE0A88E56}"/>
              </a:ext>
            </a:extLst>
          </p:cNvPr>
          <p:cNvSpPr/>
          <p:nvPr/>
        </p:nvSpPr>
        <p:spPr>
          <a:xfrm>
            <a:off x="281299" y="2082132"/>
            <a:ext cx="2216923" cy="3898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The same table for the </a:t>
            </a:r>
            <a:r>
              <a:rPr lang="en-US" sz="2400" b="1" dirty="0" err="1">
                <a:solidFill>
                  <a:srgbClr val="002060"/>
                </a:solidFill>
              </a:rPr>
              <a:t>tequfah</a:t>
            </a:r>
            <a:r>
              <a:rPr lang="en-US" sz="2400" b="1" dirty="0">
                <a:solidFill>
                  <a:srgbClr val="002060"/>
                </a:solidFill>
              </a:rPr>
              <a:t> (equinox) dates from 1000 BCE to 3000 CE </a:t>
            </a:r>
            <a:br>
              <a:rPr lang="en-US" sz="2400" b="1" dirty="0">
                <a:solidFill>
                  <a:srgbClr val="002060"/>
                </a:solidFill>
              </a:rPr>
            </a:br>
            <a:r>
              <a:rPr lang="en-US" sz="2400" b="1" dirty="0">
                <a:solidFill>
                  <a:srgbClr val="002060"/>
                </a:solidFill>
              </a:rPr>
              <a:t>also verifies </a:t>
            </a:r>
            <a:br>
              <a:rPr lang="en-US" sz="2400" b="1" dirty="0">
                <a:solidFill>
                  <a:srgbClr val="002060"/>
                </a:solidFill>
              </a:rPr>
            </a:br>
            <a:r>
              <a:rPr lang="en-US" sz="2400" b="1" dirty="0">
                <a:solidFill>
                  <a:srgbClr val="002060"/>
                </a:solidFill>
              </a:rPr>
              <a:t>in 29 CE </a:t>
            </a:r>
            <a:br>
              <a:rPr lang="en-US" sz="2400" b="1" dirty="0">
                <a:solidFill>
                  <a:srgbClr val="002060"/>
                </a:solidFill>
              </a:rPr>
            </a:br>
            <a:r>
              <a:rPr lang="en-US" sz="2400" b="1" dirty="0">
                <a:solidFill>
                  <a:srgbClr val="002060"/>
                </a:solidFill>
              </a:rPr>
              <a:t>the </a:t>
            </a:r>
            <a:r>
              <a:rPr lang="en-US" sz="2400" b="1" dirty="0" err="1">
                <a:solidFill>
                  <a:srgbClr val="002060"/>
                </a:solidFill>
              </a:rPr>
              <a:t>tequfah</a:t>
            </a:r>
            <a:r>
              <a:rPr lang="en-US" sz="2400" b="1" dirty="0">
                <a:solidFill>
                  <a:srgbClr val="002060"/>
                </a:solidFill>
              </a:rPr>
              <a:t> occurred on </a:t>
            </a:r>
            <a:br>
              <a:rPr lang="en-US" sz="2400" b="1" dirty="0">
                <a:solidFill>
                  <a:srgbClr val="002060"/>
                </a:solidFill>
              </a:rPr>
            </a:br>
            <a:r>
              <a:rPr lang="en-US" sz="2400" b="1" dirty="0">
                <a:solidFill>
                  <a:srgbClr val="002060"/>
                </a:solidFill>
              </a:rPr>
              <a:t>Mar 22</a:t>
            </a:r>
            <a:r>
              <a:rPr lang="en-US" sz="2400" b="1" baseline="30000" dirty="0">
                <a:solidFill>
                  <a:srgbClr val="002060"/>
                </a:solidFill>
              </a:rPr>
              <a:t>nd</a:t>
            </a:r>
            <a:r>
              <a:rPr lang="en-US" sz="2400" b="1" dirty="0">
                <a:solidFill>
                  <a:srgbClr val="002060"/>
                </a:solidFill>
              </a:rPr>
              <a:t>.</a:t>
            </a:r>
            <a:endParaRPr lang="en-US" sz="2400" dirty="0">
              <a:solidFill>
                <a:srgbClr val="002060"/>
              </a:solidFill>
            </a:endParaRPr>
          </a:p>
        </p:txBody>
      </p:sp>
      <p:sp>
        <p:nvSpPr>
          <p:cNvPr id="9" name="Title 1">
            <a:extLst>
              <a:ext uri="{FF2B5EF4-FFF2-40B4-BE49-F238E27FC236}">
                <a16:creationId xmlns:a16="http://schemas.microsoft.com/office/drawing/2014/main" id="{D38CA296-FC6C-625C-FFB4-202314A517B5}"/>
              </a:ext>
            </a:extLst>
          </p:cNvPr>
          <p:cNvSpPr txBox="1">
            <a:spLocks/>
          </p:cNvSpPr>
          <p:nvPr/>
        </p:nvSpPr>
        <p:spPr>
          <a:xfrm>
            <a:off x="328227" y="206418"/>
            <a:ext cx="11481922" cy="847725"/>
          </a:xfrm>
          <a:prstGeom prst="rect">
            <a:avLst/>
          </a:prstGeom>
          <a:solidFill>
            <a:srgbClr val="FAEBFF"/>
          </a:solidFill>
          <a:ln w="57150">
            <a:solidFill>
              <a:srgbClr val="00B050"/>
            </a:solidFill>
          </a:ln>
          <a:effectLst>
            <a:glow rad="190500">
              <a:srgbClr val="FF0000">
                <a:alpha val="20000"/>
              </a:srgbClr>
            </a:glow>
          </a:effectLst>
          <a:scene3d>
            <a:camera prst="orthographicFront"/>
            <a:lightRig rig="threePt" dir="t"/>
          </a:scene3d>
          <a:sp3d>
            <a:bevelT w="114300" prst="artDeco"/>
          </a:sp3d>
        </p:spPr>
        <p:txBody>
          <a:bodyPr vert="horz" lIns="91440" tIns="45720" rIns="91440" bIns="45720" rtlCol="0" anchor="ctr">
            <a:normAutofit fontScale="975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B050"/>
                </a:solidFill>
                <a:latin typeface="Comic Sans MS" panose="030F0702030302020204" pitchFamily="66" charset="0"/>
              </a:rPr>
              <a:t>Spring </a:t>
            </a:r>
            <a:r>
              <a:rPr lang="en-US" b="1" dirty="0" err="1">
                <a:solidFill>
                  <a:srgbClr val="00B050"/>
                </a:solidFill>
                <a:latin typeface="Comic Sans MS" panose="030F0702030302020204" pitchFamily="66" charset="0"/>
              </a:rPr>
              <a:t>Tequfah</a:t>
            </a:r>
            <a:r>
              <a:rPr lang="en-US" b="1" dirty="0">
                <a:solidFill>
                  <a:srgbClr val="00B050"/>
                </a:solidFill>
                <a:latin typeface="Comic Sans MS" panose="030F0702030302020204" pitchFamily="66" charset="0"/>
              </a:rPr>
              <a:t> Dates for 20 CE to 31 CE</a:t>
            </a:r>
          </a:p>
        </p:txBody>
      </p:sp>
      <p:grpSp>
        <p:nvGrpSpPr>
          <p:cNvPr id="22" name="Group 21">
            <a:extLst>
              <a:ext uri="{FF2B5EF4-FFF2-40B4-BE49-F238E27FC236}">
                <a16:creationId xmlns:a16="http://schemas.microsoft.com/office/drawing/2014/main" id="{F4D4F94E-989F-44F1-FBB0-B57692BAC035}"/>
              </a:ext>
            </a:extLst>
          </p:cNvPr>
          <p:cNvGrpSpPr/>
          <p:nvPr/>
        </p:nvGrpSpPr>
        <p:grpSpPr>
          <a:xfrm>
            <a:off x="2549358" y="1245505"/>
            <a:ext cx="7127565" cy="4614735"/>
            <a:chOff x="371784" y="1151666"/>
            <a:chExt cx="7127565" cy="4614735"/>
          </a:xfrm>
        </p:grpSpPr>
        <p:sp>
          <p:nvSpPr>
            <p:cNvPr id="16" name="TextBox 15">
              <a:extLst>
                <a:ext uri="{FF2B5EF4-FFF2-40B4-BE49-F238E27FC236}">
                  <a16:creationId xmlns:a16="http://schemas.microsoft.com/office/drawing/2014/main" id="{2F5D15E5-D836-CC5A-1C2B-8374447C004D}"/>
                </a:ext>
              </a:extLst>
            </p:cNvPr>
            <p:cNvSpPr txBox="1"/>
            <p:nvPr/>
          </p:nvSpPr>
          <p:spPr>
            <a:xfrm>
              <a:off x="900231" y="1743237"/>
              <a:ext cx="5924240" cy="369332"/>
            </a:xfrm>
            <a:prstGeom prst="rect">
              <a:avLst/>
            </a:prstGeom>
            <a:solidFill>
              <a:schemeClr val="accent4">
                <a:lumMod val="40000"/>
                <a:lumOff val="60000"/>
              </a:schemeClr>
            </a:solidFill>
            <a:effectLst>
              <a:softEdge rad="101600"/>
            </a:effectLst>
          </p:spPr>
          <p:txBody>
            <a:bodyPr wrap="square">
              <a:spAutoFit/>
            </a:bodyPr>
            <a:lstStyle/>
            <a:p>
              <a:r>
                <a:rPr lang="en-US" dirty="0"/>
                <a:t>Please see: </a:t>
              </a:r>
              <a:r>
                <a:rPr lang="en-US" dirty="0">
                  <a:hlinkClick r:id="rId2"/>
                </a:rPr>
                <a:t>https://www.beda.cz/~jirkaj/seasons/seasons.pdf</a:t>
              </a:r>
              <a:r>
                <a:rPr lang="en-US" dirty="0"/>
                <a:t> </a:t>
              </a:r>
            </a:p>
          </p:txBody>
        </p:sp>
        <p:pic>
          <p:nvPicPr>
            <p:cNvPr id="8" name="Picture 7">
              <a:extLst>
                <a:ext uri="{FF2B5EF4-FFF2-40B4-BE49-F238E27FC236}">
                  <a16:creationId xmlns:a16="http://schemas.microsoft.com/office/drawing/2014/main" id="{86574A8E-2B7E-CF92-C7D0-1C5DC1A19DB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309" y="2146396"/>
              <a:ext cx="7106641" cy="3620005"/>
            </a:xfrm>
            <a:prstGeom prst="rect">
              <a:avLst/>
            </a:prstGeom>
            <a:ln>
              <a:solidFill>
                <a:schemeClr val="tx1"/>
              </a:solidFill>
            </a:ln>
          </p:spPr>
        </p:pic>
        <p:pic>
          <p:nvPicPr>
            <p:cNvPr id="15" name="Picture 14">
              <a:extLst>
                <a:ext uri="{FF2B5EF4-FFF2-40B4-BE49-F238E27FC236}">
                  <a16:creationId xmlns:a16="http://schemas.microsoft.com/office/drawing/2014/main" id="{13D49D61-E0B8-6E38-DF41-2EA8EA0F08A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1784" y="1151666"/>
              <a:ext cx="7127565" cy="571580"/>
            </a:xfrm>
            <a:prstGeom prst="rect">
              <a:avLst/>
            </a:prstGeom>
          </p:spPr>
        </p:pic>
      </p:grpSp>
      <p:sp>
        <p:nvSpPr>
          <p:cNvPr id="13" name="Rectangle 12">
            <a:extLst>
              <a:ext uri="{FF2B5EF4-FFF2-40B4-BE49-F238E27FC236}">
                <a16:creationId xmlns:a16="http://schemas.microsoft.com/office/drawing/2014/main" id="{229A7457-F013-C1EE-476A-2A0069E0E2C4}"/>
              </a:ext>
            </a:extLst>
          </p:cNvPr>
          <p:cNvSpPr/>
          <p:nvPr/>
        </p:nvSpPr>
        <p:spPr>
          <a:xfrm>
            <a:off x="5183674" y="2318689"/>
            <a:ext cx="1420604" cy="3466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rgbClr val="002060"/>
                  </a:solidFill>
                </a:ln>
                <a:solidFill>
                  <a:srgbClr val="00B050"/>
                </a:solidFill>
                <a:effectLst>
                  <a:outerShdw blurRad="38100" dist="38100" dir="2700000" algn="tl">
                    <a:srgbClr val="000000">
                      <a:alpha val="43137"/>
                    </a:srgbClr>
                  </a:outerShdw>
                </a:effectLst>
              </a:rPr>
              <a:t>Please </a:t>
            </a:r>
            <a:br>
              <a:rPr lang="en-US" b="1" dirty="0">
                <a:ln>
                  <a:solidFill>
                    <a:srgbClr val="002060"/>
                  </a:solidFill>
                </a:ln>
                <a:solidFill>
                  <a:srgbClr val="00B050"/>
                </a:solidFill>
                <a:effectLst>
                  <a:outerShdw blurRad="38100" dist="38100" dir="2700000" algn="tl">
                    <a:srgbClr val="000000">
                      <a:alpha val="43137"/>
                    </a:srgbClr>
                  </a:outerShdw>
                </a:effectLst>
              </a:rPr>
            </a:br>
            <a:r>
              <a:rPr lang="en-US" b="1" dirty="0">
                <a:ln>
                  <a:solidFill>
                    <a:srgbClr val="002060"/>
                  </a:solidFill>
                </a:ln>
                <a:solidFill>
                  <a:srgbClr val="00B050"/>
                </a:solidFill>
                <a:effectLst>
                  <a:outerShdw blurRad="38100" dist="38100" dir="2700000" algn="tl">
                    <a:srgbClr val="000000">
                      <a:alpha val="43137"/>
                    </a:srgbClr>
                  </a:outerShdw>
                </a:effectLst>
              </a:rPr>
              <a:t>take the time to notice </a:t>
            </a:r>
            <a:br>
              <a:rPr lang="en-US" b="1" dirty="0">
                <a:ln>
                  <a:solidFill>
                    <a:srgbClr val="002060"/>
                  </a:solidFill>
                </a:ln>
                <a:solidFill>
                  <a:srgbClr val="00B050"/>
                </a:solidFill>
                <a:effectLst>
                  <a:outerShdw blurRad="38100" dist="38100" dir="2700000" algn="tl">
                    <a:srgbClr val="000000">
                      <a:alpha val="43137"/>
                    </a:srgbClr>
                  </a:outerShdw>
                </a:effectLst>
              </a:rPr>
            </a:br>
            <a:r>
              <a:rPr lang="en-US" b="1" dirty="0">
                <a:ln>
                  <a:solidFill>
                    <a:srgbClr val="002060"/>
                  </a:solidFill>
                </a:ln>
                <a:solidFill>
                  <a:srgbClr val="00B050"/>
                </a:solidFill>
                <a:effectLst>
                  <a:outerShdw blurRad="38100" dist="38100" dir="2700000" algn="tl">
                    <a:srgbClr val="000000">
                      <a:alpha val="43137"/>
                    </a:srgbClr>
                  </a:outerShdw>
                </a:effectLst>
              </a:rPr>
              <a:t>that from </a:t>
            </a:r>
            <a:br>
              <a:rPr lang="en-US" b="1" dirty="0">
                <a:ln>
                  <a:solidFill>
                    <a:srgbClr val="002060"/>
                  </a:solidFill>
                </a:ln>
                <a:solidFill>
                  <a:srgbClr val="00B050"/>
                </a:solidFill>
                <a:effectLst>
                  <a:outerShdw blurRad="38100" dist="38100" dir="2700000" algn="tl">
                    <a:srgbClr val="000000">
                      <a:alpha val="43137"/>
                    </a:srgbClr>
                  </a:outerShdw>
                </a:effectLst>
              </a:rPr>
            </a:br>
            <a:r>
              <a:rPr lang="en-US" b="1" dirty="0">
                <a:ln>
                  <a:solidFill>
                    <a:srgbClr val="002060"/>
                  </a:solidFill>
                </a:ln>
                <a:solidFill>
                  <a:srgbClr val="00B050"/>
                </a:solidFill>
                <a:effectLst>
                  <a:outerShdw blurRad="38100" dist="38100" dir="2700000" algn="tl">
                    <a:srgbClr val="000000">
                      <a:alpha val="43137"/>
                    </a:srgbClr>
                  </a:outerShdw>
                </a:effectLst>
              </a:rPr>
              <a:t>20 </a:t>
            </a:r>
            <a:r>
              <a:rPr lang="en-US" b="1">
                <a:ln>
                  <a:solidFill>
                    <a:srgbClr val="002060"/>
                  </a:solidFill>
                </a:ln>
                <a:solidFill>
                  <a:srgbClr val="00B050"/>
                </a:solidFill>
                <a:effectLst>
                  <a:outerShdw blurRad="38100" dist="38100" dir="2700000" algn="tl">
                    <a:srgbClr val="000000">
                      <a:alpha val="43137"/>
                    </a:srgbClr>
                  </a:outerShdw>
                </a:effectLst>
              </a:rPr>
              <a:t>to 31 CE </a:t>
            </a:r>
            <a:br>
              <a:rPr lang="en-US" b="1" dirty="0">
                <a:ln>
                  <a:solidFill>
                    <a:srgbClr val="002060"/>
                  </a:solidFill>
                </a:ln>
                <a:solidFill>
                  <a:srgbClr val="00B050"/>
                </a:solidFill>
                <a:effectLst>
                  <a:outerShdw blurRad="38100" dist="38100" dir="2700000" algn="tl">
                    <a:srgbClr val="000000">
                      <a:alpha val="43137"/>
                    </a:srgbClr>
                  </a:outerShdw>
                </a:effectLst>
              </a:rPr>
            </a:br>
            <a:r>
              <a:rPr lang="en-US" b="1" dirty="0">
                <a:ln>
                  <a:solidFill>
                    <a:srgbClr val="002060"/>
                  </a:solidFill>
                </a:ln>
                <a:solidFill>
                  <a:srgbClr val="00B050"/>
                </a:solidFill>
                <a:effectLst>
                  <a:outerShdw blurRad="38100" dist="38100" dir="2700000" algn="tl">
                    <a:srgbClr val="000000">
                      <a:alpha val="43137"/>
                    </a:srgbClr>
                  </a:outerShdw>
                </a:effectLst>
              </a:rPr>
              <a:t>Mar 22 &amp; 23 share the </a:t>
            </a:r>
            <a:r>
              <a:rPr lang="en-US" b="1" dirty="0" err="1">
                <a:ln>
                  <a:solidFill>
                    <a:srgbClr val="002060"/>
                  </a:solidFill>
                </a:ln>
                <a:solidFill>
                  <a:srgbClr val="00B050"/>
                </a:solidFill>
                <a:effectLst>
                  <a:outerShdw blurRad="38100" dist="38100" dir="2700000" algn="tl">
                    <a:srgbClr val="000000">
                      <a:alpha val="43137"/>
                    </a:srgbClr>
                  </a:outerShdw>
                </a:effectLst>
              </a:rPr>
              <a:t>tequfah</a:t>
            </a:r>
            <a:r>
              <a:rPr lang="en-US" b="1" dirty="0">
                <a:ln>
                  <a:solidFill>
                    <a:srgbClr val="002060"/>
                  </a:solidFill>
                </a:ln>
                <a:solidFill>
                  <a:srgbClr val="00B050"/>
                </a:solidFill>
                <a:effectLst>
                  <a:outerShdw blurRad="38100" dist="38100" dir="2700000" algn="tl">
                    <a:srgbClr val="000000">
                      <a:alpha val="43137"/>
                    </a:srgbClr>
                  </a:outerShdw>
                </a:effectLst>
              </a:rPr>
              <a:t> date.</a:t>
            </a:r>
          </a:p>
        </p:txBody>
      </p:sp>
      <p:sp>
        <p:nvSpPr>
          <p:cNvPr id="17" name="Rectangle 16">
            <a:extLst>
              <a:ext uri="{FF2B5EF4-FFF2-40B4-BE49-F238E27FC236}">
                <a16:creationId xmlns:a16="http://schemas.microsoft.com/office/drawing/2014/main" id="{45BE6E44-B9B5-89C6-B5F8-A4079911247B}"/>
              </a:ext>
            </a:extLst>
          </p:cNvPr>
          <p:cNvSpPr/>
          <p:nvPr/>
        </p:nvSpPr>
        <p:spPr>
          <a:xfrm>
            <a:off x="2574123" y="4807180"/>
            <a:ext cx="2533650" cy="270127"/>
          </a:xfrm>
          <a:prstGeom prst="rect">
            <a:avLst/>
          </a:prstGeom>
          <a:noFill/>
          <a:ln w="7620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 name="Rectangle 13">
            <a:extLst>
              <a:ext uri="{FF2B5EF4-FFF2-40B4-BE49-F238E27FC236}">
                <a16:creationId xmlns:a16="http://schemas.microsoft.com/office/drawing/2014/main" id="{6F72D0B5-A3CD-3885-43CA-C5C4F40BB4AE}"/>
              </a:ext>
            </a:extLst>
          </p:cNvPr>
          <p:cNvSpPr/>
          <p:nvPr/>
        </p:nvSpPr>
        <p:spPr>
          <a:xfrm>
            <a:off x="8211359" y="2389109"/>
            <a:ext cx="1420604" cy="3395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rgbClr val="002060"/>
                  </a:solidFill>
                </a:ln>
                <a:solidFill>
                  <a:srgbClr val="FF0000"/>
                </a:solidFill>
                <a:effectLst>
                  <a:outerShdw blurRad="38100" dist="38100" dir="2700000" algn="tl">
                    <a:srgbClr val="000000">
                      <a:alpha val="43137"/>
                    </a:srgbClr>
                  </a:outerShdw>
                </a:effectLst>
              </a:rPr>
              <a:t>Please note all </a:t>
            </a:r>
            <a:r>
              <a:rPr lang="en-US" b="1" dirty="0" err="1">
                <a:ln>
                  <a:solidFill>
                    <a:srgbClr val="002060"/>
                  </a:solidFill>
                </a:ln>
                <a:solidFill>
                  <a:srgbClr val="FF0000"/>
                </a:solidFill>
                <a:effectLst>
                  <a:outerShdw blurRad="38100" dist="38100" dir="2700000" algn="tl">
                    <a:srgbClr val="000000">
                      <a:alpha val="43137"/>
                    </a:srgbClr>
                  </a:outerShdw>
                </a:effectLst>
              </a:rPr>
              <a:t>tequfah</a:t>
            </a:r>
            <a:r>
              <a:rPr lang="en-US" b="1" dirty="0">
                <a:ln>
                  <a:solidFill>
                    <a:srgbClr val="002060"/>
                  </a:solidFill>
                </a:ln>
                <a:solidFill>
                  <a:srgbClr val="FF0000"/>
                </a:solidFill>
                <a:effectLst>
                  <a:outerShdw blurRad="38100" dist="38100" dir="2700000" algn="tl">
                    <a:srgbClr val="000000">
                      <a:alpha val="43137"/>
                    </a:srgbClr>
                  </a:outerShdw>
                </a:effectLst>
              </a:rPr>
              <a:t> markers move forward about </a:t>
            </a:r>
            <a:br>
              <a:rPr lang="en-US" b="1" dirty="0">
                <a:ln>
                  <a:solidFill>
                    <a:srgbClr val="002060"/>
                  </a:solidFill>
                </a:ln>
                <a:solidFill>
                  <a:srgbClr val="FF0000"/>
                </a:solidFill>
                <a:effectLst>
                  <a:outerShdw blurRad="38100" dist="38100" dir="2700000" algn="tl">
                    <a:srgbClr val="000000">
                      <a:alpha val="43137"/>
                    </a:srgbClr>
                  </a:outerShdw>
                </a:effectLst>
              </a:rPr>
            </a:br>
            <a:r>
              <a:rPr lang="en-US" b="1" dirty="0">
                <a:ln>
                  <a:solidFill>
                    <a:srgbClr val="002060"/>
                  </a:solidFill>
                </a:ln>
                <a:solidFill>
                  <a:srgbClr val="FF0000"/>
                </a:solidFill>
                <a:effectLst>
                  <a:outerShdw blurRad="38100" dist="38100" dir="2700000" algn="tl">
                    <a:srgbClr val="000000">
                      <a:alpha val="43137"/>
                    </a:srgbClr>
                  </a:outerShdw>
                </a:effectLst>
              </a:rPr>
              <a:t>6 hours </a:t>
            </a:r>
            <a:br>
              <a:rPr lang="en-US" b="1" dirty="0">
                <a:ln>
                  <a:solidFill>
                    <a:srgbClr val="002060"/>
                  </a:solidFill>
                </a:ln>
                <a:solidFill>
                  <a:srgbClr val="FF0000"/>
                </a:solidFill>
                <a:effectLst>
                  <a:outerShdw blurRad="38100" dist="38100" dir="2700000" algn="tl">
                    <a:srgbClr val="000000">
                      <a:alpha val="43137"/>
                    </a:srgbClr>
                  </a:outerShdw>
                </a:effectLst>
              </a:rPr>
            </a:br>
            <a:r>
              <a:rPr lang="en-US" b="1" dirty="0">
                <a:ln>
                  <a:solidFill>
                    <a:srgbClr val="002060"/>
                  </a:solidFill>
                </a:ln>
                <a:solidFill>
                  <a:srgbClr val="FF0000"/>
                </a:solidFill>
                <a:effectLst>
                  <a:outerShdw blurRad="38100" dist="38100" dir="2700000" algn="tl">
                    <a:srgbClr val="000000">
                      <a:alpha val="43137"/>
                    </a:srgbClr>
                  </a:outerShdw>
                </a:effectLst>
              </a:rPr>
              <a:t>each year.  </a:t>
            </a:r>
            <a:br>
              <a:rPr lang="en-US" b="1" dirty="0">
                <a:ln>
                  <a:solidFill>
                    <a:srgbClr val="002060"/>
                  </a:solidFill>
                </a:ln>
                <a:solidFill>
                  <a:srgbClr val="FF0000"/>
                </a:solidFill>
                <a:effectLst>
                  <a:outerShdw blurRad="38100" dist="38100" dir="2700000" algn="tl">
                    <a:srgbClr val="000000">
                      <a:alpha val="43137"/>
                    </a:srgbClr>
                  </a:outerShdw>
                </a:effectLst>
              </a:rPr>
            </a:br>
            <a:r>
              <a:rPr lang="en-US" sz="1600" b="1" dirty="0">
                <a:ln>
                  <a:solidFill>
                    <a:srgbClr val="002060"/>
                  </a:solidFill>
                </a:ln>
                <a:solidFill>
                  <a:schemeClr val="accent2">
                    <a:lumMod val="50000"/>
                  </a:schemeClr>
                </a:solidFill>
                <a:effectLst>
                  <a:outerShdw blurRad="38100" dist="38100" dir="2700000" algn="tl">
                    <a:srgbClr val="000000">
                      <a:alpha val="43137"/>
                    </a:srgbClr>
                  </a:outerShdw>
                </a:effectLst>
              </a:rPr>
              <a:t>Fall </a:t>
            </a:r>
            <a:r>
              <a:rPr lang="en-US" sz="1600" b="1" dirty="0" err="1">
                <a:ln>
                  <a:solidFill>
                    <a:srgbClr val="002060"/>
                  </a:solidFill>
                </a:ln>
                <a:solidFill>
                  <a:schemeClr val="accent2">
                    <a:lumMod val="50000"/>
                  </a:schemeClr>
                </a:solidFill>
                <a:effectLst>
                  <a:outerShdw blurRad="38100" dist="38100" dir="2700000" algn="tl">
                    <a:srgbClr val="000000">
                      <a:alpha val="43137"/>
                    </a:srgbClr>
                  </a:outerShdw>
                </a:effectLst>
              </a:rPr>
              <a:t>tequfah</a:t>
            </a:r>
            <a:r>
              <a:rPr lang="en-US" sz="1600" b="1" dirty="0">
                <a:ln>
                  <a:solidFill>
                    <a:srgbClr val="002060"/>
                  </a:solidFill>
                </a:ln>
                <a:solidFill>
                  <a:schemeClr val="accent2">
                    <a:lumMod val="50000"/>
                  </a:schemeClr>
                </a:solidFill>
                <a:effectLst>
                  <a:outerShdw blurRad="38100" dist="38100" dir="2700000" algn="tl">
                    <a:srgbClr val="000000">
                      <a:alpha val="43137"/>
                    </a:srgbClr>
                  </a:outerShdw>
                </a:effectLst>
              </a:rPr>
              <a:t> dates vary between the 24</a:t>
            </a:r>
            <a:r>
              <a:rPr lang="en-US" sz="1600" b="1" baseline="30000" dirty="0">
                <a:ln>
                  <a:solidFill>
                    <a:srgbClr val="002060"/>
                  </a:solidFill>
                </a:ln>
                <a:solidFill>
                  <a:schemeClr val="accent2">
                    <a:lumMod val="50000"/>
                  </a:schemeClr>
                </a:solidFill>
                <a:effectLst>
                  <a:outerShdw blurRad="38100" dist="38100" dir="2700000" algn="tl">
                    <a:srgbClr val="000000">
                      <a:alpha val="43137"/>
                    </a:srgbClr>
                  </a:outerShdw>
                </a:effectLst>
              </a:rPr>
              <a:t>th</a:t>
            </a:r>
            <a:r>
              <a:rPr lang="en-US" sz="1600" b="1" dirty="0">
                <a:ln>
                  <a:solidFill>
                    <a:srgbClr val="002060"/>
                  </a:solidFill>
                </a:ln>
                <a:solidFill>
                  <a:schemeClr val="accent2">
                    <a:lumMod val="50000"/>
                  </a:schemeClr>
                </a:solidFill>
                <a:effectLst>
                  <a:outerShdw blurRad="38100" dist="38100" dir="2700000" algn="tl">
                    <a:srgbClr val="000000">
                      <a:alpha val="43137"/>
                    </a:srgbClr>
                  </a:outerShdw>
                </a:effectLst>
              </a:rPr>
              <a:t> &amp; 25</a:t>
            </a:r>
            <a:r>
              <a:rPr lang="en-US" sz="1600" b="1" baseline="30000" dirty="0">
                <a:ln>
                  <a:solidFill>
                    <a:srgbClr val="002060"/>
                  </a:solidFill>
                </a:ln>
                <a:solidFill>
                  <a:schemeClr val="accent2">
                    <a:lumMod val="50000"/>
                  </a:schemeClr>
                </a:solidFill>
                <a:effectLst>
                  <a:outerShdw blurRad="38100" dist="38100" dir="2700000" algn="tl">
                    <a:srgbClr val="000000">
                      <a:alpha val="43137"/>
                    </a:srgbClr>
                  </a:outerShdw>
                </a:effectLst>
              </a:rPr>
              <a:t>th</a:t>
            </a:r>
            <a:r>
              <a:rPr lang="en-US" sz="1600" b="1" dirty="0">
                <a:ln>
                  <a:solidFill>
                    <a:srgbClr val="002060"/>
                  </a:solidFill>
                </a:ln>
                <a:solidFill>
                  <a:schemeClr val="accent2">
                    <a:lumMod val="50000"/>
                  </a:schemeClr>
                </a:solidFill>
                <a:effectLst>
                  <a:outerShdw blurRad="38100" dist="38100" dir="2700000" algn="tl">
                    <a:srgbClr val="000000">
                      <a:alpha val="43137"/>
                    </a:srgbClr>
                  </a:outerShdw>
                </a:effectLst>
              </a:rPr>
              <a:t>.</a:t>
            </a:r>
            <a:endParaRPr lang="en-US" b="1" dirty="0">
              <a:ln>
                <a:solidFill>
                  <a:srgbClr val="002060"/>
                </a:solidFill>
              </a:ln>
              <a:solidFill>
                <a:schemeClr val="accent2">
                  <a:lumMod val="50000"/>
                </a:schemeClr>
              </a:solidFill>
              <a:effectLst>
                <a:outerShdw blurRad="38100" dist="38100" dir="2700000" algn="tl">
                  <a:srgbClr val="000000">
                    <a:alpha val="43137"/>
                  </a:srgbClr>
                </a:outerShdw>
              </a:effectLst>
            </a:endParaRPr>
          </a:p>
        </p:txBody>
      </p:sp>
      <p:pic>
        <p:nvPicPr>
          <p:cNvPr id="23" name="Picture 22">
            <a:extLst>
              <a:ext uri="{FF2B5EF4-FFF2-40B4-BE49-F238E27FC236}">
                <a16:creationId xmlns:a16="http://schemas.microsoft.com/office/drawing/2014/main" id="{490CD2A9-4E6D-E0C6-3CB8-2C143468AD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3493" y="1203017"/>
            <a:ext cx="932534" cy="96658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5" name="Picture 24">
            <a:extLst>
              <a:ext uri="{FF2B5EF4-FFF2-40B4-BE49-F238E27FC236}">
                <a16:creationId xmlns:a16="http://schemas.microsoft.com/office/drawing/2014/main" id="{B7A5B039-0799-E0CC-24B9-18CE2652FB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47452" y="4440275"/>
            <a:ext cx="1865376" cy="1274064"/>
          </a:xfrm>
          <a:prstGeom prst="rect">
            <a:avLst/>
          </a:prstGeom>
        </p:spPr>
      </p:pic>
      <p:sp>
        <p:nvSpPr>
          <p:cNvPr id="26" name="Rectangle 25">
            <a:extLst>
              <a:ext uri="{FF2B5EF4-FFF2-40B4-BE49-F238E27FC236}">
                <a16:creationId xmlns:a16="http://schemas.microsoft.com/office/drawing/2014/main" id="{06A5C6AA-FB25-8809-0667-B2B132CF4550}"/>
              </a:ext>
            </a:extLst>
          </p:cNvPr>
          <p:cNvSpPr/>
          <p:nvPr/>
        </p:nvSpPr>
        <p:spPr>
          <a:xfrm>
            <a:off x="9898596" y="1112395"/>
            <a:ext cx="1911553" cy="3046988"/>
          </a:xfrm>
          <a:prstGeom prst="rect">
            <a:avLst/>
          </a:prstGeom>
          <a:noFill/>
          <a:ln>
            <a:no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a:ln/>
                <a:solidFill>
                  <a:srgbClr val="00B050"/>
                </a:solidFill>
                <a:effectLst/>
              </a:rPr>
              <a:t>Mar 22 </a:t>
            </a:r>
            <a:br>
              <a:rPr lang="en-US" sz="3200" b="1" cap="none" spc="0" dirty="0">
                <a:ln/>
                <a:solidFill>
                  <a:srgbClr val="00B050"/>
                </a:solidFill>
                <a:effectLst/>
              </a:rPr>
            </a:br>
            <a:r>
              <a:rPr lang="en-US" sz="3200" b="1" cap="none" spc="0" dirty="0">
                <a:ln/>
                <a:solidFill>
                  <a:srgbClr val="00B050"/>
                </a:solidFill>
                <a:effectLst/>
              </a:rPr>
              <a:t>is the </a:t>
            </a:r>
            <a:r>
              <a:rPr lang="en-US" sz="3200" b="1" cap="none" spc="0" dirty="0" err="1">
                <a:ln/>
                <a:solidFill>
                  <a:srgbClr val="00B050"/>
                </a:solidFill>
                <a:effectLst/>
              </a:rPr>
              <a:t>tequfah</a:t>
            </a:r>
            <a:r>
              <a:rPr lang="en-US" sz="3200" b="1" cap="none" spc="0" dirty="0">
                <a:ln/>
                <a:solidFill>
                  <a:srgbClr val="00B050"/>
                </a:solidFill>
                <a:effectLst/>
              </a:rPr>
              <a:t> date that will be used …</a:t>
            </a:r>
          </a:p>
        </p:txBody>
      </p:sp>
      <p:sp>
        <p:nvSpPr>
          <p:cNvPr id="27" name="Rectangle 26">
            <a:extLst>
              <a:ext uri="{FF2B5EF4-FFF2-40B4-BE49-F238E27FC236}">
                <a16:creationId xmlns:a16="http://schemas.microsoft.com/office/drawing/2014/main" id="{300661BD-89C5-E2E1-183F-12E07272CB6E}"/>
              </a:ext>
            </a:extLst>
          </p:cNvPr>
          <p:cNvSpPr/>
          <p:nvPr/>
        </p:nvSpPr>
        <p:spPr>
          <a:xfrm>
            <a:off x="855516" y="6009114"/>
            <a:ext cx="10353660" cy="584775"/>
          </a:xfrm>
          <a:prstGeom prst="rect">
            <a:avLst/>
          </a:prstGeom>
          <a:noFill/>
          <a:ln>
            <a:no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a:ln/>
                <a:solidFill>
                  <a:srgbClr val="00B050"/>
                </a:solidFill>
              </a:rPr>
              <a:t>… for the count of both the </a:t>
            </a:r>
            <a:r>
              <a:rPr lang="en-US" sz="3200" b="1" dirty="0">
                <a:ln/>
                <a:solidFill>
                  <a:srgbClr val="C00000"/>
                </a:solidFill>
              </a:rPr>
              <a:t>Lunar</a:t>
            </a:r>
            <a:r>
              <a:rPr lang="en-US" sz="3200" b="1" dirty="0">
                <a:ln/>
                <a:solidFill>
                  <a:srgbClr val="00B050"/>
                </a:solidFill>
              </a:rPr>
              <a:t> and </a:t>
            </a:r>
            <a:r>
              <a:rPr lang="en-US" sz="3200" b="1" dirty="0">
                <a:ln/>
                <a:solidFill>
                  <a:srgbClr val="0070C0"/>
                </a:solidFill>
              </a:rPr>
              <a:t>Covenant</a:t>
            </a:r>
            <a:r>
              <a:rPr lang="en-US" sz="3200" b="1" dirty="0">
                <a:ln/>
                <a:solidFill>
                  <a:srgbClr val="00B050"/>
                </a:solidFill>
              </a:rPr>
              <a:t> Calendars.</a:t>
            </a:r>
            <a:endParaRPr lang="en-US" sz="3200" b="1" cap="none" spc="0" dirty="0">
              <a:ln/>
              <a:solidFill>
                <a:srgbClr val="00B050"/>
              </a:solidFill>
              <a:effectLst/>
            </a:endParaRPr>
          </a:p>
        </p:txBody>
      </p:sp>
    </p:spTree>
    <p:extLst>
      <p:ext uri="{BB962C8B-B14F-4D97-AF65-F5344CB8AC3E}">
        <p14:creationId xmlns:p14="http://schemas.microsoft.com/office/powerpoint/2010/main" val="252509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1000"/>
                                        <p:tgtEl>
                                          <p:spTgt spid="11"/>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2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1000" fill="hold"/>
                                        <p:tgtEl>
                                          <p:spTgt spid="26"/>
                                        </p:tgtEl>
                                        <p:attrNameLst>
                                          <p:attrName>ppt_w</p:attrName>
                                        </p:attrNameLst>
                                      </p:cBhvr>
                                      <p:tavLst>
                                        <p:tav tm="0">
                                          <p:val>
                                            <p:fltVal val="0"/>
                                          </p:val>
                                        </p:tav>
                                        <p:tav tm="100000">
                                          <p:val>
                                            <p:strVal val="#ppt_w"/>
                                          </p:val>
                                        </p:tav>
                                      </p:tavLst>
                                    </p:anim>
                                    <p:anim calcmode="lin" valueType="num">
                                      <p:cBhvr>
                                        <p:cTn id="17" dur="1000" fill="hold"/>
                                        <p:tgtEl>
                                          <p:spTgt spid="26"/>
                                        </p:tgtEl>
                                        <p:attrNameLst>
                                          <p:attrName>ppt_h</p:attrName>
                                        </p:attrNameLst>
                                      </p:cBhvr>
                                      <p:tavLst>
                                        <p:tav tm="0">
                                          <p:val>
                                            <p:fltVal val="0"/>
                                          </p:val>
                                        </p:tav>
                                        <p:tav tm="100000">
                                          <p:val>
                                            <p:strVal val="#ppt_h"/>
                                          </p:val>
                                        </p:tav>
                                      </p:tavLst>
                                    </p:anim>
                                    <p:animEffect transition="in" filter="fade">
                                      <p:cBhvr>
                                        <p:cTn id="18" dur="1000"/>
                                        <p:tgtEl>
                                          <p:spTgt spid="26"/>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1500"/>
                                        <p:tgtEl>
                                          <p:spTgt spid="27"/>
                                        </p:tgtEl>
                                      </p:cBhvr>
                                    </p:animEffect>
                                  </p:childTnLst>
                                </p:cTn>
                              </p:par>
                            </p:childTnLst>
                          </p:cTn>
                        </p:par>
                        <p:par>
                          <p:cTn id="23" fill="hold">
                            <p:stCondLst>
                              <p:cond delay="2500"/>
                            </p:stCondLst>
                            <p:childTnLst>
                              <p:par>
                                <p:cTn id="24" presetID="53" presetClass="entr" presetSubtype="16" fill="hold" nodeType="afterEffect">
                                  <p:stCondLst>
                                    <p:cond delay="10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1000" fill="hold"/>
                                        <p:tgtEl>
                                          <p:spTgt spid="25"/>
                                        </p:tgtEl>
                                        <p:attrNameLst>
                                          <p:attrName>ppt_w</p:attrName>
                                        </p:attrNameLst>
                                      </p:cBhvr>
                                      <p:tavLst>
                                        <p:tav tm="0">
                                          <p:val>
                                            <p:fltVal val="0"/>
                                          </p:val>
                                        </p:tav>
                                        <p:tav tm="100000">
                                          <p:val>
                                            <p:strVal val="#ppt_w"/>
                                          </p:val>
                                        </p:tav>
                                      </p:tavLst>
                                    </p:anim>
                                    <p:anim calcmode="lin" valueType="num">
                                      <p:cBhvr>
                                        <p:cTn id="27" dur="1000" fill="hold"/>
                                        <p:tgtEl>
                                          <p:spTgt spid="25"/>
                                        </p:tgtEl>
                                        <p:attrNameLst>
                                          <p:attrName>ppt_h</p:attrName>
                                        </p:attrNameLst>
                                      </p:cBhvr>
                                      <p:tavLst>
                                        <p:tav tm="0">
                                          <p:val>
                                            <p:fltVal val="0"/>
                                          </p:val>
                                        </p:tav>
                                        <p:tav tm="100000">
                                          <p:val>
                                            <p:strVal val="#ppt_h"/>
                                          </p:val>
                                        </p:tav>
                                      </p:tavLst>
                                    </p:anim>
                                    <p:animEffect transition="in" filter="fade">
                                      <p:cBhvr>
                                        <p:cTn id="2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6" grpId="0"/>
      <p:bldP spid="2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40000"/>
                <a:lumOff val="60000"/>
                <a:alpha val="74000"/>
              </a:schemeClr>
            </a:gs>
            <a:gs pos="50000">
              <a:srgbClr val="FF99FF"/>
            </a:gs>
            <a:gs pos="80000">
              <a:schemeClr val="accent4">
                <a:alpha val="72000"/>
                <a:lumMod val="60000"/>
                <a:lumOff val="40000"/>
              </a:scheme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60</a:t>
            </a:fld>
            <a:endParaRPr lang="en-US" dirty="0">
              <a:solidFill>
                <a:schemeClr val="tx1"/>
              </a:solidFill>
            </a:endParaRPr>
          </a:p>
        </p:txBody>
      </p:sp>
      <p:pic>
        <p:nvPicPr>
          <p:cNvPr id="10" name="Picture 10" descr="C:\Users\Rae\Desktop\Art on Desktop\white man clip art\yellow-blue smiley faces\question face yellow p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8990331" y="443594"/>
            <a:ext cx="2912566" cy="214668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34E9D75-69C6-6B3E-EFF2-9C964D4952A9}"/>
              </a:ext>
            </a:extLst>
          </p:cNvPr>
          <p:cNvSpPr/>
          <p:nvPr/>
        </p:nvSpPr>
        <p:spPr>
          <a:xfrm rot="180000">
            <a:off x="-2032930" y="3927315"/>
            <a:ext cx="13291076" cy="2167064"/>
          </a:xfrm>
          <a:prstGeom prst="rect">
            <a:avLst/>
          </a:prstGeom>
          <a:scene3d>
            <a:camera prst="isometricOffAxis1Right"/>
            <a:lightRig rig="threePt" dir="t"/>
          </a:scene3d>
        </p:spPr>
        <p:txBody>
          <a:bodyPr wrap="square">
            <a:prstTxWarp prst="textArchUp">
              <a:avLst/>
            </a:prstTxWarp>
            <a:spAutoFit/>
            <a:sp3d extrusionH="57150">
              <a:bevelT w="82550" h="38100" prst="coolSlant"/>
            </a:sp3d>
          </a:bodyPr>
          <a:lstStyle/>
          <a:p>
            <a:pPr algn="ctr"/>
            <a:r>
              <a:rPr lang="en-CA" sz="6600" dirty="0">
                <a:ln w="38100">
                  <a:solidFill>
                    <a:srgbClr val="00FFFF"/>
                  </a:solidFill>
                </a:ln>
                <a:solidFill>
                  <a:srgbClr val="0070C0"/>
                </a:solidFill>
                <a:effectLst>
                  <a:outerShdw blurRad="60007" dist="310007" dir="7680000" sy="30000" kx="1300200" algn="ctr" rotWithShape="0">
                    <a:prstClr val="black">
                      <a:alpha val="32000"/>
                    </a:prstClr>
                  </a:outerShdw>
                </a:effectLst>
                <a:latin typeface="Ravie" panose="04040805050809020602" pitchFamily="82" charset="0"/>
              </a:rPr>
              <a:t>Yahusha </a:t>
            </a:r>
            <a:r>
              <a:rPr lang="en-CA" sz="6600" dirty="0">
                <a:ln w="38100">
                  <a:solidFill>
                    <a:srgbClr val="002060"/>
                  </a:solidFill>
                </a:ln>
                <a:solidFill>
                  <a:srgbClr val="7030A0"/>
                </a:solidFill>
                <a:effectLst>
                  <a:outerShdw blurRad="60007" dist="310007" dir="7680000" sy="30000" kx="1300200" algn="ctr" rotWithShape="0">
                    <a:prstClr val="black">
                      <a:alpha val="32000"/>
                    </a:prstClr>
                  </a:outerShdw>
                </a:effectLst>
                <a:latin typeface="Ravie" panose="04040805050809020602" pitchFamily="82" charset="0"/>
              </a:rPr>
              <a:t>did not </a:t>
            </a:r>
            <a:br>
              <a:rPr lang="en-CA" sz="6600" dirty="0">
                <a:ln w="38100">
                  <a:solidFill>
                    <a:srgbClr val="002060"/>
                  </a:solidFill>
                </a:ln>
                <a:solidFill>
                  <a:srgbClr val="7030A0"/>
                </a:solidFill>
                <a:effectLst>
                  <a:outerShdw blurRad="60007" dist="310007" dir="7680000" sy="30000" kx="1300200" algn="ctr" rotWithShape="0">
                    <a:prstClr val="black">
                      <a:alpha val="32000"/>
                    </a:prstClr>
                  </a:outerShdw>
                </a:effectLst>
                <a:latin typeface="Ravie" panose="04040805050809020602" pitchFamily="82" charset="0"/>
              </a:rPr>
            </a:br>
            <a:r>
              <a:rPr lang="en-CA" sz="6600" dirty="0">
                <a:ln w="38100">
                  <a:solidFill>
                    <a:srgbClr val="002060"/>
                  </a:solidFill>
                </a:ln>
                <a:solidFill>
                  <a:srgbClr val="7030A0"/>
                </a:solidFill>
                <a:effectLst>
                  <a:outerShdw blurRad="60007" dist="310007" dir="7680000" sy="30000" kx="1300200" algn="ctr" rotWithShape="0">
                    <a:prstClr val="black">
                      <a:alpha val="32000"/>
                    </a:prstClr>
                  </a:outerShdw>
                </a:effectLst>
                <a:latin typeface="Ravie" panose="04040805050809020602" pitchFamily="82" charset="0"/>
              </a:rPr>
              <a:t>have to attend </a:t>
            </a:r>
            <a:br>
              <a:rPr lang="en-CA" sz="6600" dirty="0">
                <a:ln w="38100">
                  <a:solidFill>
                    <a:srgbClr val="002060"/>
                  </a:solidFill>
                </a:ln>
                <a:solidFill>
                  <a:srgbClr val="7030A0"/>
                </a:solidFill>
                <a:effectLst>
                  <a:outerShdw blurRad="60007" dist="310007" dir="7680000" sy="30000" kx="1300200" algn="ctr" rotWithShape="0">
                    <a:prstClr val="black">
                      <a:alpha val="32000"/>
                    </a:prstClr>
                  </a:outerShdw>
                </a:effectLst>
                <a:latin typeface="Ravie" panose="04040805050809020602" pitchFamily="82" charset="0"/>
              </a:rPr>
            </a:br>
            <a:r>
              <a:rPr lang="en-CA" sz="6600" dirty="0">
                <a:ln w="38100">
                  <a:solidFill>
                    <a:srgbClr val="002060"/>
                  </a:solidFill>
                </a:ln>
                <a:solidFill>
                  <a:srgbClr val="7030A0"/>
                </a:solidFill>
                <a:effectLst>
                  <a:outerShdw blurRad="60007" dist="310007" dir="7680000" sy="30000" kx="1300200" algn="ctr" rotWithShape="0">
                    <a:prstClr val="black">
                      <a:alpha val="32000"/>
                    </a:prstClr>
                  </a:outerShdw>
                </a:effectLst>
                <a:latin typeface="Ravie" panose="04040805050809020602" pitchFamily="82" charset="0"/>
              </a:rPr>
              <a:t>any </a:t>
            </a:r>
            <a:r>
              <a:rPr lang="en-CA" sz="8800" b="1" i="1" dirty="0">
                <a:ln>
                  <a:solidFill>
                    <a:schemeClr val="bg1"/>
                  </a:solidFill>
                </a:ln>
                <a:solidFill>
                  <a:srgbClr val="C00000"/>
                </a:solidFill>
                <a:effectLst>
                  <a:glow rad="127000">
                    <a:srgbClr val="002060"/>
                  </a:glow>
                </a:effectLst>
                <a:latin typeface="Comic Sans MS" pitchFamily="66" charset="0"/>
                <a:ea typeface="+mj-ea"/>
                <a:cs typeface="+mj-cs"/>
              </a:rPr>
              <a:t>Lunar Feasts</a:t>
            </a:r>
            <a:r>
              <a:rPr lang="en-CA" sz="6600" dirty="0">
                <a:ln w="38100">
                  <a:solidFill>
                    <a:srgbClr val="002060"/>
                  </a:solidFill>
                </a:ln>
                <a:solidFill>
                  <a:srgbClr val="C00000"/>
                </a:solidFill>
                <a:effectLst>
                  <a:outerShdw blurRad="60007" dist="310007" dir="7680000" sy="30000" kx="1300200" algn="ctr" rotWithShape="0">
                    <a:prstClr val="black">
                      <a:alpha val="32000"/>
                    </a:prstClr>
                  </a:outerShdw>
                </a:effectLst>
                <a:latin typeface="Ravie" panose="04040805050809020602" pitchFamily="82" charset="0"/>
              </a:rPr>
              <a:t> </a:t>
            </a:r>
            <a:br>
              <a:rPr lang="en-CA" sz="6600" dirty="0">
                <a:ln w="38100">
                  <a:solidFill>
                    <a:srgbClr val="002060"/>
                  </a:solidFill>
                </a:ln>
                <a:solidFill>
                  <a:srgbClr val="7030A0"/>
                </a:solidFill>
                <a:effectLst>
                  <a:outerShdw blurRad="60007" dist="310007" dir="7680000" sy="30000" kx="1300200" algn="ctr" rotWithShape="0">
                    <a:prstClr val="black">
                      <a:alpha val="32000"/>
                    </a:prstClr>
                  </a:outerShdw>
                </a:effectLst>
                <a:latin typeface="Ravie" panose="04040805050809020602" pitchFamily="82" charset="0"/>
              </a:rPr>
            </a:br>
            <a:r>
              <a:rPr lang="en-CA" sz="6600" dirty="0">
                <a:ln w="38100">
                  <a:solidFill>
                    <a:srgbClr val="002060"/>
                  </a:solidFill>
                </a:ln>
                <a:solidFill>
                  <a:srgbClr val="7030A0"/>
                </a:solidFill>
                <a:effectLst>
                  <a:outerShdw blurRad="60007" dist="310007" dir="7680000" sy="30000" kx="1300200" algn="ctr" rotWithShape="0">
                    <a:prstClr val="black">
                      <a:alpha val="32000"/>
                    </a:prstClr>
                  </a:outerShdw>
                </a:effectLst>
                <a:latin typeface="Ravie" panose="04040805050809020602" pitchFamily="82" charset="0"/>
              </a:rPr>
              <a:t>Unless… </a:t>
            </a:r>
          </a:p>
        </p:txBody>
      </p:sp>
      <p:pic>
        <p:nvPicPr>
          <p:cNvPr id="7" name="Picture 6">
            <a:extLst>
              <a:ext uri="{FF2B5EF4-FFF2-40B4-BE49-F238E27FC236}">
                <a16:creationId xmlns:a16="http://schemas.microsoft.com/office/drawing/2014/main" id="{274E86BE-CC29-2C82-FF7D-F28216643E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30838" y="3205916"/>
            <a:ext cx="5182191" cy="25910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perspectiveLeft"/>
            <a:lightRig rig="threePt" dir="t">
              <a:rot lat="0" lon="0" rev="2700000"/>
            </a:lightRig>
          </a:scene3d>
          <a:sp3d>
            <a:bevelT h="38100"/>
            <a:contourClr>
              <a:srgbClr val="C0C0C0"/>
            </a:contourClr>
          </a:sp3d>
        </p:spPr>
      </p:pic>
      <p:sp>
        <p:nvSpPr>
          <p:cNvPr id="8" name="Title 1">
            <a:extLst>
              <a:ext uri="{FF2B5EF4-FFF2-40B4-BE49-F238E27FC236}">
                <a16:creationId xmlns:a16="http://schemas.microsoft.com/office/drawing/2014/main" id="{8D47A943-403B-A62A-CF2C-F99B64BC32DB}"/>
              </a:ext>
            </a:extLst>
          </p:cNvPr>
          <p:cNvSpPr txBox="1">
            <a:spLocks/>
          </p:cNvSpPr>
          <p:nvPr/>
        </p:nvSpPr>
        <p:spPr>
          <a:xfrm>
            <a:off x="-932144" y="3429000"/>
            <a:ext cx="7874758" cy="4002420"/>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7200" b="1" i="1" dirty="0">
                <a:ln>
                  <a:solidFill>
                    <a:schemeClr val="accent2">
                      <a:lumMod val="60000"/>
                      <a:lumOff val="40000"/>
                    </a:schemeClr>
                  </a:solidFill>
                </a:ln>
                <a:solidFill>
                  <a:srgbClr val="0070C0"/>
                </a:solidFill>
                <a:effectLst>
                  <a:glow rad="127000">
                    <a:srgbClr val="002060"/>
                  </a:glow>
                </a:effectLst>
                <a:latin typeface="Comic Sans MS" pitchFamily="66" charset="0"/>
              </a:rPr>
              <a:t>it fulfilled </a:t>
            </a:r>
            <a:br>
              <a:rPr lang="en-US" sz="7200" b="1" i="1" dirty="0">
                <a:ln>
                  <a:solidFill>
                    <a:schemeClr val="accent2">
                      <a:lumMod val="60000"/>
                      <a:lumOff val="40000"/>
                    </a:schemeClr>
                  </a:solidFill>
                </a:ln>
                <a:solidFill>
                  <a:srgbClr val="0070C0"/>
                </a:solidFill>
                <a:effectLst>
                  <a:glow rad="127000">
                    <a:srgbClr val="002060"/>
                  </a:glow>
                </a:effectLst>
                <a:latin typeface="Comic Sans MS" pitchFamily="66" charset="0"/>
              </a:rPr>
            </a:br>
            <a:r>
              <a:rPr lang="en-US" sz="7200" b="1" i="1" dirty="0">
                <a:ln>
                  <a:solidFill>
                    <a:schemeClr val="accent2">
                      <a:lumMod val="60000"/>
                      <a:lumOff val="40000"/>
                    </a:schemeClr>
                  </a:solidFill>
                </a:ln>
                <a:solidFill>
                  <a:srgbClr val="0070C0"/>
                </a:solidFill>
                <a:effectLst>
                  <a:glow rad="127000">
                    <a:srgbClr val="002060"/>
                  </a:glow>
                </a:effectLst>
                <a:latin typeface="Comic Sans MS" pitchFamily="66" charset="0"/>
              </a:rPr>
              <a:t>His witness!</a:t>
            </a:r>
            <a:endParaRPr lang="en-US" sz="3600" b="1" i="1" dirty="0">
              <a:ln>
                <a:solidFill>
                  <a:schemeClr val="accent2">
                    <a:lumMod val="60000"/>
                    <a:lumOff val="40000"/>
                  </a:schemeClr>
                </a:solidFill>
              </a:ln>
              <a:solidFill>
                <a:srgbClr val="0070C0"/>
              </a:solidFill>
              <a:effectLst>
                <a:glow rad="127000">
                  <a:srgbClr val="FFFF00"/>
                </a:glow>
              </a:effectLst>
              <a:latin typeface="Comic Sans MS" pitchFamily="66" charset="0"/>
            </a:endParaRPr>
          </a:p>
        </p:txBody>
      </p:sp>
      <p:sp>
        <p:nvSpPr>
          <p:cNvPr id="9" name="TextBox 8">
            <a:extLst>
              <a:ext uri="{FF2B5EF4-FFF2-40B4-BE49-F238E27FC236}">
                <a16:creationId xmlns:a16="http://schemas.microsoft.com/office/drawing/2014/main" id="{5096445F-923D-F1E9-80F5-36EE8537D2CC}"/>
              </a:ext>
            </a:extLst>
          </p:cNvPr>
          <p:cNvSpPr txBox="1"/>
          <p:nvPr/>
        </p:nvSpPr>
        <p:spPr>
          <a:xfrm>
            <a:off x="5457371" y="5884808"/>
            <a:ext cx="6445526" cy="707886"/>
          </a:xfrm>
          <a:prstGeom prst="rect">
            <a:avLst/>
          </a:prstGeom>
          <a:noFill/>
          <a:effectLst/>
        </p:spPr>
        <p:txBody>
          <a:bodyPr wrap="square">
            <a:spAutoFit/>
            <a:scene3d>
              <a:camera prst="orthographicFront"/>
              <a:lightRig rig="threePt" dir="t"/>
            </a:scene3d>
            <a:sp3d extrusionH="57150">
              <a:bevelT w="82550" h="38100" prst="coolSlant"/>
            </a:sp3d>
          </a:bodyPr>
          <a:lstStyle/>
          <a:p>
            <a:pPr algn="r"/>
            <a:r>
              <a:rPr lang="en-US" sz="4000" b="1" dirty="0">
                <a:ln>
                  <a:solidFill>
                    <a:srgbClr val="002060"/>
                  </a:solidFill>
                </a:ln>
                <a:solidFill>
                  <a:srgbClr val="7030A0"/>
                </a:solidFill>
                <a:effectLst>
                  <a:glow rad="215900">
                    <a:schemeClr val="bg1">
                      <a:alpha val="77000"/>
                    </a:schemeClr>
                  </a:glow>
                </a:effectLst>
                <a:latin typeface="Poor Richard" panose="02080502050505020702" pitchFamily="18" charset="0"/>
              </a:rPr>
              <a:t>Lunar Sukkot was not His Time!</a:t>
            </a:r>
          </a:p>
        </p:txBody>
      </p:sp>
      <p:sp>
        <p:nvSpPr>
          <p:cNvPr id="4" name="Sun 3">
            <a:extLst>
              <a:ext uri="{FF2B5EF4-FFF2-40B4-BE49-F238E27FC236}">
                <a16:creationId xmlns:a16="http://schemas.microsoft.com/office/drawing/2014/main" id="{5CA42FE3-6CB1-7BC0-105E-27A891771BE3}"/>
              </a:ext>
            </a:extLst>
          </p:cNvPr>
          <p:cNvSpPr/>
          <p:nvPr/>
        </p:nvSpPr>
        <p:spPr>
          <a:xfrm>
            <a:off x="11607800" y="49369"/>
            <a:ext cx="508000" cy="473193"/>
          </a:xfrm>
          <a:prstGeom prst="sun">
            <a:avLst/>
          </a:prstGeom>
          <a:solidFill>
            <a:srgbClr val="FFFF00"/>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043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42" presetClass="entr" presetSubtype="0" fill="hold" grpId="0" nodeType="afterEffect">
                                  <p:stCondLst>
                                    <p:cond delay="35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6500"/>
                            </p:stCondLst>
                            <p:childTnLst>
                              <p:par>
                                <p:cTn id="28" presetID="31" presetClass="entr" presetSubtype="0" fill="hold" grpId="0" nodeType="afterEffect">
                                  <p:stCondLst>
                                    <p:cond delay="200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50000">
              <a:srgbClr val="FF99FF"/>
            </a:gs>
            <a:gs pos="80000">
              <a:schemeClr val="accent4">
                <a:alpha val="72000"/>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61</a:t>
            </a:fld>
            <a:endParaRPr lang="en-US" dirty="0">
              <a:solidFill>
                <a:schemeClr val="tx1"/>
              </a:solidFill>
            </a:endParaRPr>
          </a:p>
        </p:txBody>
      </p:sp>
      <p:sp>
        <p:nvSpPr>
          <p:cNvPr id="3" name="Content Placeholder 2">
            <a:extLst>
              <a:ext uri="{FF2B5EF4-FFF2-40B4-BE49-F238E27FC236}">
                <a16:creationId xmlns:a16="http://schemas.microsoft.com/office/drawing/2014/main" id="{C84BAD9B-48FD-80AA-920A-E38D80D53C86}"/>
              </a:ext>
            </a:extLst>
          </p:cNvPr>
          <p:cNvSpPr txBox="1">
            <a:spLocks/>
          </p:cNvSpPr>
          <p:nvPr/>
        </p:nvSpPr>
        <p:spPr>
          <a:xfrm>
            <a:off x="356739" y="1801900"/>
            <a:ext cx="11330890" cy="5925101"/>
          </a:xfrm>
          <a:prstGeom prst="rect">
            <a:avLst/>
          </a:prstGeom>
        </p:spPr>
        <p:txBody>
          <a:bodyPr>
            <a:normAutofit/>
            <a:scene3d>
              <a:camera prst="orthographicFront"/>
              <a:lightRig rig="threePt" dir="t"/>
            </a:scene3d>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200" b="1" dirty="0">
                <a:ln>
                  <a:solidFill>
                    <a:schemeClr val="accent5">
                      <a:lumMod val="50000"/>
                    </a:schemeClr>
                  </a:solidFill>
                </a:ln>
                <a:solidFill>
                  <a:srgbClr val="0070C0"/>
                </a:solidFill>
                <a:latin typeface="Aharoni" panose="02010803020104030203" pitchFamily="2" charset="-79"/>
                <a:cs typeface="Aharoni" panose="02010803020104030203" pitchFamily="2" charset="-79"/>
              </a:rPr>
              <a:t>“So they were seeking to seize Him, </a:t>
            </a:r>
            <a:r>
              <a:rPr lang="en-US" sz="3200" u="sng" dirty="0">
                <a:ln>
                  <a:solidFill>
                    <a:schemeClr val="accent5">
                      <a:lumMod val="50000"/>
                    </a:schemeClr>
                  </a:solidFill>
                </a:ln>
                <a:solidFill>
                  <a:srgbClr val="0070C0"/>
                </a:solidFill>
                <a:latin typeface="Aharoni" panose="02010803020104030203" pitchFamily="2" charset="-79"/>
                <a:cs typeface="Aharoni" panose="02010803020104030203" pitchFamily="2" charset="-79"/>
              </a:rPr>
              <a:t>but</a:t>
            </a:r>
            <a:r>
              <a:rPr lang="en-US" sz="3200" b="1" dirty="0">
                <a:ln>
                  <a:solidFill>
                    <a:schemeClr val="accent5">
                      <a:lumMod val="50000"/>
                    </a:schemeClr>
                  </a:solidFill>
                </a:ln>
                <a:solidFill>
                  <a:srgbClr val="0070C0"/>
                </a:solidFill>
                <a:latin typeface="Aharoni" panose="02010803020104030203" pitchFamily="2" charset="-79"/>
                <a:cs typeface="Aharoni" panose="02010803020104030203" pitchFamily="2" charset="-79"/>
              </a:rPr>
              <a:t> no one laid a hand on Him, </a:t>
            </a:r>
            <a:r>
              <a:rPr lang="en-US" sz="3200" u="sng" dirty="0">
                <a:ln>
                  <a:solidFill>
                    <a:schemeClr val="accent5">
                      <a:lumMod val="50000"/>
                    </a:schemeClr>
                  </a:solidFill>
                </a:ln>
                <a:solidFill>
                  <a:srgbClr val="0070C0"/>
                </a:solidFill>
                <a:latin typeface="Aharoni" panose="02010803020104030203" pitchFamily="2" charset="-79"/>
                <a:cs typeface="Aharoni" panose="02010803020104030203" pitchFamily="2" charset="-79"/>
              </a:rPr>
              <a:t>because His hour</a:t>
            </a:r>
            <a:r>
              <a:rPr lang="en-US" sz="3200" dirty="0">
                <a:ln>
                  <a:solidFill>
                    <a:schemeClr val="accent5">
                      <a:lumMod val="50000"/>
                    </a:schemeClr>
                  </a:solidFill>
                </a:ln>
                <a:solidFill>
                  <a:srgbClr val="0070C0"/>
                </a:solidFill>
                <a:latin typeface="Aharoni" panose="02010803020104030203" pitchFamily="2" charset="-79"/>
                <a:cs typeface="Aharoni" panose="02010803020104030203" pitchFamily="2" charset="-79"/>
              </a:rPr>
              <a:t> </a:t>
            </a:r>
            <a:r>
              <a:rPr lang="en-US" sz="3200" u="sng" dirty="0">
                <a:ln>
                  <a:solidFill>
                    <a:schemeClr val="accent5">
                      <a:lumMod val="50000"/>
                    </a:schemeClr>
                  </a:solidFill>
                </a:ln>
                <a:solidFill>
                  <a:srgbClr val="0070C0"/>
                </a:solidFill>
                <a:latin typeface="Aharoni" panose="02010803020104030203" pitchFamily="2" charset="-79"/>
                <a:cs typeface="Aharoni" panose="02010803020104030203" pitchFamily="2" charset="-79"/>
              </a:rPr>
              <a:t>HAD NOT YET COME</a:t>
            </a:r>
            <a:r>
              <a:rPr lang="en-US" sz="3200" b="1" dirty="0">
                <a:ln>
                  <a:solidFill>
                    <a:schemeClr val="accent5">
                      <a:lumMod val="50000"/>
                    </a:schemeClr>
                  </a:solidFill>
                </a:ln>
                <a:solidFill>
                  <a:srgbClr val="0070C0"/>
                </a:solidFill>
                <a:latin typeface="Aharoni" panose="02010803020104030203" pitchFamily="2" charset="-79"/>
                <a:cs typeface="Aharoni" panose="02010803020104030203" pitchFamily="2" charset="-79"/>
              </a:rPr>
              <a:t>.</a:t>
            </a:r>
            <a:endParaRPr lang="en-US" sz="6600" b="1" dirty="0">
              <a:ln>
                <a:solidFill>
                  <a:schemeClr val="accent5">
                    <a:lumMod val="50000"/>
                  </a:schemeClr>
                </a:solidFill>
              </a:ln>
              <a:solidFill>
                <a:srgbClr val="7030A0"/>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endParaRPr>
          </a:p>
        </p:txBody>
      </p:sp>
      <p:sp>
        <p:nvSpPr>
          <p:cNvPr id="7" name="Sun 6">
            <a:extLst>
              <a:ext uri="{FF2B5EF4-FFF2-40B4-BE49-F238E27FC236}">
                <a16:creationId xmlns:a16="http://schemas.microsoft.com/office/drawing/2014/main" id="{D9E00984-900F-5D92-B14A-64EB3FDE15B9}"/>
              </a:ext>
            </a:extLst>
          </p:cNvPr>
          <p:cNvSpPr/>
          <p:nvPr/>
        </p:nvSpPr>
        <p:spPr>
          <a:xfrm>
            <a:off x="11607800" y="49369"/>
            <a:ext cx="508000" cy="473193"/>
          </a:xfrm>
          <a:prstGeom prst="sun">
            <a:avLst/>
          </a:prstGeom>
          <a:solidFill>
            <a:srgbClr val="FFFF00"/>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E394F93-373A-E07B-81ED-28801AF614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6739" y="3296485"/>
            <a:ext cx="4597400" cy="29083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Content Placeholder 2">
            <a:extLst>
              <a:ext uri="{FF2B5EF4-FFF2-40B4-BE49-F238E27FC236}">
                <a16:creationId xmlns:a16="http://schemas.microsoft.com/office/drawing/2014/main" id="{D967918D-66D6-B96E-E9B4-52BA284A2755}"/>
              </a:ext>
            </a:extLst>
          </p:cNvPr>
          <p:cNvSpPr txBox="1">
            <a:spLocks/>
          </p:cNvSpPr>
          <p:nvPr/>
        </p:nvSpPr>
        <p:spPr>
          <a:xfrm>
            <a:off x="234505" y="199631"/>
            <a:ext cx="11479661" cy="718525"/>
          </a:xfrm>
          <a:prstGeom prst="rect">
            <a:avLst/>
          </a:prstGeom>
          <a:noFill/>
          <a:scene3d>
            <a:camera prst="orthographicFront"/>
            <a:lightRig rig="threePt" dir="t"/>
          </a:scene3d>
          <a:sp3d>
            <a:bevelT w="165100" prst="coolSlant"/>
          </a:sp3d>
        </p:spPr>
        <p:txBody>
          <a:bodyPr vert="horz" lIns="91440" tIns="45720" rIns="91440" bIns="45720" rtlCol="0">
            <a:no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ln>
                  <a:solidFill>
                    <a:srgbClr val="002060"/>
                  </a:solidFill>
                </a:ln>
                <a:solidFill>
                  <a:srgbClr val="CC0099"/>
                </a:solidFill>
                <a:latin typeface="Copperplate Gothic Bold" panose="020E0705020206020404" pitchFamily="34" charset="0"/>
              </a:rPr>
              <a:t>John 7:30 has the answer</a:t>
            </a:r>
            <a:br>
              <a:rPr lang="en-US" sz="5400" b="1" dirty="0">
                <a:ln>
                  <a:solidFill>
                    <a:srgbClr val="002060"/>
                  </a:solidFill>
                </a:ln>
                <a:solidFill>
                  <a:srgbClr val="CC0099"/>
                </a:solidFill>
                <a:latin typeface="Copperplate Gothic Bold" panose="020E0705020206020404" pitchFamily="34" charset="0"/>
              </a:rPr>
            </a:br>
            <a:r>
              <a:rPr lang="en-US" sz="5400" b="1" dirty="0">
                <a:ln>
                  <a:solidFill>
                    <a:srgbClr val="002060"/>
                  </a:solidFill>
                </a:ln>
                <a:solidFill>
                  <a:srgbClr val="CC0099"/>
                </a:solidFill>
                <a:latin typeface="Copperplate Gothic Bold" panose="020E0705020206020404" pitchFamily="34" charset="0"/>
              </a:rPr>
              <a:t>to </a:t>
            </a:r>
            <a:r>
              <a:rPr lang="en-US" sz="5400" b="1" dirty="0">
                <a:ln>
                  <a:solidFill>
                    <a:srgbClr val="002060"/>
                  </a:solidFill>
                </a:ln>
                <a:solidFill>
                  <a:srgbClr val="0070C0"/>
                </a:solidFill>
                <a:latin typeface="Copperplate Gothic Bold" panose="020E0705020206020404" pitchFamily="34" charset="0"/>
              </a:rPr>
              <a:t>“His Time” </a:t>
            </a:r>
            <a:endParaRPr lang="en-US" sz="2400" dirty="0">
              <a:ln>
                <a:solidFill>
                  <a:srgbClr val="002060"/>
                </a:solidFill>
              </a:ln>
              <a:solidFill>
                <a:srgbClr val="0070C0"/>
              </a:solidFill>
              <a:effectLst/>
              <a:latin typeface="Copperplate Gothic Bold" panose="020E0705020206020404" pitchFamily="34" charset="0"/>
            </a:endParaRPr>
          </a:p>
        </p:txBody>
      </p:sp>
      <p:sp>
        <p:nvSpPr>
          <p:cNvPr id="14" name="Content Placeholder 2">
            <a:extLst>
              <a:ext uri="{FF2B5EF4-FFF2-40B4-BE49-F238E27FC236}">
                <a16:creationId xmlns:a16="http://schemas.microsoft.com/office/drawing/2014/main" id="{83179672-1305-CF1D-6E5B-DF490007215B}"/>
              </a:ext>
            </a:extLst>
          </p:cNvPr>
          <p:cNvSpPr txBox="1">
            <a:spLocks/>
          </p:cNvSpPr>
          <p:nvPr/>
        </p:nvSpPr>
        <p:spPr>
          <a:xfrm>
            <a:off x="4946205" y="3242234"/>
            <a:ext cx="6713534" cy="5925101"/>
          </a:xfrm>
          <a:prstGeom prst="rect">
            <a:avLst/>
          </a:prstGeom>
        </p:spPr>
        <p:txBody>
          <a:bodyPr>
            <a:normAutofit/>
            <a:scene3d>
              <a:camera prst="orthographicFront"/>
              <a:lightRig rig="threePt" dir="t"/>
            </a:scene3d>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n>
                  <a:solidFill>
                    <a:schemeClr val="accent5">
                      <a:lumMod val="50000"/>
                    </a:schemeClr>
                  </a:solidFill>
                </a:ln>
                <a:solidFill>
                  <a:srgbClr val="7030A0"/>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t>There are TWO times that must be considered here: </a:t>
            </a:r>
          </a:p>
          <a:p>
            <a:pPr marL="514350" indent="-514350">
              <a:buAutoNum type="arabicPeriod"/>
            </a:pPr>
            <a:r>
              <a:rPr lang="en-US" sz="3600" b="1" dirty="0">
                <a:ln>
                  <a:solidFill>
                    <a:schemeClr val="accent5">
                      <a:lumMod val="50000"/>
                    </a:schemeClr>
                  </a:solidFill>
                </a:ln>
                <a:solidFill>
                  <a:srgbClr val="0070C0"/>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t>Yahusha’s</a:t>
            </a:r>
            <a:r>
              <a:rPr lang="en-US" sz="3600" b="1" dirty="0">
                <a:ln>
                  <a:solidFill>
                    <a:schemeClr val="accent5">
                      <a:lumMod val="50000"/>
                    </a:schemeClr>
                  </a:solidFill>
                </a:ln>
                <a:solidFill>
                  <a:srgbClr val="7030A0"/>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t> “time” when </a:t>
            </a:r>
            <a:br>
              <a:rPr lang="en-US" sz="3600" b="1" dirty="0">
                <a:ln>
                  <a:solidFill>
                    <a:schemeClr val="accent5">
                      <a:lumMod val="50000"/>
                    </a:schemeClr>
                  </a:solidFill>
                </a:ln>
                <a:solidFill>
                  <a:srgbClr val="7030A0"/>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br>
            <a:r>
              <a:rPr lang="en-US" sz="3600" b="1" dirty="0">
                <a:ln>
                  <a:solidFill>
                    <a:schemeClr val="accent5">
                      <a:lumMod val="50000"/>
                    </a:schemeClr>
                  </a:solidFill>
                </a:ln>
                <a:solidFill>
                  <a:srgbClr val="7030A0"/>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t>He allows wicked hands </a:t>
            </a:r>
            <a:br>
              <a:rPr lang="en-US" sz="3600" b="1" dirty="0">
                <a:ln>
                  <a:solidFill>
                    <a:schemeClr val="accent5">
                      <a:lumMod val="50000"/>
                    </a:schemeClr>
                  </a:solidFill>
                </a:ln>
                <a:solidFill>
                  <a:srgbClr val="7030A0"/>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br>
            <a:r>
              <a:rPr lang="en-US" sz="3600" b="1" dirty="0">
                <a:ln>
                  <a:solidFill>
                    <a:schemeClr val="accent5">
                      <a:lumMod val="50000"/>
                    </a:schemeClr>
                  </a:solidFill>
                </a:ln>
                <a:solidFill>
                  <a:srgbClr val="7030A0"/>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t>to seize Him.</a:t>
            </a:r>
          </a:p>
          <a:p>
            <a:pPr marL="514350" indent="-514350">
              <a:buAutoNum type="arabicPeriod"/>
            </a:pPr>
            <a:r>
              <a:rPr lang="en-US" sz="3600" b="1" dirty="0">
                <a:ln>
                  <a:solidFill>
                    <a:schemeClr val="accent5">
                      <a:lumMod val="50000"/>
                    </a:schemeClr>
                  </a:solidFill>
                </a:ln>
                <a:solidFill>
                  <a:srgbClr val="7030A0"/>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t>… And …</a:t>
            </a:r>
          </a:p>
          <a:p>
            <a:pPr marL="514350" indent="-514350">
              <a:buAutoNum type="arabicPeriod"/>
            </a:pPr>
            <a:endParaRPr lang="en-US" sz="3200" b="1" dirty="0">
              <a:ln>
                <a:solidFill>
                  <a:schemeClr val="accent5">
                    <a:lumMod val="50000"/>
                  </a:schemeClr>
                </a:solidFill>
              </a:ln>
              <a:solidFill>
                <a:srgbClr val="7030A0"/>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endParaRPr>
          </a:p>
          <a:p>
            <a:pPr marL="514350" indent="-514350">
              <a:buAutoNum type="arabicPeriod"/>
            </a:pPr>
            <a:endParaRPr lang="en-US" sz="3200" dirty="0">
              <a:solidFill>
                <a:srgbClr val="7030A0"/>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7915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16" presetClass="entr" presetSubtype="21"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75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1000"/>
                                        <p:tgtEl>
                                          <p:spTgt spid="14">
                                            <p:txEl>
                                              <p:pRg st="0" end="0"/>
                                            </p:txEl>
                                          </p:spTgt>
                                        </p:tgtEl>
                                      </p:cBhvr>
                                    </p:animEffect>
                                    <p:anim calcmode="lin" valueType="num">
                                      <p:cBhvr>
                                        <p:cTn id="1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200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1000"/>
                                        <p:tgtEl>
                                          <p:spTgt spid="14">
                                            <p:txEl>
                                              <p:pRg st="1" end="1"/>
                                            </p:txEl>
                                          </p:spTgt>
                                        </p:tgtEl>
                                      </p:cBhvr>
                                    </p:animEffect>
                                    <p:anim calcmode="lin" valueType="num">
                                      <p:cBhvr>
                                        <p:cTn id="2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21" presetClass="entr" presetSubtype="1" fill="hold" nodeType="afterEffect">
                                  <p:stCondLst>
                                    <p:cond delay="50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1500"/>
                                        <p:tgtEl>
                                          <p:spTgt spid="10"/>
                                        </p:tgtEl>
                                      </p:cBhvr>
                                    </p:animEffect>
                                  </p:childTnLst>
                                </p:cTn>
                              </p:par>
                            </p:childTnLst>
                          </p:cTn>
                        </p:par>
                        <p:par>
                          <p:cTn id="29" fill="hold">
                            <p:stCondLst>
                              <p:cond delay="6000"/>
                            </p:stCondLst>
                            <p:childTnLst>
                              <p:par>
                                <p:cTn id="30" presetID="42" presetClass="entr" presetSubtype="0" fill="hold" nodeType="after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fade">
                                      <p:cBhvr>
                                        <p:cTn id="32" dur="1250"/>
                                        <p:tgtEl>
                                          <p:spTgt spid="14">
                                            <p:txEl>
                                              <p:pRg st="2" end="2"/>
                                            </p:txEl>
                                          </p:spTgt>
                                        </p:tgtEl>
                                      </p:cBhvr>
                                    </p:animEffect>
                                    <p:anim calcmode="lin" valueType="num">
                                      <p:cBhvr>
                                        <p:cTn id="33" dur="12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4" dur="12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50000">
              <a:srgbClr val="FF99FF"/>
            </a:gs>
            <a:gs pos="80000">
              <a:schemeClr val="accent4">
                <a:alpha val="72000"/>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62</a:t>
            </a:fld>
            <a:endParaRPr lang="en-US" dirty="0">
              <a:solidFill>
                <a:schemeClr val="tx1"/>
              </a:solidFill>
            </a:endParaRPr>
          </a:p>
        </p:txBody>
      </p:sp>
      <p:sp>
        <p:nvSpPr>
          <p:cNvPr id="3" name="Content Placeholder 2">
            <a:extLst>
              <a:ext uri="{FF2B5EF4-FFF2-40B4-BE49-F238E27FC236}">
                <a16:creationId xmlns:a16="http://schemas.microsoft.com/office/drawing/2014/main" id="{C84BAD9B-48FD-80AA-920A-E38D80D53C86}"/>
              </a:ext>
            </a:extLst>
          </p:cNvPr>
          <p:cNvSpPr txBox="1">
            <a:spLocks/>
          </p:cNvSpPr>
          <p:nvPr/>
        </p:nvSpPr>
        <p:spPr>
          <a:xfrm>
            <a:off x="177800" y="2705101"/>
            <a:ext cx="7012538" cy="3331642"/>
          </a:xfrm>
          <a:prstGeom prst="rect">
            <a:avLst/>
          </a:prstGeom>
        </p:spPr>
        <p:txBody>
          <a:bodyPr>
            <a:normAutofit/>
            <a:scene3d>
              <a:camera prst="orthographicFront"/>
              <a:lightRig rig="threePt" dir="t"/>
            </a:scene3d>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b="1" dirty="0">
                <a:ln>
                  <a:solidFill>
                    <a:schemeClr val="accent5">
                      <a:lumMod val="50000"/>
                    </a:schemeClr>
                  </a:solidFill>
                </a:ln>
                <a:solidFill>
                  <a:srgbClr val="0070C0"/>
                </a:solidFill>
                <a:latin typeface="Aharoni" panose="02010803020104030203" pitchFamily="2" charset="-79"/>
                <a:cs typeface="Aharoni" panose="02010803020104030203" pitchFamily="2" charset="-79"/>
              </a:rPr>
              <a:t>                           Yahusha</a:t>
            </a:r>
            <a:r>
              <a:rPr lang="en-US" sz="3200" b="1" dirty="0">
                <a:ln>
                  <a:solidFill>
                    <a:schemeClr val="accent5">
                      <a:lumMod val="50000"/>
                    </a:schemeClr>
                  </a:solidFill>
                </a:ln>
                <a:solidFill>
                  <a:srgbClr val="FF0000"/>
                </a:solidFill>
                <a:latin typeface="Aharoni" panose="02010803020104030203" pitchFamily="2" charset="-79"/>
                <a:cs typeface="Aharoni" panose="02010803020104030203" pitchFamily="2" charset="-79"/>
              </a:rPr>
              <a:t> had only </a:t>
            </a:r>
            <a:br>
              <a:rPr lang="en-US" sz="3200" b="1" dirty="0">
                <a:ln>
                  <a:solidFill>
                    <a:schemeClr val="accent5">
                      <a:lumMod val="50000"/>
                    </a:schemeClr>
                  </a:solidFill>
                </a:ln>
                <a:solidFill>
                  <a:srgbClr val="FF0000"/>
                </a:solidFill>
                <a:latin typeface="Aharoni" panose="02010803020104030203" pitchFamily="2" charset="-79"/>
                <a:cs typeface="Aharoni" panose="02010803020104030203" pitchFamily="2" charset="-79"/>
              </a:rPr>
            </a:br>
            <a:r>
              <a:rPr lang="en-US" sz="3200" b="1" dirty="0">
                <a:ln>
                  <a:solidFill>
                    <a:schemeClr val="accent5">
                      <a:lumMod val="50000"/>
                    </a:schemeClr>
                  </a:solidFill>
                </a:ln>
                <a:solidFill>
                  <a:srgbClr val="FF0000"/>
                </a:solidFill>
                <a:latin typeface="Aharoni" panose="02010803020104030203" pitchFamily="2" charset="-79"/>
                <a:cs typeface="Aharoni" panose="02010803020104030203" pitchFamily="2" charset="-79"/>
              </a:rPr>
              <a:t>    ONE time when His steps would </a:t>
            </a:r>
            <a:br>
              <a:rPr lang="en-US" sz="3200" b="1" dirty="0">
                <a:ln>
                  <a:solidFill>
                    <a:schemeClr val="accent5">
                      <a:lumMod val="50000"/>
                    </a:schemeClr>
                  </a:solidFill>
                </a:ln>
                <a:solidFill>
                  <a:srgbClr val="FF0000"/>
                </a:solidFill>
                <a:latin typeface="Aharoni" panose="02010803020104030203" pitchFamily="2" charset="-79"/>
                <a:cs typeface="Aharoni" panose="02010803020104030203" pitchFamily="2" charset="-79"/>
              </a:rPr>
            </a:br>
            <a:r>
              <a:rPr lang="en-US" sz="3200" b="1" dirty="0">
                <a:ln>
                  <a:solidFill>
                    <a:schemeClr val="accent5">
                      <a:lumMod val="50000"/>
                    </a:schemeClr>
                  </a:solidFill>
                </a:ln>
                <a:solidFill>
                  <a:srgbClr val="FF0000"/>
                </a:solidFill>
                <a:latin typeface="Aharoni" panose="02010803020104030203" pitchFamily="2" charset="-79"/>
                <a:cs typeface="Aharoni" panose="02010803020104030203" pitchFamily="2" charset="-79"/>
              </a:rPr>
              <a:t>       take Him to Jerusalem for </a:t>
            </a:r>
            <a:br>
              <a:rPr lang="en-US" sz="3200" b="1" dirty="0">
                <a:ln>
                  <a:solidFill>
                    <a:schemeClr val="accent5">
                      <a:lumMod val="50000"/>
                    </a:schemeClr>
                  </a:solidFill>
                </a:ln>
                <a:solidFill>
                  <a:srgbClr val="FF0000"/>
                </a:solidFill>
                <a:latin typeface="Aharoni" panose="02010803020104030203" pitchFamily="2" charset="-79"/>
                <a:cs typeface="Aharoni" panose="02010803020104030203" pitchFamily="2" charset="-79"/>
              </a:rPr>
            </a:br>
            <a:r>
              <a:rPr lang="en-US" sz="3200" b="1" dirty="0">
                <a:ln>
                  <a:solidFill>
                    <a:schemeClr val="accent5">
                      <a:lumMod val="50000"/>
                    </a:schemeClr>
                  </a:solidFill>
                </a:ln>
                <a:solidFill>
                  <a:srgbClr val="FF0000"/>
                </a:solidFill>
                <a:latin typeface="Aharoni" panose="02010803020104030203" pitchFamily="2" charset="-79"/>
                <a:cs typeface="Aharoni" panose="02010803020104030203" pitchFamily="2" charset="-79"/>
              </a:rPr>
              <a:t>        </a:t>
            </a:r>
            <a:r>
              <a:rPr lang="en-US" sz="3200" b="1" u="sng" dirty="0">
                <a:ln>
                  <a:solidFill>
                    <a:schemeClr val="accent5">
                      <a:lumMod val="50000"/>
                    </a:schemeClr>
                  </a:solidFill>
                </a:ln>
                <a:solidFill>
                  <a:srgbClr val="0070C0"/>
                </a:solidFill>
                <a:latin typeface="Aharoni" panose="02010803020104030203" pitchFamily="2" charset="-79"/>
                <a:cs typeface="Aharoni" panose="02010803020104030203" pitchFamily="2" charset="-79"/>
              </a:rPr>
              <a:t>Covenant</a:t>
            </a:r>
            <a:r>
              <a:rPr lang="en-US" sz="3200" b="1" dirty="0">
                <a:ln>
                  <a:solidFill>
                    <a:schemeClr val="accent5">
                      <a:lumMod val="50000"/>
                    </a:schemeClr>
                  </a:solidFill>
                </a:ln>
                <a:solidFill>
                  <a:srgbClr val="FF0000"/>
                </a:solidFill>
                <a:latin typeface="Aharoni" panose="02010803020104030203" pitchFamily="2" charset="-79"/>
                <a:cs typeface="Aharoni" panose="02010803020104030203" pitchFamily="2" charset="-79"/>
              </a:rPr>
              <a:t> </a:t>
            </a:r>
            <a:r>
              <a:rPr lang="en-US" sz="3200" b="1" dirty="0">
                <a:ln>
                  <a:solidFill>
                    <a:schemeClr val="accent5">
                      <a:lumMod val="50000"/>
                    </a:schemeClr>
                  </a:solidFill>
                </a:ln>
                <a:solidFill>
                  <a:srgbClr val="0070C0"/>
                </a:solidFill>
                <a:latin typeface="Aharoni" panose="02010803020104030203" pitchFamily="2" charset="-79"/>
                <a:cs typeface="Aharoni" panose="02010803020104030203" pitchFamily="2" charset="-79"/>
              </a:rPr>
              <a:t>Festival timing.  </a:t>
            </a:r>
          </a:p>
        </p:txBody>
      </p:sp>
      <p:sp>
        <p:nvSpPr>
          <p:cNvPr id="5" name="Plaque 4">
            <a:extLst>
              <a:ext uri="{FF2B5EF4-FFF2-40B4-BE49-F238E27FC236}">
                <a16:creationId xmlns:a16="http://schemas.microsoft.com/office/drawing/2014/main" id="{313AEE09-7E69-85AB-7217-3E380743E1D9}"/>
              </a:ext>
            </a:extLst>
          </p:cNvPr>
          <p:cNvSpPr/>
          <p:nvPr/>
        </p:nvSpPr>
        <p:spPr>
          <a:xfrm>
            <a:off x="6982327" y="1543101"/>
            <a:ext cx="5240753" cy="4417057"/>
          </a:xfrm>
          <a:prstGeom prst="plaque">
            <a:avLst/>
          </a:prstGeom>
          <a:blipFill dpi="0" rotWithShape="1">
            <a:blip r:embed="rId2" cstate="email">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a:stretch>
              <a:fillRect/>
            </a:stretch>
          </a:blipFill>
          <a:effectLst>
            <a:outerShdw blurRad="76200" dir="13500000" sy="23000" kx="1200000" algn="br" rotWithShape="0">
              <a:prstClr val="black">
                <a:alpha val="20000"/>
              </a:prstClr>
            </a:outerShdw>
          </a:effectLst>
          <a:scene3d>
            <a:camera prst="isometricOffAxis2Lef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A70DC6-BFC2-D08B-5870-75443215031B}"/>
              </a:ext>
            </a:extLst>
          </p:cNvPr>
          <p:cNvSpPr/>
          <p:nvPr/>
        </p:nvSpPr>
        <p:spPr>
          <a:xfrm rot="652454">
            <a:off x="6223038" y="3081543"/>
            <a:ext cx="6099830" cy="1016916"/>
          </a:xfrm>
          <a:prstGeom prst="rect">
            <a:avLst/>
          </a:prstGeom>
          <a:scene3d>
            <a:camera prst="isometricOffAxis1Right"/>
            <a:lightRig rig="threePt" dir="t"/>
          </a:scene3d>
        </p:spPr>
        <p:txBody>
          <a:bodyPr wrap="square">
            <a:prstTxWarp prst="textArchUp">
              <a:avLst/>
            </a:prstTxWarp>
            <a:spAutoFit/>
            <a:sp3d extrusionH="57150">
              <a:bevelT w="82550" h="38100" prst="coolSlant"/>
            </a:sp3d>
          </a:bodyPr>
          <a:lstStyle/>
          <a:p>
            <a:pPr algn="ctr"/>
            <a:r>
              <a:rPr lang="en-CA" sz="5400" dirty="0">
                <a:ln w="38100">
                  <a:solidFill>
                    <a:srgbClr val="002060"/>
                  </a:solidFill>
                </a:ln>
                <a:solidFill>
                  <a:srgbClr val="7030A0"/>
                </a:solidFill>
                <a:latin typeface="Ravie" panose="04040805050809020602" pitchFamily="82" charset="0"/>
              </a:rPr>
              <a:t>Covenant</a:t>
            </a:r>
            <a:br>
              <a:rPr lang="en-CA" sz="5400" dirty="0">
                <a:ln w="38100">
                  <a:solidFill>
                    <a:srgbClr val="002060"/>
                  </a:solidFill>
                </a:ln>
                <a:solidFill>
                  <a:srgbClr val="7030A0"/>
                </a:solidFill>
                <a:latin typeface="Ravie" panose="04040805050809020602" pitchFamily="82" charset="0"/>
              </a:rPr>
            </a:br>
            <a:r>
              <a:rPr lang="en-CA" sz="5400" dirty="0">
                <a:ln w="38100">
                  <a:solidFill>
                    <a:srgbClr val="002060"/>
                  </a:solidFill>
                </a:ln>
                <a:solidFill>
                  <a:srgbClr val="7030A0"/>
                </a:solidFill>
                <a:latin typeface="Ravie" panose="04040805050809020602" pitchFamily="82" charset="0"/>
              </a:rPr>
              <a:t>Passover</a:t>
            </a:r>
            <a:endParaRPr lang="en-CA" sz="4400" dirty="0">
              <a:ln w="38100">
                <a:solidFill>
                  <a:srgbClr val="002060"/>
                </a:solidFill>
              </a:ln>
              <a:solidFill>
                <a:srgbClr val="7030A0"/>
              </a:solidFill>
              <a:effectLst/>
              <a:latin typeface="Ravie" panose="04040805050809020602" pitchFamily="82" charset="0"/>
            </a:endParaRPr>
          </a:p>
        </p:txBody>
      </p:sp>
      <p:sp>
        <p:nvSpPr>
          <p:cNvPr id="13" name="TextBox 12">
            <a:extLst>
              <a:ext uri="{FF2B5EF4-FFF2-40B4-BE49-F238E27FC236}">
                <a16:creationId xmlns:a16="http://schemas.microsoft.com/office/drawing/2014/main" id="{680579CD-2AED-AA0E-6C79-0D8CDE62E84B}"/>
              </a:ext>
            </a:extLst>
          </p:cNvPr>
          <p:cNvSpPr txBox="1"/>
          <p:nvPr/>
        </p:nvSpPr>
        <p:spPr>
          <a:xfrm>
            <a:off x="6157798" y="6049440"/>
            <a:ext cx="5046884"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b="1" dirty="0">
                <a:solidFill>
                  <a:srgbClr val="7030A0"/>
                </a:solidFill>
                <a:effectLst>
                  <a:outerShdw blurRad="60007" dist="310007" dir="7680000" sy="30000" kx="1300200" algn="ctr" rotWithShape="0">
                    <a:prstClr val="black">
                      <a:alpha val="32000"/>
                    </a:prstClr>
                  </a:outerShdw>
                </a:effectLst>
                <a:latin typeface="Edwardian Script ITC" panose="030303020407070D0804" pitchFamily="66" charset="0"/>
              </a:rPr>
              <a:t>The End </a:t>
            </a:r>
            <a:r>
              <a:rPr lang="en-US" sz="4800" b="1" dirty="0">
                <a:solidFill>
                  <a:srgbClr val="7030A0"/>
                </a:solidFill>
                <a:latin typeface="Edwardian Script ITC" panose="030303020407070D0804" pitchFamily="66" charset="0"/>
              </a:rPr>
              <a:t>of Part 3</a:t>
            </a:r>
            <a:endParaRPr lang="en-CA" sz="4800" b="1" dirty="0">
              <a:solidFill>
                <a:srgbClr val="7030A0"/>
              </a:solidFill>
              <a:latin typeface="Edwardian Script ITC" panose="030303020407070D0804" pitchFamily="66" charset="0"/>
            </a:endParaRPr>
          </a:p>
        </p:txBody>
      </p:sp>
      <p:sp>
        <p:nvSpPr>
          <p:cNvPr id="4" name="Rectangle 3">
            <a:extLst>
              <a:ext uri="{FF2B5EF4-FFF2-40B4-BE49-F238E27FC236}">
                <a16:creationId xmlns:a16="http://schemas.microsoft.com/office/drawing/2014/main" id="{D58F5C7E-90CB-1133-9BA4-3267E0EE80A4}"/>
              </a:ext>
            </a:extLst>
          </p:cNvPr>
          <p:cNvSpPr/>
          <p:nvPr/>
        </p:nvSpPr>
        <p:spPr>
          <a:xfrm rot="554554">
            <a:off x="7291483" y="5356020"/>
            <a:ext cx="4495439" cy="1148418"/>
          </a:xfrm>
          <a:prstGeom prst="rect">
            <a:avLst/>
          </a:prstGeom>
          <a:noFill/>
        </p:spPr>
        <p:txBody>
          <a:bodyPr wrap="none" lIns="91440" tIns="45720" rIns="91440" bIns="45720">
            <a:prstTxWarp prst="textArchUp">
              <a:avLst/>
            </a:prstTxWarp>
            <a:spAutoFit/>
            <a:scene3d>
              <a:camera prst="orthographicFront"/>
              <a:lightRig rig="soft" dir="t">
                <a:rot lat="0" lon="0" rev="15600000"/>
              </a:lightRig>
            </a:scene3d>
            <a:sp3d extrusionH="57150" prstMaterial="softEdge">
              <a:bevelT w="25400" h="38100" prst="angle"/>
            </a:sp3d>
          </a:bodyPr>
          <a:lstStyle/>
          <a:p>
            <a:pPr algn="ctr"/>
            <a:r>
              <a:rPr lang="en-US" sz="5400" b="1" dirty="0">
                <a:ln>
                  <a:solidFill>
                    <a:sysClr val="windowText" lastClr="000000"/>
                  </a:solidFill>
                </a:ln>
                <a:solidFill>
                  <a:schemeClr val="bg1"/>
                </a:solidFill>
                <a:effectLst>
                  <a:glow rad="228600">
                    <a:schemeClr val="accent1">
                      <a:satMod val="175000"/>
                      <a:alpha val="40000"/>
                    </a:schemeClr>
                  </a:glow>
                  <a:outerShdw blurRad="60007" dist="310007" dir="7680000" sy="30000" kx="1300200" algn="ctr" rotWithShape="0">
                    <a:prstClr val="black">
                      <a:alpha val="32000"/>
                    </a:prstClr>
                  </a:outerShdw>
                </a:effectLst>
                <a:latin typeface="Arial Rounded MT Bold" panose="020F0704030504030204" pitchFamily="34" charset="0"/>
              </a:rPr>
              <a:t>“My Time”!</a:t>
            </a:r>
            <a:endParaRPr lang="en-US" sz="5400" b="1" cap="none" spc="0" dirty="0">
              <a:ln>
                <a:solidFill>
                  <a:sysClr val="windowText" lastClr="000000"/>
                </a:solidFill>
              </a:ln>
              <a:solidFill>
                <a:schemeClr val="bg1"/>
              </a:solidFill>
              <a:effectLst>
                <a:glow rad="228600">
                  <a:schemeClr val="accent1">
                    <a:satMod val="175000"/>
                    <a:alpha val="40000"/>
                  </a:schemeClr>
                </a:glow>
                <a:outerShdw blurRad="60007" dist="310007" dir="7680000" sy="30000" kx="1300200" algn="ctr" rotWithShape="0">
                  <a:prstClr val="black">
                    <a:alpha val="32000"/>
                  </a:prstClr>
                </a:outerShdw>
              </a:effectLst>
              <a:latin typeface="Arial Rounded MT Bold" panose="020F0704030504030204" pitchFamily="34" charset="0"/>
            </a:endParaRPr>
          </a:p>
        </p:txBody>
      </p:sp>
      <p:sp>
        <p:nvSpPr>
          <p:cNvPr id="7" name="Sun 6">
            <a:extLst>
              <a:ext uri="{FF2B5EF4-FFF2-40B4-BE49-F238E27FC236}">
                <a16:creationId xmlns:a16="http://schemas.microsoft.com/office/drawing/2014/main" id="{D9E00984-900F-5D92-B14A-64EB3FDE15B9}"/>
              </a:ext>
            </a:extLst>
          </p:cNvPr>
          <p:cNvSpPr/>
          <p:nvPr/>
        </p:nvSpPr>
        <p:spPr>
          <a:xfrm>
            <a:off x="11607800" y="49369"/>
            <a:ext cx="508000" cy="473193"/>
          </a:xfrm>
          <a:prstGeom prst="sun">
            <a:avLst/>
          </a:prstGeom>
          <a:solidFill>
            <a:srgbClr val="FFFF00"/>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94D57CF-9BB3-F73E-6EB8-01FE843DCF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8498" y="410059"/>
            <a:ext cx="2722151" cy="27221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Content Placeholder 2">
            <a:extLst>
              <a:ext uri="{FF2B5EF4-FFF2-40B4-BE49-F238E27FC236}">
                <a16:creationId xmlns:a16="http://schemas.microsoft.com/office/drawing/2014/main" id="{6EF24B17-EED4-5874-6FD0-7BBADBE77563}"/>
              </a:ext>
            </a:extLst>
          </p:cNvPr>
          <p:cNvSpPr txBox="1">
            <a:spLocks/>
          </p:cNvSpPr>
          <p:nvPr/>
        </p:nvSpPr>
        <p:spPr>
          <a:xfrm>
            <a:off x="3170649" y="225087"/>
            <a:ext cx="8335551" cy="2959100"/>
          </a:xfrm>
          <a:prstGeom prst="rect">
            <a:avLst/>
          </a:prstGeom>
        </p:spPr>
        <p:txBody>
          <a:bodyPr>
            <a:normAutofit/>
            <a:scene3d>
              <a:camera prst="orthographicFront"/>
              <a:lightRig rig="threePt" dir="t"/>
            </a:scene3d>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n>
                  <a:solidFill>
                    <a:schemeClr val="accent5">
                      <a:lumMod val="50000"/>
                    </a:schemeClr>
                  </a:solidFill>
                </a:ln>
                <a:solidFill>
                  <a:srgbClr val="0070C0"/>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t>2. Yahusha’s</a:t>
            </a:r>
            <a:r>
              <a:rPr lang="en-US" sz="3600" b="1" dirty="0">
                <a:ln>
                  <a:solidFill>
                    <a:schemeClr val="accent5">
                      <a:lumMod val="50000"/>
                    </a:schemeClr>
                  </a:solidFill>
                </a:ln>
                <a:solidFill>
                  <a:srgbClr val="7030A0"/>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t> “time” when He allows wicked hands to nail Him to the tree.</a:t>
            </a:r>
          </a:p>
          <a:p>
            <a:pPr marL="514350" indent="-514350">
              <a:buAutoNum type="arabicPeriod"/>
            </a:pPr>
            <a:endParaRPr lang="en-US" sz="3600" b="1" dirty="0">
              <a:ln>
                <a:solidFill>
                  <a:schemeClr val="accent5">
                    <a:lumMod val="50000"/>
                  </a:schemeClr>
                </a:solidFill>
              </a:ln>
              <a:solidFill>
                <a:srgbClr val="7030A0"/>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endParaRPr>
          </a:p>
          <a:p>
            <a:pPr marL="514350" indent="-514350">
              <a:buAutoNum type="arabicPeriod"/>
            </a:pPr>
            <a:endParaRPr lang="en-US" sz="3200" b="1" dirty="0">
              <a:ln>
                <a:solidFill>
                  <a:schemeClr val="accent5">
                    <a:lumMod val="50000"/>
                  </a:schemeClr>
                </a:solidFill>
              </a:ln>
              <a:solidFill>
                <a:srgbClr val="7030A0"/>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endParaRPr>
          </a:p>
          <a:p>
            <a:pPr marL="514350" indent="-514350">
              <a:buAutoNum type="arabicPeriod"/>
            </a:pPr>
            <a:endParaRPr lang="en-US" sz="3200" dirty="0">
              <a:solidFill>
                <a:srgbClr val="7030A0"/>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endParaRPr>
          </a:p>
        </p:txBody>
      </p:sp>
      <p:sp>
        <p:nvSpPr>
          <p:cNvPr id="9" name="Content Placeholder 2">
            <a:extLst>
              <a:ext uri="{FF2B5EF4-FFF2-40B4-BE49-F238E27FC236}">
                <a16:creationId xmlns:a16="http://schemas.microsoft.com/office/drawing/2014/main" id="{85421733-48E7-FE1E-A4DC-9C76D8128B34}"/>
              </a:ext>
            </a:extLst>
          </p:cNvPr>
          <p:cNvSpPr txBox="1">
            <a:spLocks/>
          </p:cNvSpPr>
          <p:nvPr/>
        </p:nvSpPr>
        <p:spPr>
          <a:xfrm>
            <a:off x="296713" y="4967969"/>
            <a:ext cx="7791485" cy="1616659"/>
          </a:xfrm>
          <a:prstGeom prst="rect">
            <a:avLst/>
          </a:prstGeom>
        </p:spPr>
        <p:txBody>
          <a:bodyPr>
            <a:normAutofit/>
            <a:scene3d>
              <a:camera prst="orthographicFront"/>
              <a:lightRig rig="threePt" dir="t"/>
            </a:scene3d>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u="sng" dirty="0">
                <a:ln>
                  <a:solidFill>
                    <a:schemeClr val="accent5">
                      <a:lumMod val="50000"/>
                    </a:schemeClr>
                  </a:solidFill>
                </a:ln>
                <a:solidFill>
                  <a:srgbClr val="7030A0"/>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t>That</a:t>
            </a:r>
            <a:r>
              <a:rPr lang="en-US" sz="4400" b="1" dirty="0">
                <a:ln>
                  <a:solidFill>
                    <a:schemeClr val="accent5">
                      <a:lumMod val="50000"/>
                    </a:schemeClr>
                  </a:solidFill>
                </a:ln>
                <a:solidFill>
                  <a:srgbClr val="7030A0"/>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rPr>
              <a:t> would be “His Time” - the very next festival of …</a:t>
            </a:r>
            <a:endParaRPr lang="en-US" sz="4400" dirty="0">
              <a:solidFill>
                <a:srgbClr val="7030A0"/>
              </a:solidFill>
              <a:effectLst>
                <a:outerShdw blurRad="60007" dist="310007" dir="7680000" sy="30000" kx="1300200" algn="ctr" rotWithShape="0">
                  <a:prstClr val="black">
                    <a:alpha val="32000"/>
                  </a:prstClr>
                </a:outerShdw>
              </a:effectLst>
              <a:latin typeface="Aharoni" panose="02010803020104030203" pitchFamily="2" charset="-79"/>
              <a:cs typeface="Aharoni" panose="02010803020104030203" pitchFamily="2" charset="-79"/>
            </a:endParaRPr>
          </a:p>
        </p:txBody>
      </p:sp>
      <p:sp>
        <p:nvSpPr>
          <p:cNvPr id="10" name="Rectangle 9">
            <a:extLst>
              <a:ext uri="{FF2B5EF4-FFF2-40B4-BE49-F238E27FC236}">
                <a16:creationId xmlns:a16="http://schemas.microsoft.com/office/drawing/2014/main" id="{C20E87CF-DE08-3405-1C68-D01D76F13A72}"/>
              </a:ext>
            </a:extLst>
          </p:cNvPr>
          <p:cNvSpPr/>
          <p:nvPr/>
        </p:nvSpPr>
        <p:spPr>
          <a:xfrm rot="180000">
            <a:off x="2607630" y="2069196"/>
            <a:ext cx="4937716" cy="1016916"/>
          </a:xfrm>
          <a:prstGeom prst="rect">
            <a:avLst/>
          </a:prstGeom>
          <a:scene3d>
            <a:camera prst="isometricOffAxis1Right"/>
            <a:lightRig rig="threePt" dir="t"/>
          </a:scene3d>
        </p:spPr>
        <p:txBody>
          <a:bodyPr wrap="square">
            <a:prstTxWarp prst="textArchUp">
              <a:avLst/>
            </a:prstTxWarp>
            <a:spAutoFit/>
            <a:sp3d extrusionH="57150">
              <a:bevelT w="82550" h="38100" prst="coolSlant"/>
            </a:sp3d>
          </a:bodyPr>
          <a:lstStyle/>
          <a:p>
            <a:pPr algn="ctr"/>
            <a:r>
              <a:rPr lang="en-CA" sz="9600" dirty="0">
                <a:ln w="38100">
                  <a:solidFill>
                    <a:srgbClr val="002060"/>
                  </a:solidFill>
                </a:ln>
                <a:solidFill>
                  <a:srgbClr val="7030A0"/>
                </a:solidFill>
                <a:effectLst>
                  <a:outerShdw blurRad="60007" dist="310007" dir="7680000" sy="30000" kx="1300200" algn="ctr" rotWithShape="0">
                    <a:prstClr val="black">
                      <a:alpha val="32000"/>
                    </a:prstClr>
                  </a:outerShdw>
                </a:effectLst>
                <a:latin typeface="Ravie" panose="04040805050809020602" pitchFamily="82" charset="0"/>
              </a:rPr>
              <a:t>Yes!</a:t>
            </a:r>
          </a:p>
        </p:txBody>
      </p:sp>
    </p:spTree>
    <p:extLst>
      <p:ext uri="{BB962C8B-B14F-4D97-AF65-F5344CB8AC3E}">
        <p14:creationId xmlns:p14="http://schemas.microsoft.com/office/powerpoint/2010/main" val="359011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6" presetClass="entr" presetSubtype="0" fill="hold" grpId="0" nodeType="afterEffect">
                                  <p:stCondLst>
                                    <p:cond delay="100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80">
                                          <p:stCondLst>
                                            <p:cond delay="0"/>
                                          </p:stCondLst>
                                        </p:cTn>
                                        <p:tgtEl>
                                          <p:spTgt spid="10"/>
                                        </p:tgtEl>
                                      </p:cBhvr>
                                    </p:animEffect>
                                    <p:anim calcmode="lin" valueType="num">
                                      <p:cBhvr>
                                        <p:cTn id="1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4" dur="26">
                                          <p:stCondLst>
                                            <p:cond delay="650"/>
                                          </p:stCondLst>
                                        </p:cTn>
                                        <p:tgtEl>
                                          <p:spTgt spid="10"/>
                                        </p:tgtEl>
                                      </p:cBhvr>
                                      <p:to x="100000" y="60000"/>
                                    </p:animScale>
                                    <p:animScale>
                                      <p:cBhvr>
                                        <p:cTn id="25" dur="166" decel="50000">
                                          <p:stCondLst>
                                            <p:cond delay="676"/>
                                          </p:stCondLst>
                                        </p:cTn>
                                        <p:tgtEl>
                                          <p:spTgt spid="10"/>
                                        </p:tgtEl>
                                      </p:cBhvr>
                                      <p:to x="100000" y="100000"/>
                                    </p:animScale>
                                    <p:animScale>
                                      <p:cBhvr>
                                        <p:cTn id="26" dur="26">
                                          <p:stCondLst>
                                            <p:cond delay="1312"/>
                                          </p:stCondLst>
                                        </p:cTn>
                                        <p:tgtEl>
                                          <p:spTgt spid="10"/>
                                        </p:tgtEl>
                                      </p:cBhvr>
                                      <p:to x="100000" y="80000"/>
                                    </p:animScale>
                                    <p:animScale>
                                      <p:cBhvr>
                                        <p:cTn id="27" dur="166" decel="50000">
                                          <p:stCondLst>
                                            <p:cond delay="1338"/>
                                          </p:stCondLst>
                                        </p:cTn>
                                        <p:tgtEl>
                                          <p:spTgt spid="10"/>
                                        </p:tgtEl>
                                      </p:cBhvr>
                                      <p:to x="100000" y="100000"/>
                                    </p:animScale>
                                    <p:animScale>
                                      <p:cBhvr>
                                        <p:cTn id="28" dur="26">
                                          <p:stCondLst>
                                            <p:cond delay="1642"/>
                                          </p:stCondLst>
                                        </p:cTn>
                                        <p:tgtEl>
                                          <p:spTgt spid="10"/>
                                        </p:tgtEl>
                                      </p:cBhvr>
                                      <p:to x="100000" y="90000"/>
                                    </p:animScale>
                                    <p:animScale>
                                      <p:cBhvr>
                                        <p:cTn id="29" dur="166" decel="50000">
                                          <p:stCondLst>
                                            <p:cond delay="1668"/>
                                          </p:stCondLst>
                                        </p:cTn>
                                        <p:tgtEl>
                                          <p:spTgt spid="10"/>
                                        </p:tgtEl>
                                      </p:cBhvr>
                                      <p:to x="100000" y="100000"/>
                                    </p:animScale>
                                    <p:animScale>
                                      <p:cBhvr>
                                        <p:cTn id="30" dur="26">
                                          <p:stCondLst>
                                            <p:cond delay="1808"/>
                                          </p:stCondLst>
                                        </p:cTn>
                                        <p:tgtEl>
                                          <p:spTgt spid="10"/>
                                        </p:tgtEl>
                                      </p:cBhvr>
                                      <p:to x="100000" y="95000"/>
                                    </p:animScale>
                                    <p:animScale>
                                      <p:cBhvr>
                                        <p:cTn id="31" dur="166" decel="50000">
                                          <p:stCondLst>
                                            <p:cond delay="1834"/>
                                          </p:stCondLst>
                                        </p:cTn>
                                        <p:tgtEl>
                                          <p:spTgt spid="10"/>
                                        </p:tgtEl>
                                      </p:cBhvr>
                                      <p:to x="100000" y="100000"/>
                                    </p:animScale>
                                  </p:childTnLst>
                                </p:cTn>
                              </p:par>
                            </p:childTnLst>
                          </p:cTn>
                        </p:par>
                        <p:par>
                          <p:cTn id="32" fill="hold">
                            <p:stCondLst>
                              <p:cond delay="4000"/>
                            </p:stCondLst>
                            <p:childTnLst>
                              <p:par>
                                <p:cTn id="33" presetID="22" presetClass="entr" presetSubtype="8" fill="hold" grpId="0" nodeType="afterEffect">
                                  <p:stCondLst>
                                    <p:cond delay="100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10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Effect transition="in" filter="fade">
                                      <p:cBhvr>
                                        <p:cTn id="42" dur="1000"/>
                                        <p:tgtEl>
                                          <p:spTgt spid="9"/>
                                        </p:tgtEl>
                                      </p:cBhvr>
                                    </p:animEffect>
                                  </p:childTnLst>
                                </p:cTn>
                              </p:par>
                            </p:childTnLst>
                          </p:cTn>
                        </p:par>
                        <p:par>
                          <p:cTn id="43" fill="hold">
                            <p:stCondLst>
                              <p:cond delay="1000"/>
                            </p:stCondLst>
                            <p:childTnLst>
                              <p:par>
                                <p:cTn id="44" presetID="26"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80">
                                          <p:stCondLst>
                                            <p:cond delay="0"/>
                                          </p:stCondLst>
                                        </p:cTn>
                                        <p:tgtEl>
                                          <p:spTgt spid="11"/>
                                        </p:tgtEl>
                                      </p:cBhvr>
                                    </p:animEffect>
                                    <p:anim calcmode="lin" valueType="num">
                                      <p:cBhvr>
                                        <p:cTn id="4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2" dur="26">
                                          <p:stCondLst>
                                            <p:cond delay="650"/>
                                          </p:stCondLst>
                                        </p:cTn>
                                        <p:tgtEl>
                                          <p:spTgt spid="11"/>
                                        </p:tgtEl>
                                      </p:cBhvr>
                                      <p:to x="100000" y="60000"/>
                                    </p:animScale>
                                    <p:animScale>
                                      <p:cBhvr>
                                        <p:cTn id="53" dur="166" decel="50000">
                                          <p:stCondLst>
                                            <p:cond delay="676"/>
                                          </p:stCondLst>
                                        </p:cTn>
                                        <p:tgtEl>
                                          <p:spTgt spid="11"/>
                                        </p:tgtEl>
                                      </p:cBhvr>
                                      <p:to x="100000" y="100000"/>
                                    </p:animScale>
                                    <p:animScale>
                                      <p:cBhvr>
                                        <p:cTn id="54" dur="26">
                                          <p:stCondLst>
                                            <p:cond delay="1312"/>
                                          </p:stCondLst>
                                        </p:cTn>
                                        <p:tgtEl>
                                          <p:spTgt spid="11"/>
                                        </p:tgtEl>
                                      </p:cBhvr>
                                      <p:to x="100000" y="80000"/>
                                    </p:animScale>
                                    <p:animScale>
                                      <p:cBhvr>
                                        <p:cTn id="55" dur="166" decel="50000">
                                          <p:stCondLst>
                                            <p:cond delay="1338"/>
                                          </p:stCondLst>
                                        </p:cTn>
                                        <p:tgtEl>
                                          <p:spTgt spid="11"/>
                                        </p:tgtEl>
                                      </p:cBhvr>
                                      <p:to x="100000" y="100000"/>
                                    </p:animScale>
                                    <p:animScale>
                                      <p:cBhvr>
                                        <p:cTn id="56" dur="26">
                                          <p:stCondLst>
                                            <p:cond delay="1642"/>
                                          </p:stCondLst>
                                        </p:cTn>
                                        <p:tgtEl>
                                          <p:spTgt spid="11"/>
                                        </p:tgtEl>
                                      </p:cBhvr>
                                      <p:to x="100000" y="90000"/>
                                    </p:animScale>
                                    <p:animScale>
                                      <p:cBhvr>
                                        <p:cTn id="57" dur="166" decel="50000">
                                          <p:stCondLst>
                                            <p:cond delay="1668"/>
                                          </p:stCondLst>
                                        </p:cTn>
                                        <p:tgtEl>
                                          <p:spTgt spid="11"/>
                                        </p:tgtEl>
                                      </p:cBhvr>
                                      <p:to x="100000" y="100000"/>
                                    </p:animScale>
                                    <p:animScale>
                                      <p:cBhvr>
                                        <p:cTn id="58" dur="26">
                                          <p:stCondLst>
                                            <p:cond delay="1808"/>
                                          </p:stCondLst>
                                        </p:cTn>
                                        <p:tgtEl>
                                          <p:spTgt spid="11"/>
                                        </p:tgtEl>
                                      </p:cBhvr>
                                      <p:to x="100000" y="95000"/>
                                    </p:animScale>
                                    <p:animScale>
                                      <p:cBhvr>
                                        <p:cTn id="59" dur="166" decel="50000">
                                          <p:stCondLst>
                                            <p:cond delay="1834"/>
                                          </p:stCondLst>
                                        </p:cTn>
                                        <p:tgtEl>
                                          <p:spTgt spid="11"/>
                                        </p:tgtEl>
                                      </p:cBhvr>
                                      <p:to x="100000" y="100000"/>
                                    </p:animScale>
                                  </p:childTnLst>
                                </p:cTn>
                              </p:par>
                            </p:childTnLst>
                          </p:cTn>
                        </p:par>
                        <p:par>
                          <p:cTn id="60" fill="hold">
                            <p:stCondLst>
                              <p:cond delay="3000"/>
                            </p:stCondLst>
                            <p:childTnLst>
                              <p:par>
                                <p:cTn id="61" presetID="16" presetClass="entr" presetSubtype="21" fill="hold" grpId="0" nodeType="after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barn(inVertical)">
                                      <p:cBhvr>
                                        <p:cTn id="63" dur="1000"/>
                                        <p:tgtEl>
                                          <p:spTgt spid="4"/>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Effect transition="in" filter="fade">
                                      <p:cBhvr>
                                        <p:cTn id="6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3" grpId="0"/>
      <p:bldP spid="4" grpId="0"/>
      <p:bldP spid="8" grpId="0"/>
      <p:bldP spid="9" grpId="0"/>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27130" y="6139180"/>
            <a:ext cx="628786" cy="551517"/>
          </a:xfrm>
          <a:noFill/>
          <a:scene3d>
            <a:camera prst="orthographicFront"/>
            <a:lightRig rig="threePt" dir="t"/>
          </a:scene3d>
          <a:sp3d>
            <a:bevelT w="165100" prst="coolSlant"/>
          </a:sp3d>
        </p:spPr>
        <p:txBody>
          <a:bodyPr/>
          <a:lstStyle/>
          <a:p>
            <a:pPr algn="ctr"/>
            <a:fld id="{0B555D82-D20F-4DB7-B3E9-7B7EAC2F87A9}" type="slidenum">
              <a:rPr lang="en-US" sz="1800" b="1" smtClean="0">
                <a:solidFill>
                  <a:schemeClr val="tx1"/>
                </a:solidFill>
              </a:rPr>
              <a:pPr algn="ctr"/>
              <a:t>63</a:t>
            </a:fld>
            <a:endParaRPr lang="en-US" sz="1400" b="1" dirty="0">
              <a:solidFill>
                <a:schemeClr val="tx1"/>
              </a:solidFill>
            </a:endParaRPr>
          </a:p>
        </p:txBody>
      </p:sp>
      <p:sp>
        <p:nvSpPr>
          <p:cNvPr id="12" name="Title 1"/>
          <p:cNvSpPr>
            <a:spLocks noGrp="1"/>
          </p:cNvSpPr>
          <p:nvPr>
            <p:ph type="title"/>
          </p:nvPr>
        </p:nvSpPr>
        <p:spPr>
          <a:xfrm>
            <a:off x="472168" y="947098"/>
            <a:ext cx="11719832" cy="4717102"/>
          </a:xfrm>
        </p:spPr>
        <p:txBody>
          <a:bodyPr>
            <a:normAutofit/>
            <a:scene3d>
              <a:camera prst="orthographicFront"/>
              <a:lightRig rig="threePt" dir="t"/>
            </a:scene3d>
            <a:sp3d extrusionH="57150">
              <a:bevelT w="38100" h="38100" prst="angle"/>
            </a:sp3d>
          </a:bodyPr>
          <a:lstStyle/>
          <a:p>
            <a:pPr>
              <a:lnSpc>
                <a:spcPct val="100000"/>
              </a:lnSpc>
            </a:pPr>
            <a:r>
              <a:rPr lang="en-US" sz="4000" b="1" dirty="0">
                <a:ln>
                  <a:solidFill>
                    <a:srgbClr val="002060"/>
                  </a:solidFill>
                </a:ln>
                <a:solidFill>
                  <a:srgbClr val="0070C0"/>
                </a:solidFill>
                <a:latin typeface="Comic Sans MS" panose="030F0702030302020204" pitchFamily="66" charset="0"/>
              </a:rPr>
              <a:t>Did </a:t>
            </a:r>
            <a:r>
              <a:rPr lang="en-US" sz="4000" b="1" dirty="0">
                <a:ln>
                  <a:solidFill>
                    <a:srgbClr val="002060"/>
                  </a:solidFill>
                </a:ln>
                <a:solidFill>
                  <a:srgbClr val="00FF99"/>
                </a:solidFill>
                <a:latin typeface="Comic Sans MS" panose="030F0702030302020204" pitchFamily="66" charset="0"/>
              </a:rPr>
              <a:t>Yahusha’s</a:t>
            </a:r>
            <a:r>
              <a:rPr lang="en-US" sz="4000" b="1" dirty="0">
                <a:ln>
                  <a:solidFill>
                    <a:srgbClr val="002060"/>
                  </a:solidFill>
                </a:ln>
                <a:solidFill>
                  <a:srgbClr val="0070C0"/>
                </a:solidFill>
                <a:latin typeface="Comic Sans MS" panose="030F0702030302020204" pitchFamily="66" charset="0"/>
              </a:rPr>
              <a:t> Covenant Calendar in 29 CE </a:t>
            </a:r>
            <a:br>
              <a:rPr lang="en-US" b="1" dirty="0">
                <a:ln>
                  <a:solidFill>
                    <a:srgbClr val="002060"/>
                  </a:solidFill>
                </a:ln>
                <a:solidFill>
                  <a:srgbClr val="0070C0"/>
                </a:solidFill>
                <a:latin typeface="Comic Sans MS" panose="030F0702030302020204" pitchFamily="66" charset="0"/>
              </a:rPr>
            </a:br>
            <a:r>
              <a:rPr lang="en-US" sz="3200" b="1" dirty="0">
                <a:ln>
                  <a:solidFill>
                    <a:srgbClr val="002060"/>
                  </a:solidFill>
                </a:ln>
                <a:solidFill>
                  <a:srgbClr val="0070C0"/>
                </a:solidFill>
                <a:latin typeface="Comic Sans MS" panose="030F0702030302020204" pitchFamily="66" charset="0"/>
              </a:rPr>
              <a:t>(</a:t>
            </a:r>
            <a:r>
              <a:rPr lang="en-US" sz="3200" b="1" dirty="0">
                <a:ln>
                  <a:solidFill>
                    <a:srgbClr val="002060"/>
                  </a:solidFill>
                </a:ln>
                <a:solidFill>
                  <a:srgbClr val="7030A0"/>
                </a:solidFill>
                <a:latin typeface="Comic Sans MS" panose="030F0702030302020204" pitchFamily="66" charset="0"/>
              </a:rPr>
              <a:t>for John 7</a:t>
            </a:r>
            <a:r>
              <a:rPr lang="en-US" sz="3200" b="1" dirty="0">
                <a:ln>
                  <a:solidFill>
                    <a:srgbClr val="002060"/>
                  </a:solidFill>
                </a:ln>
                <a:solidFill>
                  <a:srgbClr val="0070C0"/>
                </a:solidFill>
                <a:latin typeface="Comic Sans MS" panose="030F0702030302020204" pitchFamily="66" charset="0"/>
              </a:rPr>
              <a:t>) </a:t>
            </a:r>
            <a:r>
              <a:rPr lang="en-US" sz="4000" b="1" dirty="0">
                <a:ln>
                  <a:solidFill>
                    <a:srgbClr val="002060"/>
                  </a:solidFill>
                </a:ln>
                <a:solidFill>
                  <a:srgbClr val="0070C0"/>
                </a:solidFill>
                <a:latin typeface="Comic Sans MS" panose="030F0702030302020204" pitchFamily="66" charset="0"/>
              </a:rPr>
              <a:t>place His Feast of Trumpets </a:t>
            </a:r>
            <a:br>
              <a:rPr lang="en-US" sz="4000" b="1" dirty="0">
                <a:ln>
                  <a:solidFill>
                    <a:srgbClr val="002060"/>
                  </a:solidFill>
                </a:ln>
                <a:solidFill>
                  <a:srgbClr val="0070C0"/>
                </a:solidFill>
                <a:latin typeface="Comic Sans MS" panose="030F0702030302020204" pitchFamily="66" charset="0"/>
              </a:rPr>
            </a:br>
            <a:r>
              <a:rPr lang="en-US" sz="4000" b="1" u="sng" dirty="0">
                <a:ln>
                  <a:solidFill>
                    <a:srgbClr val="002060"/>
                  </a:solidFill>
                </a:ln>
                <a:solidFill>
                  <a:srgbClr val="FF0000"/>
                </a:solidFill>
                <a:latin typeface="Comic Sans MS" panose="030F0702030302020204" pitchFamily="66" charset="0"/>
              </a:rPr>
              <a:t>on</a:t>
            </a:r>
            <a:r>
              <a:rPr lang="en-US" sz="4000" b="1" dirty="0">
                <a:ln>
                  <a:solidFill>
                    <a:srgbClr val="002060"/>
                  </a:solidFill>
                </a:ln>
                <a:solidFill>
                  <a:srgbClr val="0070C0"/>
                </a:solidFill>
                <a:latin typeface="Comic Sans MS" panose="030F0702030302020204" pitchFamily="66" charset="0"/>
              </a:rPr>
              <a:t> the </a:t>
            </a:r>
            <a:r>
              <a:rPr lang="en-US" sz="4000" b="1" dirty="0">
                <a:ln>
                  <a:solidFill>
                    <a:srgbClr val="002060"/>
                  </a:solidFill>
                </a:ln>
                <a:solidFill>
                  <a:schemeClr val="accent2">
                    <a:lumMod val="50000"/>
                  </a:schemeClr>
                </a:solidFill>
                <a:latin typeface="Comic Sans MS" panose="030F0702030302020204" pitchFamily="66" charset="0"/>
              </a:rPr>
              <a:t>fall </a:t>
            </a:r>
            <a:r>
              <a:rPr lang="en-US" sz="4000" b="1" dirty="0" err="1">
                <a:ln>
                  <a:solidFill>
                    <a:srgbClr val="002060"/>
                  </a:solidFill>
                </a:ln>
                <a:solidFill>
                  <a:schemeClr val="accent2">
                    <a:lumMod val="50000"/>
                  </a:schemeClr>
                </a:solidFill>
                <a:latin typeface="Comic Sans MS" panose="030F0702030302020204" pitchFamily="66" charset="0"/>
              </a:rPr>
              <a:t>tequfah</a:t>
            </a:r>
            <a:r>
              <a:rPr lang="en-US" sz="4000" b="1" dirty="0">
                <a:ln>
                  <a:solidFill>
                    <a:srgbClr val="002060"/>
                  </a:solidFill>
                </a:ln>
                <a:solidFill>
                  <a:schemeClr val="accent2">
                    <a:lumMod val="50000"/>
                  </a:schemeClr>
                </a:solidFill>
                <a:latin typeface="Comic Sans MS" panose="030F0702030302020204" pitchFamily="66" charset="0"/>
              </a:rPr>
              <a:t>,</a:t>
            </a:r>
            <a:r>
              <a:rPr lang="en-US" sz="4000" b="1" dirty="0">
                <a:ln>
                  <a:solidFill>
                    <a:srgbClr val="002060"/>
                  </a:solidFill>
                </a:ln>
                <a:solidFill>
                  <a:srgbClr val="0070C0"/>
                </a:solidFill>
                <a:effectLst>
                  <a:glow rad="190500">
                    <a:schemeClr val="bg1"/>
                  </a:glow>
                </a:effectLst>
                <a:latin typeface="Comic Sans MS" panose="030F0702030302020204" pitchFamily="66" charset="0"/>
              </a:rPr>
              <a:t> as</a:t>
            </a:r>
            <a:br>
              <a:rPr lang="en-US" sz="4000" b="1" dirty="0">
                <a:ln>
                  <a:solidFill>
                    <a:srgbClr val="002060"/>
                  </a:solidFill>
                </a:ln>
                <a:solidFill>
                  <a:srgbClr val="0070C0"/>
                </a:solidFill>
                <a:effectLst>
                  <a:glow rad="190500">
                    <a:schemeClr val="bg1"/>
                  </a:glow>
                </a:effectLst>
                <a:latin typeface="Comic Sans MS" panose="030F0702030302020204" pitchFamily="66" charset="0"/>
              </a:rPr>
            </a:br>
            <a:r>
              <a:rPr lang="en-US" sz="4000" b="1" dirty="0">
                <a:ln>
                  <a:solidFill>
                    <a:srgbClr val="002060"/>
                  </a:solidFill>
                </a:ln>
                <a:solidFill>
                  <a:srgbClr val="0070C0"/>
                </a:solidFill>
                <a:effectLst>
                  <a:glow rad="190500">
                    <a:schemeClr val="bg1"/>
                  </a:glow>
                </a:effectLst>
                <a:latin typeface="Comic Sans MS" panose="030F0702030302020204" pitchFamily="66" charset="0"/>
              </a:rPr>
              <a:t>some suggest?</a:t>
            </a:r>
            <a:r>
              <a:rPr lang="en-US" sz="4000" b="1" dirty="0">
                <a:ln>
                  <a:solidFill>
                    <a:srgbClr val="002060"/>
                  </a:solidFill>
                </a:ln>
                <a:solidFill>
                  <a:schemeClr val="accent2">
                    <a:lumMod val="50000"/>
                  </a:schemeClr>
                </a:solidFill>
                <a:latin typeface="Comic Sans MS" panose="030F0702030302020204" pitchFamily="66" charset="0"/>
              </a:rPr>
              <a:t> </a:t>
            </a:r>
            <a:br>
              <a:rPr lang="en-US" sz="4000" b="1" dirty="0">
                <a:ln>
                  <a:solidFill>
                    <a:srgbClr val="002060"/>
                  </a:solidFill>
                </a:ln>
                <a:solidFill>
                  <a:schemeClr val="accent2">
                    <a:lumMod val="50000"/>
                  </a:schemeClr>
                </a:solidFill>
                <a:latin typeface="Comic Sans MS" panose="030F0702030302020204" pitchFamily="66" charset="0"/>
              </a:rPr>
            </a:br>
            <a:r>
              <a:rPr lang="en-US" sz="3600" b="1" dirty="0">
                <a:ln>
                  <a:solidFill>
                    <a:srgbClr val="002060"/>
                  </a:solidFill>
                </a:ln>
                <a:solidFill>
                  <a:srgbClr val="0070C0"/>
                </a:solidFill>
                <a:latin typeface="Comic Sans MS" panose="030F0702030302020204" pitchFamily="66" charset="0"/>
              </a:rPr>
              <a:t>Or was </a:t>
            </a:r>
            <a:r>
              <a:rPr lang="en-US" sz="3600" b="1" dirty="0">
                <a:ln>
                  <a:solidFill>
                    <a:srgbClr val="002060"/>
                  </a:solidFill>
                </a:ln>
                <a:solidFill>
                  <a:srgbClr val="0070C0"/>
                </a:solidFill>
                <a:effectLst>
                  <a:glow rad="127000">
                    <a:srgbClr val="00FF99"/>
                  </a:glow>
                </a:effectLst>
                <a:latin typeface="Comic Sans MS" panose="030F0702030302020204" pitchFamily="66" charset="0"/>
              </a:rPr>
              <a:t>Covenant Trumpets </a:t>
            </a:r>
            <a:r>
              <a:rPr lang="en-US" sz="3600" b="1" dirty="0">
                <a:ln>
                  <a:solidFill>
                    <a:srgbClr val="002060"/>
                  </a:solidFill>
                </a:ln>
                <a:solidFill>
                  <a:srgbClr val="0070C0"/>
                </a:solidFill>
                <a:latin typeface="Comic Sans MS" panose="030F0702030302020204" pitchFamily="66" charset="0"/>
              </a:rPr>
              <a:t>on the</a:t>
            </a:r>
            <a:r>
              <a:rPr lang="en-US" sz="4800" b="1" dirty="0">
                <a:ln>
                  <a:solidFill>
                    <a:srgbClr val="002060"/>
                  </a:solidFill>
                </a:ln>
                <a:solidFill>
                  <a:srgbClr val="0070C0"/>
                </a:solidFill>
                <a:latin typeface="Comic Sans MS" panose="030F0702030302020204" pitchFamily="66" charset="0"/>
              </a:rPr>
              <a:t> </a:t>
            </a:r>
            <a:br>
              <a:rPr lang="en-US" sz="4800" b="1" dirty="0">
                <a:ln>
                  <a:solidFill>
                    <a:srgbClr val="002060"/>
                  </a:solidFill>
                </a:ln>
                <a:solidFill>
                  <a:srgbClr val="0070C0"/>
                </a:solidFill>
                <a:latin typeface="Comic Sans MS" panose="030F0702030302020204" pitchFamily="66" charset="0"/>
              </a:rPr>
            </a:br>
            <a:r>
              <a:rPr lang="en-US" sz="4800" b="1" dirty="0">
                <a:ln>
                  <a:solidFill>
                    <a:srgbClr val="002060"/>
                  </a:solidFill>
                </a:ln>
                <a:solidFill>
                  <a:srgbClr val="222BDC"/>
                </a:solidFill>
                <a:effectLst>
                  <a:glow rad="127000">
                    <a:srgbClr val="FFFF00"/>
                  </a:glow>
                  <a:outerShdw blurRad="50800" dist="50800" dir="5400000" sx="101000" sy="101000" algn="ctr" rotWithShape="0">
                    <a:srgbClr val="CC00FF"/>
                  </a:outerShdw>
                </a:effectLst>
                <a:latin typeface="Comic Sans MS" panose="030F0702030302020204" pitchFamily="66" charset="0"/>
              </a:rPr>
              <a:t>CYCLE FOLLOWING</a:t>
            </a:r>
            <a:r>
              <a:rPr lang="en-US" sz="4800" b="1" dirty="0">
                <a:ln>
                  <a:solidFill>
                    <a:srgbClr val="002060"/>
                  </a:solidFill>
                </a:ln>
                <a:solidFill>
                  <a:srgbClr val="0070C0"/>
                </a:solidFill>
                <a:effectLst>
                  <a:glow rad="127000">
                    <a:srgbClr val="FFFF00"/>
                  </a:glow>
                </a:effectLst>
                <a:latin typeface="Comic Sans MS" panose="030F0702030302020204" pitchFamily="66" charset="0"/>
              </a:rPr>
              <a:t> </a:t>
            </a:r>
            <a:br>
              <a:rPr lang="en-US" sz="3600" b="1" dirty="0">
                <a:ln>
                  <a:solidFill>
                    <a:srgbClr val="002060"/>
                  </a:solidFill>
                </a:ln>
                <a:solidFill>
                  <a:srgbClr val="0070C0"/>
                </a:solidFill>
                <a:latin typeface="Comic Sans MS" panose="030F0702030302020204" pitchFamily="66" charset="0"/>
              </a:rPr>
            </a:br>
            <a:r>
              <a:rPr lang="en-US" sz="3600" b="1" dirty="0">
                <a:ln>
                  <a:solidFill>
                    <a:srgbClr val="002060"/>
                  </a:solidFill>
                </a:ln>
                <a:solidFill>
                  <a:srgbClr val="0070C0"/>
                </a:solidFill>
                <a:effectLst>
                  <a:glow rad="190500">
                    <a:schemeClr val="bg1"/>
                  </a:glow>
                </a:effectLst>
                <a:latin typeface="Comic Sans MS" panose="030F0702030302020204" pitchFamily="66" charset="0"/>
              </a:rPr>
              <a:t>the </a:t>
            </a:r>
            <a:r>
              <a:rPr lang="en-US" sz="3600" b="1" dirty="0">
                <a:ln>
                  <a:solidFill>
                    <a:srgbClr val="002060"/>
                  </a:solidFill>
                </a:ln>
                <a:solidFill>
                  <a:schemeClr val="accent2">
                    <a:lumMod val="50000"/>
                  </a:schemeClr>
                </a:solidFill>
                <a:effectLst>
                  <a:glow rad="190500">
                    <a:schemeClr val="bg1"/>
                  </a:glow>
                </a:effectLst>
                <a:latin typeface="Comic Sans MS" panose="030F0702030302020204" pitchFamily="66" charset="0"/>
              </a:rPr>
              <a:t>fall Tequfah</a:t>
            </a:r>
            <a:r>
              <a:rPr lang="en-US" sz="3600" b="1" dirty="0">
                <a:ln>
                  <a:solidFill>
                    <a:srgbClr val="002060"/>
                  </a:solidFill>
                </a:ln>
                <a:solidFill>
                  <a:srgbClr val="0070C0"/>
                </a:solidFill>
                <a:effectLst>
                  <a:glow rad="190500">
                    <a:schemeClr val="bg1"/>
                  </a:glow>
                </a:effectLst>
                <a:latin typeface="Comic Sans MS" panose="030F0702030302020204" pitchFamily="66" charset="0"/>
              </a:rPr>
              <a:t>? </a:t>
            </a:r>
            <a:endParaRPr lang="en-CA" b="1" dirty="0">
              <a:solidFill>
                <a:srgbClr val="0070C0"/>
              </a:solidFill>
              <a:effectLst>
                <a:glow rad="190500">
                  <a:schemeClr val="bg1"/>
                </a:glow>
              </a:effectLst>
              <a:latin typeface="Comic Sans MS" panose="030F0702030302020204" pitchFamily="66" charset="0"/>
            </a:endParaRPr>
          </a:p>
        </p:txBody>
      </p:sp>
      <p:sp>
        <p:nvSpPr>
          <p:cNvPr id="2" name="TextBox 1">
            <a:extLst>
              <a:ext uri="{FF2B5EF4-FFF2-40B4-BE49-F238E27FC236}">
                <a16:creationId xmlns:a16="http://schemas.microsoft.com/office/drawing/2014/main" id="{0A22F8D1-9DEE-3A8A-7C7B-A18425D6805E}"/>
              </a:ext>
            </a:extLst>
          </p:cNvPr>
          <p:cNvSpPr txBox="1"/>
          <p:nvPr/>
        </p:nvSpPr>
        <p:spPr>
          <a:xfrm>
            <a:off x="2337377" y="111894"/>
            <a:ext cx="6838949"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dirty="0">
                <a:solidFill>
                  <a:srgbClr val="7030A0"/>
                </a:solidFill>
                <a:effectLst>
                  <a:outerShdw blurRad="60007" dist="310007" dir="7680000" sy="30000" kx="1300200" algn="ctr" rotWithShape="0">
                    <a:prstClr val="black">
                      <a:alpha val="32000"/>
                    </a:prstClr>
                  </a:outerShdw>
                </a:effectLst>
                <a:latin typeface="Edwardian Script ITC" panose="030303020407070D0804" pitchFamily="66" charset="0"/>
              </a:rPr>
              <a:t>Coming up in Part 4:</a:t>
            </a:r>
            <a:endParaRPr lang="en-CA" sz="7200" b="1" dirty="0">
              <a:solidFill>
                <a:srgbClr val="7030A0"/>
              </a:solidFill>
              <a:latin typeface="Edwardian Script ITC" panose="030303020407070D0804" pitchFamily="66" charset="0"/>
            </a:endParaRPr>
          </a:p>
        </p:txBody>
      </p:sp>
      <p:sp>
        <p:nvSpPr>
          <p:cNvPr id="6" name="Rectangle 5">
            <a:extLst>
              <a:ext uri="{FF2B5EF4-FFF2-40B4-BE49-F238E27FC236}">
                <a16:creationId xmlns:a16="http://schemas.microsoft.com/office/drawing/2014/main" id="{09F2FD01-2807-2886-EABD-C52AD067F330}"/>
              </a:ext>
            </a:extLst>
          </p:cNvPr>
          <p:cNvSpPr/>
          <p:nvPr/>
        </p:nvSpPr>
        <p:spPr>
          <a:xfrm>
            <a:off x="4126047" y="6074707"/>
            <a:ext cx="7005123" cy="1148418"/>
          </a:xfrm>
          <a:prstGeom prst="rect">
            <a:avLst/>
          </a:prstGeom>
          <a:noFill/>
        </p:spPr>
        <p:txBody>
          <a:bodyPr wrap="none" lIns="91440" tIns="45720" rIns="91440" bIns="45720">
            <a:prstTxWarp prst="textArchUp">
              <a:avLst/>
            </a:prstTxWarp>
            <a:spAutoFit/>
            <a:scene3d>
              <a:camera prst="orthographicFront"/>
              <a:lightRig rig="soft" dir="t">
                <a:rot lat="0" lon="0" rev="15600000"/>
              </a:lightRig>
            </a:scene3d>
            <a:sp3d extrusionH="57150" prstMaterial="softEdge">
              <a:bevelT w="25400" h="38100" prst="angle"/>
            </a:sp3d>
          </a:bodyPr>
          <a:lstStyle/>
          <a:p>
            <a:pPr algn="ctr"/>
            <a:r>
              <a:rPr lang="en-US" sz="5400" b="1" dirty="0">
                <a:ln>
                  <a:solidFill>
                    <a:sysClr val="windowText" lastClr="000000"/>
                  </a:solidFill>
                </a:ln>
                <a:solidFill>
                  <a:schemeClr val="bg1"/>
                </a:solidFill>
                <a:effectLst>
                  <a:glow rad="228600">
                    <a:schemeClr val="accent1">
                      <a:satMod val="175000"/>
                      <a:alpha val="40000"/>
                    </a:schemeClr>
                  </a:glow>
                  <a:outerShdw blurRad="60007" dist="310007" dir="7680000" sy="30000" kx="1300200" algn="ctr" rotWithShape="0">
                    <a:prstClr val="black">
                      <a:alpha val="32000"/>
                    </a:prstClr>
                  </a:outerShdw>
                </a:effectLst>
                <a:latin typeface="Arial Rounded MT Bold" panose="020F0704030504030204" pitchFamily="34" charset="0"/>
              </a:rPr>
              <a:t>“Come &amp; See!”</a:t>
            </a:r>
            <a:endParaRPr lang="en-US" sz="5400" b="1" cap="none" spc="0" dirty="0">
              <a:ln>
                <a:solidFill>
                  <a:sysClr val="windowText" lastClr="000000"/>
                </a:solidFill>
              </a:ln>
              <a:solidFill>
                <a:schemeClr val="bg1"/>
              </a:solidFill>
              <a:effectLst>
                <a:glow rad="228600">
                  <a:schemeClr val="accent1">
                    <a:satMod val="175000"/>
                    <a:alpha val="40000"/>
                  </a:schemeClr>
                </a:glow>
                <a:outerShdw blurRad="60007" dist="310007" dir="7680000" sy="30000" kx="1300200" algn="ctr" rotWithShape="0">
                  <a:prstClr val="black">
                    <a:alpha val="32000"/>
                  </a:prstClr>
                </a:outerShdw>
              </a:effectLst>
              <a:latin typeface="Arial Rounded MT Bold" panose="020F0704030504030204" pitchFamily="34" charset="0"/>
            </a:endParaRPr>
          </a:p>
        </p:txBody>
      </p:sp>
      <p:sp>
        <p:nvSpPr>
          <p:cNvPr id="3" name="Sun 2">
            <a:extLst>
              <a:ext uri="{FF2B5EF4-FFF2-40B4-BE49-F238E27FC236}">
                <a16:creationId xmlns:a16="http://schemas.microsoft.com/office/drawing/2014/main" id="{48EEBC41-4408-9D0E-7CE5-B4316DE9A34A}"/>
              </a:ext>
            </a:extLst>
          </p:cNvPr>
          <p:cNvSpPr/>
          <p:nvPr/>
        </p:nvSpPr>
        <p:spPr>
          <a:xfrm>
            <a:off x="11607800" y="49369"/>
            <a:ext cx="508000" cy="473193"/>
          </a:xfrm>
          <a:prstGeom prst="sun">
            <a:avLst/>
          </a:prstGeom>
          <a:solidFill>
            <a:srgbClr val="FFFF00"/>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43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par>
                          <p:cTn id="8" fill="hold">
                            <p:stCondLst>
                              <p:cond delay="1750"/>
                            </p:stCondLst>
                            <p:childTnLst>
                              <p:par>
                                <p:cTn id="9" presetID="16" presetClass="entr" presetSubtype="21"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3250"/>
                            </p:stCondLst>
                            <p:childTnLst>
                              <p:par>
                                <p:cTn id="13" presetID="16" presetClass="entr" presetSubtype="21" fill="hold" grpId="0" nodeType="afterEffect">
                                  <p:stCondLst>
                                    <p:cond delay="1000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27130" y="6261100"/>
            <a:ext cx="628786" cy="551517"/>
          </a:xfrm>
          <a:noFill/>
          <a:scene3d>
            <a:camera prst="orthographicFront"/>
            <a:lightRig rig="threePt" dir="t"/>
          </a:scene3d>
          <a:sp3d>
            <a:bevelT w="165100" prst="coolSlant"/>
          </a:sp3d>
        </p:spPr>
        <p:txBody>
          <a:bodyPr/>
          <a:lstStyle/>
          <a:p>
            <a:pPr algn="ctr"/>
            <a:fld id="{0B555D82-D20F-4DB7-B3E9-7B7EAC2F87A9}" type="slidenum">
              <a:rPr lang="en-US" sz="1800" b="1" smtClean="0">
                <a:solidFill>
                  <a:schemeClr val="tx1"/>
                </a:solidFill>
              </a:rPr>
              <a:pPr algn="ctr"/>
              <a:t>64</a:t>
            </a:fld>
            <a:endParaRPr lang="en-US" sz="1400" b="1" dirty="0">
              <a:solidFill>
                <a:schemeClr val="tx1"/>
              </a:solidFill>
            </a:endParaRPr>
          </a:p>
        </p:txBody>
      </p:sp>
      <p:sp>
        <p:nvSpPr>
          <p:cNvPr id="12" name="Title 1"/>
          <p:cNvSpPr>
            <a:spLocks noGrp="1"/>
          </p:cNvSpPr>
          <p:nvPr>
            <p:ph type="title"/>
          </p:nvPr>
        </p:nvSpPr>
        <p:spPr>
          <a:xfrm>
            <a:off x="472168" y="947098"/>
            <a:ext cx="11719832" cy="1679370"/>
          </a:xfrm>
        </p:spPr>
        <p:txBody>
          <a:bodyPr>
            <a:normAutofit fontScale="90000"/>
            <a:scene3d>
              <a:camera prst="orthographicFront"/>
              <a:lightRig rig="threePt" dir="t"/>
            </a:scene3d>
            <a:sp3d extrusionH="57150">
              <a:bevelT w="38100" h="38100" prst="angle"/>
            </a:sp3d>
          </a:bodyPr>
          <a:lstStyle/>
          <a:p>
            <a:pPr>
              <a:lnSpc>
                <a:spcPct val="100000"/>
              </a:lnSpc>
            </a:pPr>
            <a:br>
              <a:rPr lang="en-US" sz="4800" b="1" dirty="0">
                <a:ln>
                  <a:solidFill>
                    <a:srgbClr val="002060"/>
                  </a:solidFill>
                </a:ln>
                <a:solidFill>
                  <a:srgbClr val="0070C0"/>
                </a:solidFill>
                <a:latin typeface="Comic Sans MS" panose="030F0702030302020204" pitchFamily="66" charset="0"/>
              </a:rPr>
            </a:br>
            <a:r>
              <a:rPr lang="en-US" sz="7300" b="1" dirty="0">
                <a:ln>
                  <a:solidFill>
                    <a:srgbClr val="002060"/>
                  </a:solidFill>
                </a:ln>
                <a:solidFill>
                  <a:srgbClr val="222BDC"/>
                </a:solidFill>
                <a:effectLst>
                  <a:glow rad="127000">
                    <a:srgbClr val="FFFF00"/>
                  </a:glow>
                  <a:outerShdw blurRad="50800" dist="50800" dir="5400000" sx="101000" sy="101000" algn="ctr" rotWithShape="0">
                    <a:srgbClr val="CC00FF"/>
                  </a:outerShdw>
                </a:effectLst>
                <a:latin typeface="Comic Sans MS" panose="030F0702030302020204" pitchFamily="66" charset="0"/>
              </a:rPr>
              <a:t>Should we follow in His - </a:t>
            </a:r>
            <a:br>
              <a:rPr lang="en-US" sz="3600" b="1" dirty="0">
                <a:ln>
                  <a:solidFill>
                    <a:srgbClr val="002060"/>
                  </a:solidFill>
                </a:ln>
                <a:solidFill>
                  <a:srgbClr val="0070C0"/>
                </a:solidFill>
                <a:latin typeface="Comic Sans MS" panose="030F0702030302020204" pitchFamily="66" charset="0"/>
              </a:rPr>
            </a:br>
            <a:endParaRPr lang="en-CA" b="1" dirty="0">
              <a:solidFill>
                <a:srgbClr val="0070C0"/>
              </a:solidFill>
              <a:effectLst>
                <a:glow rad="190500">
                  <a:schemeClr val="bg1"/>
                </a:glow>
              </a:effectLst>
              <a:latin typeface="Comic Sans MS" panose="030F0702030302020204" pitchFamily="66" charset="0"/>
            </a:endParaRPr>
          </a:p>
        </p:txBody>
      </p:sp>
      <p:sp>
        <p:nvSpPr>
          <p:cNvPr id="2" name="TextBox 1">
            <a:extLst>
              <a:ext uri="{FF2B5EF4-FFF2-40B4-BE49-F238E27FC236}">
                <a16:creationId xmlns:a16="http://schemas.microsoft.com/office/drawing/2014/main" id="{0A22F8D1-9DEE-3A8A-7C7B-A18425D6805E}"/>
              </a:ext>
            </a:extLst>
          </p:cNvPr>
          <p:cNvSpPr txBox="1"/>
          <p:nvPr/>
        </p:nvSpPr>
        <p:spPr>
          <a:xfrm>
            <a:off x="2337377" y="111894"/>
            <a:ext cx="6838949"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dirty="0">
                <a:solidFill>
                  <a:srgbClr val="7030A0"/>
                </a:solidFill>
                <a:effectLst>
                  <a:outerShdw blurRad="60007" dist="310007" dir="7680000" sy="30000" kx="1300200" algn="ctr" rotWithShape="0">
                    <a:prstClr val="black">
                      <a:alpha val="32000"/>
                    </a:prstClr>
                  </a:outerShdw>
                </a:effectLst>
                <a:latin typeface="Edwardian Script ITC" panose="030303020407070D0804" pitchFamily="66" charset="0"/>
              </a:rPr>
              <a:t>Question for - Part 4:</a:t>
            </a:r>
            <a:endParaRPr lang="en-CA" sz="7200" b="1" dirty="0">
              <a:solidFill>
                <a:srgbClr val="7030A0"/>
              </a:solidFill>
              <a:latin typeface="Edwardian Script ITC" panose="030303020407070D0804" pitchFamily="66" charset="0"/>
            </a:endParaRPr>
          </a:p>
        </p:txBody>
      </p:sp>
      <p:sp>
        <p:nvSpPr>
          <p:cNvPr id="6" name="Rectangle 5">
            <a:extLst>
              <a:ext uri="{FF2B5EF4-FFF2-40B4-BE49-F238E27FC236}">
                <a16:creationId xmlns:a16="http://schemas.microsoft.com/office/drawing/2014/main" id="{09F2FD01-2807-2886-EABD-C52AD067F330}"/>
              </a:ext>
            </a:extLst>
          </p:cNvPr>
          <p:cNvSpPr/>
          <p:nvPr/>
        </p:nvSpPr>
        <p:spPr>
          <a:xfrm>
            <a:off x="4126047" y="6074707"/>
            <a:ext cx="7005123" cy="1148418"/>
          </a:xfrm>
          <a:prstGeom prst="rect">
            <a:avLst/>
          </a:prstGeom>
          <a:noFill/>
        </p:spPr>
        <p:txBody>
          <a:bodyPr wrap="none" lIns="91440" tIns="45720" rIns="91440" bIns="45720">
            <a:prstTxWarp prst="textArchUp">
              <a:avLst/>
            </a:prstTxWarp>
            <a:spAutoFit/>
            <a:scene3d>
              <a:camera prst="orthographicFront"/>
              <a:lightRig rig="soft" dir="t">
                <a:rot lat="0" lon="0" rev="15600000"/>
              </a:lightRig>
            </a:scene3d>
            <a:sp3d extrusionH="57150" prstMaterial="softEdge">
              <a:bevelT w="25400" h="38100" prst="angle"/>
            </a:sp3d>
          </a:bodyPr>
          <a:lstStyle/>
          <a:p>
            <a:pPr algn="ctr"/>
            <a:r>
              <a:rPr lang="en-US" sz="5400" b="1" dirty="0">
                <a:ln>
                  <a:solidFill>
                    <a:sysClr val="windowText" lastClr="000000"/>
                  </a:solidFill>
                </a:ln>
                <a:solidFill>
                  <a:schemeClr val="bg1"/>
                </a:solidFill>
                <a:effectLst>
                  <a:glow rad="228600">
                    <a:schemeClr val="accent1">
                      <a:satMod val="175000"/>
                      <a:alpha val="40000"/>
                    </a:schemeClr>
                  </a:glow>
                  <a:outerShdw blurRad="60007" dist="310007" dir="7680000" sy="30000" kx="1300200" algn="ctr" rotWithShape="0">
                    <a:prstClr val="black">
                      <a:alpha val="32000"/>
                    </a:prstClr>
                  </a:outerShdw>
                </a:effectLst>
                <a:latin typeface="Arial Rounded MT Bold" panose="020F0704030504030204" pitchFamily="34" charset="0"/>
              </a:rPr>
              <a:t>Again ~</a:t>
            </a:r>
            <a:br>
              <a:rPr lang="en-US" sz="5400" b="1" dirty="0">
                <a:ln>
                  <a:solidFill>
                    <a:sysClr val="windowText" lastClr="000000"/>
                  </a:solidFill>
                </a:ln>
                <a:solidFill>
                  <a:schemeClr val="bg1"/>
                </a:solidFill>
                <a:effectLst>
                  <a:glow rad="228600">
                    <a:schemeClr val="accent1">
                      <a:satMod val="175000"/>
                      <a:alpha val="40000"/>
                    </a:schemeClr>
                  </a:glow>
                  <a:outerShdw blurRad="60007" dist="310007" dir="7680000" sy="30000" kx="1300200" algn="ctr" rotWithShape="0">
                    <a:prstClr val="black">
                      <a:alpha val="32000"/>
                    </a:prstClr>
                  </a:outerShdw>
                </a:effectLst>
                <a:latin typeface="Arial Rounded MT Bold" panose="020F0704030504030204" pitchFamily="34" charset="0"/>
              </a:rPr>
            </a:br>
            <a:r>
              <a:rPr lang="en-US" sz="5400" b="1" dirty="0">
                <a:ln>
                  <a:solidFill>
                    <a:sysClr val="windowText" lastClr="000000"/>
                  </a:solidFill>
                </a:ln>
                <a:solidFill>
                  <a:schemeClr val="bg1"/>
                </a:solidFill>
                <a:effectLst>
                  <a:glow rad="228600">
                    <a:schemeClr val="accent1">
                      <a:satMod val="175000"/>
                      <a:alpha val="40000"/>
                    </a:schemeClr>
                  </a:glow>
                  <a:outerShdw blurRad="60007" dist="310007" dir="7680000" sy="30000" kx="1300200" algn="ctr" rotWithShape="0">
                    <a:prstClr val="black">
                      <a:alpha val="32000"/>
                    </a:prstClr>
                  </a:outerShdw>
                </a:effectLst>
                <a:latin typeface="Arial Rounded MT Bold" panose="020F0704030504030204" pitchFamily="34" charset="0"/>
              </a:rPr>
              <a:t>“Come &amp; See!”</a:t>
            </a:r>
            <a:endParaRPr lang="en-US" sz="5400" b="1" cap="none" spc="0" dirty="0">
              <a:ln>
                <a:solidFill>
                  <a:sysClr val="windowText" lastClr="000000"/>
                </a:solidFill>
              </a:ln>
              <a:solidFill>
                <a:schemeClr val="bg1"/>
              </a:solidFill>
              <a:effectLst>
                <a:glow rad="228600">
                  <a:schemeClr val="accent1">
                    <a:satMod val="175000"/>
                    <a:alpha val="40000"/>
                  </a:schemeClr>
                </a:glow>
                <a:outerShdw blurRad="60007" dist="310007" dir="7680000" sy="30000" kx="1300200" algn="ctr" rotWithShape="0">
                  <a:prstClr val="black">
                    <a:alpha val="32000"/>
                  </a:prstClr>
                </a:outerShdw>
              </a:effectLst>
              <a:latin typeface="Arial Rounded MT Bold" panose="020F0704030504030204" pitchFamily="34" charset="0"/>
            </a:endParaRPr>
          </a:p>
        </p:txBody>
      </p:sp>
      <p:sp>
        <p:nvSpPr>
          <p:cNvPr id="5" name="Oval 4">
            <a:extLst>
              <a:ext uri="{FF2B5EF4-FFF2-40B4-BE49-F238E27FC236}">
                <a16:creationId xmlns:a16="http://schemas.microsoft.com/office/drawing/2014/main" id="{9E0B3D0D-0B9D-43F8-B59C-D4545F9369EE}"/>
              </a:ext>
            </a:extLst>
          </p:cNvPr>
          <p:cNvSpPr/>
          <p:nvPr/>
        </p:nvSpPr>
        <p:spPr>
          <a:xfrm>
            <a:off x="1060830" y="2961856"/>
            <a:ext cx="2859932" cy="311285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0" b="1" dirty="0">
                <a:ln>
                  <a:solidFill>
                    <a:srgbClr val="002060"/>
                  </a:solidFill>
                </a:ln>
                <a:solidFill>
                  <a:srgbClr val="222BDC"/>
                </a:solidFill>
                <a:effectLst>
                  <a:glow rad="127000">
                    <a:srgbClr val="FFFF00"/>
                  </a:glow>
                  <a:outerShdw blurRad="50800" dist="50800" dir="5400000" sx="101000" sy="101000" algn="ctr" rotWithShape="0">
                    <a:srgbClr val="CC00FF"/>
                  </a:outerShdw>
                </a:effectLst>
                <a:latin typeface="Comic Sans MS" panose="030F0702030302020204" pitchFamily="66" charset="0"/>
                <a:ea typeface="+mj-ea"/>
                <a:cs typeface="+mj-cs"/>
              </a:rPr>
              <a:t>?</a:t>
            </a:r>
            <a:endParaRPr lang="en-CA" sz="12000" dirty="0"/>
          </a:p>
        </p:txBody>
      </p:sp>
      <p:sp>
        <p:nvSpPr>
          <p:cNvPr id="3" name="Sun 2">
            <a:extLst>
              <a:ext uri="{FF2B5EF4-FFF2-40B4-BE49-F238E27FC236}">
                <a16:creationId xmlns:a16="http://schemas.microsoft.com/office/drawing/2014/main" id="{B5622C49-3DC0-3DE4-F310-633113AEAB7B}"/>
              </a:ext>
            </a:extLst>
          </p:cNvPr>
          <p:cNvSpPr/>
          <p:nvPr/>
        </p:nvSpPr>
        <p:spPr>
          <a:xfrm>
            <a:off x="11607800" y="49369"/>
            <a:ext cx="508000" cy="473193"/>
          </a:xfrm>
          <a:prstGeom prst="sun">
            <a:avLst/>
          </a:prstGeom>
          <a:solidFill>
            <a:srgbClr val="FFFF00"/>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9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par>
                          <p:cTn id="8" fill="hold">
                            <p:stCondLst>
                              <p:cond delay="1750"/>
                            </p:stCondLst>
                            <p:childTnLst>
                              <p:par>
                                <p:cTn id="9" presetID="22" presetClass="entr" presetSubtype="8"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2000"/>
                                        <p:tgtEl>
                                          <p:spTgt spid="12"/>
                                        </p:tgtEl>
                                      </p:cBhvr>
                                    </p:animEffect>
                                  </p:childTnLst>
                                </p:cTn>
                              </p:par>
                            </p:childTnLst>
                          </p:cTn>
                        </p:par>
                        <p:par>
                          <p:cTn id="12" fill="hold">
                            <p:stCondLst>
                              <p:cond delay="4250"/>
                            </p:stCondLst>
                            <p:childTnLst>
                              <p:par>
                                <p:cTn id="13" presetID="42" presetClass="entr" presetSubtype="0" fill="hold" grpId="0" nodeType="afterEffect">
                                  <p:stCondLst>
                                    <p:cond delay="7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6000"/>
                            </p:stCondLst>
                            <p:childTnLst>
                              <p:par>
                                <p:cTn id="19" presetID="44" presetClass="path" presetSubtype="0" accel="50000" decel="50000" fill="hold" grpId="1" nodeType="afterEffect">
                                  <p:stCondLst>
                                    <p:cond delay="750"/>
                                  </p:stCondLst>
                                  <p:childTnLst>
                                    <p:animMotion origin="layout" path="M 0.02877 -0.07871 L 0.14192 -0.24375 C 0.16536 -0.28172 0.20065 -0.30024 0.23789 -0.30024 C 0.28008 -0.30024 0.3138 -0.28172 0.33711 -0.24375 L 0.45078 -0.07871 " pathEditMode="relative" rAng="0" ptsTypes="AAAAA">
                                      <p:cBhvr>
                                        <p:cTn id="20" dur="2000" fill="hold"/>
                                        <p:tgtEl>
                                          <p:spTgt spid="5"/>
                                        </p:tgtEl>
                                        <p:attrNameLst>
                                          <p:attrName>ppt_x</p:attrName>
                                          <p:attrName>ppt_y</p:attrName>
                                        </p:attrNameLst>
                                      </p:cBhvr>
                                      <p:rCtr x="21094" y="-11088"/>
                                    </p:animMotion>
                                  </p:childTnLst>
                                </p:cTn>
                              </p:par>
                            </p:childTnLst>
                          </p:cTn>
                        </p:par>
                        <p:par>
                          <p:cTn id="21" fill="hold">
                            <p:stCondLst>
                              <p:cond delay="8750"/>
                            </p:stCondLst>
                            <p:childTnLst>
                              <p:par>
                                <p:cTn id="22" presetID="16" presetClass="entr" presetSubtype="21" fill="hold" grpId="0" nodeType="afterEffect">
                                  <p:stCondLst>
                                    <p:cond delay="75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6" grpId="0"/>
      <p:bldP spid="5" grpId="0"/>
      <p:bldP spid="5" grpId="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0" y="49100"/>
            <a:ext cx="9563070" cy="940941"/>
          </a:xfrm>
          <a:prstGeom prst="rect">
            <a:avLst/>
          </a:prstGeo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en-US" b="1" dirty="0">
                <a:ln w="11430">
                  <a:solidFill>
                    <a:srgbClr val="002060"/>
                  </a:solidFill>
                </a:ln>
                <a:solidFill>
                  <a:schemeClr val="accent2">
                    <a:lumMod val="50000"/>
                  </a:schemeClr>
                </a:solidFill>
                <a:effectLst>
                  <a:outerShdw blurRad="60007" dist="310007" dir="7680000" sy="30000" kx="1300200" algn="ctr" rotWithShape="0">
                    <a:prstClr val="black">
                      <a:alpha val="32000"/>
                    </a:prstClr>
                  </a:outerShdw>
                </a:effectLst>
                <a:latin typeface="Comic Sans MS" pitchFamily="66" charset="0"/>
              </a:rPr>
              <a:t>P</a:t>
            </a:r>
            <a:r>
              <a:rPr kumimoji="0" lang="en-US" b="1" i="0" u="none" strike="noStrike" kern="1200" cap="none" spc="0" normalizeH="0" baseline="0" noProof="0" dirty="0">
                <a:ln w="11430">
                  <a:solidFill>
                    <a:srgbClr val="002060"/>
                  </a:solidFill>
                </a:ln>
                <a:solidFill>
                  <a:schemeClr val="accent2">
                    <a:lumMod val="50000"/>
                  </a:schemeClr>
                </a:solidFill>
                <a:effectLst>
                  <a:outerShdw blurRad="60007" dist="310007" dir="7680000" sy="30000" kx="1300200" algn="ctr" rotWithShape="0">
                    <a:prstClr val="black">
                      <a:alpha val="32000"/>
                    </a:prstClr>
                  </a:outerShdw>
                </a:effectLst>
                <a:uLnTx/>
                <a:uFillTx/>
                <a:latin typeface="Comic Sans MS" pitchFamily="66" charset="0"/>
              </a:rPr>
              <a:t>lease send any questions to: </a:t>
            </a:r>
            <a:br>
              <a:rPr kumimoji="0" lang="en-US" sz="3600" b="1" i="0" u="none" strike="noStrike" kern="1200" cap="none" spc="0" normalizeH="0" baseline="0" noProof="0" dirty="0">
                <a:ln w="11430">
                  <a:solidFill>
                    <a:srgbClr val="002060"/>
                  </a:solidFill>
                </a:ln>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60007" dist="310007" dir="7680000" sy="30000" kx="1300200" algn="ctr" rotWithShape="0">
                    <a:prstClr val="black">
                      <a:alpha val="32000"/>
                    </a:prstClr>
                  </a:outerShdw>
                </a:effectLst>
                <a:uLnTx/>
                <a:uFillTx/>
                <a:latin typeface="Comic Sans MS" pitchFamily="66" charset="0"/>
                <a:ea typeface="+mj-ea"/>
                <a:cs typeface="+mj-cs"/>
              </a:rPr>
            </a:br>
            <a:endParaRPr kumimoji="0" lang="en-US" sz="3600" b="1" i="0" u="none" strike="noStrike" kern="1200" cap="none" spc="0" normalizeH="0" baseline="0" noProof="0" dirty="0">
              <a:ln w="11430">
                <a:solidFill>
                  <a:srgbClr val="002060"/>
                </a:solidFill>
              </a:ln>
              <a:solidFill>
                <a:srgbClr val="4472C4">
                  <a:lumMod val="75000"/>
                </a:srgbClr>
              </a:solidFill>
              <a:effectLst>
                <a:outerShdw blurRad="60007" dist="310007" dir="7680000" sy="30000" kx="1300200" algn="ctr" rotWithShape="0">
                  <a:prstClr val="black">
                    <a:alpha val="32000"/>
                  </a:prstClr>
                </a:outerShdw>
              </a:effectLst>
              <a:uLnTx/>
              <a:uFillTx/>
              <a:latin typeface="Segoe Print" pitchFamily="2" charset="0"/>
              <a:ea typeface="+mj-ea"/>
              <a:cs typeface="+mj-cs"/>
            </a:endParaRPr>
          </a:p>
        </p:txBody>
      </p:sp>
      <p:sp>
        <p:nvSpPr>
          <p:cNvPr id="6" name="Rounded Rectangle 5"/>
          <p:cNvSpPr/>
          <p:nvPr/>
        </p:nvSpPr>
        <p:spPr>
          <a:xfrm>
            <a:off x="262146" y="2846230"/>
            <a:ext cx="5678160" cy="715089"/>
          </a:xfrm>
          <a:prstGeom prst="roundRect">
            <a:avLst/>
          </a:prstGeom>
          <a:solidFill>
            <a:schemeClr val="accent4">
              <a:lumMod val="20000"/>
              <a:lumOff val="80000"/>
            </a:schemeClr>
          </a:solidFill>
          <a:ln w="76200">
            <a:solidFill>
              <a:schemeClr val="tx1">
                <a:lumMod val="85000"/>
                <a:lumOff val="15000"/>
              </a:schemeClr>
            </a:solidFill>
          </a:ln>
          <a:scene3d>
            <a:camera prst="orthographicFront"/>
            <a:lightRig rig="flat" dir="tl">
              <a:rot lat="0" lon="0" rev="6600000"/>
            </a:lightRig>
          </a:scene3d>
          <a:sp3d>
            <a:bevelT w="165100" prst="coolSlant"/>
          </a:sp3d>
        </p:spPr>
        <p:txBody>
          <a:bodyPr wrap="square" lIns="91440" tIns="45720" rIns="91440" bIns="45720">
            <a:spAutoFit/>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solidFill>
                    <a:srgbClr val="002060"/>
                  </a:solidFill>
                </a:ln>
                <a:solidFill>
                  <a:prstClr val="black"/>
                </a:solidFill>
                <a:effectLst/>
                <a:uLnTx/>
                <a:uFillTx/>
                <a:latin typeface="Segoe Print" pitchFamily="2" charset="0"/>
                <a:ea typeface="+mn-ea"/>
                <a:cs typeface="+mn-cs"/>
                <a:hlinkClick r:id="rId3"/>
              </a:rPr>
              <a:t>questions</a:t>
            </a:r>
            <a:r>
              <a:rPr kumimoji="0" lang="en-US" sz="2600" b="1" i="0" u="none" strike="noStrike" kern="1200" cap="none" spc="0" normalizeH="0" baseline="0" noProof="0" dirty="0">
                <a:ln>
                  <a:solidFill>
                    <a:srgbClr val="002060"/>
                  </a:solidFill>
                </a:ln>
                <a:solidFill>
                  <a:srgbClr val="0037A4"/>
                </a:solidFill>
                <a:effectLst/>
                <a:uLnTx/>
                <a:uFillTx/>
                <a:latin typeface="Segoe Print" pitchFamily="2" charset="0"/>
                <a:ea typeface="+mn-ea"/>
                <a:cs typeface="+mn-cs"/>
                <a:hlinkClick r:id="rId3"/>
              </a:rPr>
              <a:t>@studythecalendar.co</a:t>
            </a:r>
            <a:r>
              <a:rPr kumimoji="0" lang="en-US" sz="2600" b="1" i="0" u="none" strike="noStrike" kern="1200" cap="none" spc="0" normalizeH="0" baseline="0" noProof="0" dirty="0">
                <a:ln>
                  <a:solidFill>
                    <a:srgbClr val="002060"/>
                  </a:solidFill>
                </a:ln>
                <a:solidFill>
                  <a:prstClr val="black"/>
                </a:solidFill>
                <a:effectLst/>
                <a:uLnTx/>
                <a:uFillTx/>
                <a:latin typeface="Segoe Print" pitchFamily="2" charset="0"/>
                <a:ea typeface="+mn-ea"/>
                <a:cs typeface="+mn-cs"/>
                <a:hlinkClick r:id="rId3"/>
              </a:rPr>
              <a:t>m</a:t>
            </a:r>
            <a:r>
              <a:rPr kumimoji="0" lang="en-US" sz="3600" b="1" i="0" u="none" strike="noStrike" kern="1200" cap="none" spc="0" normalizeH="0" baseline="0" noProof="0" dirty="0">
                <a:ln w="11430">
                  <a:solidFill>
                    <a:srgbClr val="0070C0"/>
                  </a:solidFill>
                </a:ln>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glow rad="228600">
                    <a:srgbClr val="4472C4">
                      <a:satMod val="175000"/>
                      <a:alpha val="40000"/>
                    </a:srgbClr>
                  </a:glow>
                  <a:outerShdw blurRad="50800" dist="39000" dir="5460000" algn="tl">
                    <a:srgbClr val="000000">
                      <a:alpha val="38000"/>
                    </a:srgbClr>
                  </a:outerShdw>
                </a:effectLst>
                <a:uLnTx/>
                <a:uFillTx/>
                <a:latin typeface="Segoe Print" pitchFamily="2" charset="0"/>
                <a:ea typeface="+mn-ea"/>
                <a:cs typeface="+mn-cs"/>
              </a:rPr>
              <a:t> </a:t>
            </a:r>
            <a:r>
              <a:rPr kumimoji="0" lang="en-US" sz="2400" b="1" i="0" u="none" strike="noStrike" kern="1200" cap="none" spc="0" normalizeH="0" baseline="0" noProof="0" dirty="0">
                <a:ln w="11430">
                  <a:solidFill>
                    <a:srgbClr val="0070C0"/>
                  </a:solidFill>
                </a:ln>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Segoe Print" pitchFamily="2" charset="0"/>
                <a:ea typeface="+mn-ea"/>
                <a:cs typeface="+mn-cs"/>
              </a:rPr>
              <a:t>  </a:t>
            </a:r>
            <a:endParaRPr kumimoji="0" lang="en-US" sz="2400" b="1" i="0" u="none" strike="noStrike" kern="1200" cap="none" spc="0" normalizeH="0" baseline="0" noProof="0" dirty="0">
              <a:ln w="11430">
                <a:solidFill>
                  <a:srgbClr val="0070C0"/>
                </a:solidFill>
              </a:ln>
              <a:solidFill>
                <a:srgbClr val="00B0F0"/>
              </a:solidFill>
              <a:effectLst>
                <a:outerShdw blurRad="50800" dist="39000" dir="5460000" algn="tl">
                  <a:srgbClr val="000000">
                    <a:alpha val="38000"/>
                  </a:srgbClr>
                </a:outerShdw>
              </a:effectLst>
              <a:uLnTx/>
              <a:uFillTx/>
              <a:latin typeface="Segoe Print" pitchFamily="2" charset="0"/>
              <a:ea typeface="+mn-ea"/>
              <a:cs typeface="+mn-cs"/>
            </a:endParaRPr>
          </a:p>
        </p:txBody>
      </p:sp>
      <p:sp>
        <p:nvSpPr>
          <p:cNvPr id="7" name="Rectangle 6">
            <a:extLst>
              <a:ext uri="{FF2B5EF4-FFF2-40B4-BE49-F238E27FC236}">
                <a16:creationId xmlns:a16="http://schemas.microsoft.com/office/drawing/2014/main" id="{6E5B756E-593C-4F32-9DC5-0C146D70C07C}"/>
              </a:ext>
            </a:extLst>
          </p:cNvPr>
          <p:cNvSpPr/>
          <p:nvPr/>
        </p:nvSpPr>
        <p:spPr>
          <a:xfrm rot="21127155">
            <a:off x="7891584" y="5552967"/>
            <a:ext cx="3380491" cy="160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rgbClr val="5B9BD5">
                      <a:satMod val="175000"/>
                      <a:alpha val="40000"/>
                    </a:srgbClr>
                  </a:glow>
                  <a:outerShdw blurRad="60007" dist="310007" dir="7680000" sy="30000" kx="1300200" algn="ctr" rotWithShape="0">
                    <a:prstClr val="black">
                      <a:alpha val="32000"/>
                    </a:prstClr>
                  </a:outerShdw>
                </a:effectLst>
                <a:uLnTx/>
                <a:uFillTx/>
                <a:latin typeface="MV Boli" panose="02000500030200090000" pitchFamily="2" charset="0"/>
                <a:ea typeface="+mn-ea"/>
                <a:cs typeface="MV Boli" panose="02000500030200090000" pitchFamily="2" charset="0"/>
              </a:rPr>
              <a:t>Shalom! </a:t>
            </a:r>
            <a:endParaRPr kumimoji="0" lang="en-CA" sz="8000" b="0" i="0" u="none" strike="noStrike" kern="1200" cap="none" spc="0" normalizeH="0" baseline="0" noProof="0" dirty="0">
              <a:ln>
                <a:noFill/>
              </a:ln>
              <a:solidFill>
                <a:prstClr val="white"/>
              </a:solidFill>
              <a:effectLst>
                <a:glow rad="228600">
                  <a:srgbClr val="5B9BD5">
                    <a:satMod val="175000"/>
                    <a:alpha val="40000"/>
                  </a:srgbClr>
                </a:glow>
                <a:outerShdw blurRad="60007" dist="310007" dir="7680000" sy="30000" kx="1300200" algn="ctr" rotWithShape="0">
                  <a:prstClr val="black">
                    <a:alpha val="32000"/>
                  </a:prstClr>
                </a:outerShdw>
              </a:effectLst>
              <a:uLnTx/>
              <a:uFillTx/>
              <a:latin typeface="Calibri" panose="020F0502020204030204"/>
              <a:ea typeface="+mn-ea"/>
            </a:endParaRPr>
          </a:p>
        </p:txBody>
      </p:sp>
      <p:sp>
        <p:nvSpPr>
          <p:cNvPr id="8" name="Rectangle 7"/>
          <p:cNvSpPr/>
          <p:nvPr/>
        </p:nvSpPr>
        <p:spPr>
          <a:xfrm>
            <a:off x="-101600" y="3952915"/>
            <a:ext cx="5664821" cy="2308324"/>
          </a:xfrm>
          <a:prstGeom prst="rect">
            <a:avLst/>
          </a:prstGeom>
          <a:noFill/>
        </p:spPr>
        <p:txBody>
          <a:bodyPr wrap="square" lIns="91440" tIns="45720" rIns="91440" bIns="45720">
            <a:spAutoFit/>
            <a:scene3d>
              <a:camera prst="isometricOffAxis1Righ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1430"/>
                <a:solidFill>
                  <a:schemeClr val="accent5">
                    <a:lumMod val="50000"/>
                  </a:schemeClr>
                </a:solidFill>
                <a:effectLst>
                  <a:glow rad="736600">
                    <a:schemeClr val="bg1"/>
                  </a:glow>
                  <a:outerShdw blurRad="50800" dist="39000" dir="5460000" algn="tl">
                    <a:srgbClr val="000000">
                      <a:alpha val="38000"/>
                    </a:srgbClr>
                  </a:outerShdw>
                </a:effectLst>
                <a:uLnTx/>
                <a:uFillTx/>
                <a:latin typeface="Edwardian Script ITC" pitchFamily="66" charset="0"/>
                <a:ea typeface="+mn-ea"/>
                <a:cs typeface="+mn-cs"/>
              </a:rPr>
              <a:t>Thank-you for being with us today!</a:t>
            </a:r>
          </a:p>
        </p:txBody>
      </p:sp>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464174" y="5349190"/>
            <a:ext cx="1326255" cy="1327774"/>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 name="Picture 2" descr="C:\Users\Rae\Desktop\Grammar Art\email mouse best.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581461" y="1704246"/>
            <a:ext cx="1155637" cy="836682"/>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737098" y="980695"/>
            <a:ext cx="5073637" cy="1703127"/>
          </a:xfrm>
          <a:prstGeom prst="rect">
            <a:avLst/>
          </a:prstGeo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4000" b="1" i="0" u="none" strike="noStrike" kern="1200" cap="none" spc="0" normalizeH="0" baseline="0" noProof="0" dirty="0">
                <a:ln w="11430">
                  <a:solidFill>
                    <a:srgbClr val="002060"/>
                  </a:solidFill>
                </a:ln>
                <a:solidFill>
                  <a:srgbClr val="4472C4">
                    <a:lumMod val="75000"/>
                  </a:srgbClr>
                </a:solidFill>
                <a:effectLst>
                  <a:glow rad="228600">
                    <a:schemeClr val="accent1">
                      <a:lumMod val="60000"/>
                      <a:lumOff val="40000"/>
                      <a:alpha val="40000"/>
                    </a:schemeClr>
                  </a:glow>
                  <a:outerShdw blurRad="50800" dist="39000" dir="5460000" algn="tl">
                    <a:srgbClr val="000000">
                      <a:alpha val="38000"/>
                    </a:srgbClr>
                  </a:outerShdw>
                </a:effectLst>
                <a:uLnTx/>
                <a:uFillTx/>
                <a:latin typeface="Segoe Print" pitchFamily="2" charset="0"/>
                <a:ea typeface="+mj-ea"/>
                <a:cs typeface="+mj-cs"/>
              </a:rPr>
              <a:t>Timothy</a:t>
            </a:r>
            <a:r>
              <a:rPr kumimoji="0" lang="en-US" sz="3200" b="1" i="0" u="none" strike="noStrike" kern="1200" cap="none" spc="0" normalizeH="0" baseline="0" noProof="0" dirty="0">
                <a:ln w="11430">
                  <a:solidFill>
                    <a:srgbClr val="002060"/>
                  </a:solidFill>
                </a:ln>
                <a:solidFill>
                  <a:srgbClr val="4472C4">
                    <a:lumMod val="75000"/>
                  </a:srgbClr>
                </a:solidFill>
                <a:effectLst>
                  <a:glow rad="228600">
                    <a:schemeClr val="accent1">
                      <a:lumMod val="60000"/>
                      <a:lumOff val="40000"/>
                      <a:alpha val="40000"/>
                    </a:schemeClr>
                  </a:glow>
                  <a:outerShdw blurRad="50800" dist="39000" dir="5460000" algn="tl">
                    <a:srgbClr val="000000">
                      <a:alpha val="38000"/>
                    </a:srgbClr>
                  </a:outerShdw>
                </a:effectLst>
                <a:uLnTx/>
                <a:uFillTx/>
                <a:latin typeface="Segoe Print" pitchFamily="2" charset="0"/>
                <a:ea typeface="+mj-ea"/>
                <a:cs typeface="+mj-cs"/>
              </a:rPr>
              <a:t> </a:t>
            </a:r>
            <a:r>
              <a:rPr kumimoji="0" lang="en-US" sz="4000" b="1" i="0" u="none" strike="noStrike" kern="1200" cap="none" spc="0" normalizeH="0" baseline="0" noProof="0" dirty="0" err="1">
                <a:ln w="11430">
                  <a:solidFill>
                    <a:srgbClr val="002060"/>
                  </a:solidFill>
                </a:ln>
                <a:solidFill>
                  <a:srgbClr val="4472C4">
                    <a:lumMod val="75000"/>
                  </a:srgbClr>
                </a:solidFill>
                <a:effectLst>
                  <a:glow rad="228600">
                    <a:schemeClr val="accent1">
                      <a:lumMod val="60000"/>
                      <a:lumOff val="40000"/>
                      <a:alpha val="40000"/>
                    </a:schemeClr>
                  </a:glow>
                  <a:outerShdw blurRad="50800" dist="39000" dir="5460000" algn="tl">
                    <a:srgbClr val="000000">
                      <a:alpha val="38000"/>
                    </a:srgbClr>
                  </a:outerShdw>
                </a:effectLst>
                <a:uLnTx/>
                <a:uFillTx/>
                <a:latin typeface="Segoe Print" pitchFamily="2" charset="0"/>
                <a:ea typeface="+mj-ea"/>
                <a:cs typeface="+mj-cs"/>
              </a:rPr>
              <a:t>Astleford</a:t>
            </a:r>
            <a:r>
              <a:rPr kumimoji="0" lang="en-US" sz="4000" b="1" i="0" u="none" strike="noStrike" kern="1200" cap="none" spc="0" normalizeH="0" baseline="0" noProof="0" dirty="0">
                <a:ln w="11430">
                  <a:solidFill>
                    <a:srgbClr val="002060"/>
                  </a:solidFill>
                </a:ln>
                <a:solidFill>
                  <a:srgbClr val="4472C4">
                    <a:lumMod val="75000"/>
                  </a:srgbClr>
                </a:solidFill>
                <a:effectLst>
                  <a:glow rad="228600">
                    <a:schemeClr val="accent1">
                      <a:lumMod val="60000"/>
                      <a:lumOff val="40000"/>
                      <a:alpha val="40000"/>
                    </a:schemeClr>
                  </a:glow>
                  <a:outerShdw blurRad="50800" dist="39000" dir="5460000" algn="tl">
                    <a:srgbClr val="000000">
                      <a:alpha val="38000"/>
                    </a:srgbClr>
                  </a:outerShdw>
                </a:effectLst>
                <a:uLnTx/>
                <a:uFillTx/>
                <a:latin typeface="Segoe Print" pitchFamily="2" charset="0"/>
                <a:ea typeface="+mj-ea"/>
                <a:cs typeface="+mj-cs"/>
              </a:rPr>
              <a:t> &amp;</a:t>
            </a:r>
            <a:br>
              <a:rPr kumimoji="0" lang="en-US" sz="4000" b="1" i="0" u="none" strike="noStrike" kern="1200" cap="none" spc="0" normalizeH="0" baseline="0" noProof="0" dirty="0">
                <a:ln w="11430">
                  <a:solidFill>
                    <a:srgbClr val="002060"/>
                  </a:solidFill>
                </a:ln>
                <a:solidFill>
                  <a:srgbClr val="4472C4">
                    <a:lumMod val="75000"/>
                  </a:srgbClr>
                </a:solidFill>
                <a:effectLst>
                  <a:glow rad="228600">
                    <a:schemeClr val="accent1">
                      <a:lumMod val="60000"/>
                      <a:lumOff val="40000"/>
                      <a:alpha val="40000"/>
                    </a:schemeClr>
                  </a:glow>
                  <a:outerShdw blurRad="50800" dist="39000" dir="5460000" algn="tl">
                    <a:srgbClr val="000000">
                      <a:alpha val="38000"/>
                    </a:srgbClr>
                  </a:outerShdw>
                </a:effectLst>
                <a:uLnTx/>
                <a:uFillTx/>
                <a:latin typeface="Segoe Print" pitchFamily="2" charset="0"/>
                <a:ea typeface="+mj-ea"/>
                <a:cs typeface="+mj-cs"/>
              </a:rPr>
            </a:br>
            <a:r>
              <a:rPr kumimoji="0" lang="en-US" sz="4000" b="1" i="0" u="none" strike="noStrike" kern="1200" cap="none" spc="0" normalizeH="0" baseline="0" noProof="0" dirty="0">
                <a:ln w="11430">
                  <a:solidFill>
                    <a:srgbClr val="002060"/>
                  </a:solidFill>
                </a:ln>
                <a:solidFill>
                  <a:srgbClr val="4472C4">
                    <a:lumMod val="75000"/>
                  </a:srgbClr>
                </a:solidFill>
                <a:effectLst>
                  <a:glow rad="228600">
                    <a:schemeClr val="accent1">
                      <a:lumMod val="60000"/>
                      <a:lumOff val="40000"/>
                      <a:alpha val="40000"/>
                    </a:schemeClr>
                  </a:glow>
                  <a:outerShdw blurRad="50800" dist="39000" dir="5460000" algn="tl">
                    <a:srgbClr val="000000">
                      <a:alpha val="38000"/>
                    </a:srgbClr>
                  </a:outerShdw>
                </a:effectLst>
                <a:uLnTx/>
                <a:uFillTx/>
                <a:latin typeface="Segoe Print" pitchFamily="2" charset="0"/>
                <a:ea typeface="+mj-ea"/>
                <a:cs typeface="+mj-cs"/>
              </a:rPr>
              <a:t>Charlene </a:t>
            </a:r>
            <a:r>
              <a:rPr kumimoji="0" lang="en-US" sz="4000" b="1" i="0" u="none" strike="noStrike" kern="1200" cap="none" spc="0" normalizeH="0" baseline="0" noProof="0" dirty="0" err="1">
                <a:ln w="11430">
                  <a:solidFill>
                    <a:srgbClr val="002060"/>
                  </a:solidFill>
                </a:ln>
                <a:solidFill>
                  <a:srgbClr val="4472C4">
                    <a:lumMod val="75000"/>
                  </a:srgbClr>
                </a:solidFill>
                <a:effectLst>
                  <a:glow rad="228600">
                    <a:schemeClr val="accent1">
                      <a:lumMod val="60000"/>
                      <a:lumOff val="40000"/>
                      <a:alpha val="40000"/>
                    </a:schemeClr>
                  </a:glow>
                  <a:outerShdw blurRad="50800" dist="39000" dir="5460000" algn="tl">
                    <a:srgbClr val="000000">
                      <a:alpha val="38000"/>
                    </a:srgbClr>
                  </a:outerShdw>
                </a:effectLst>
                <a:uLnTx/>
                <a:uFillTx/>
                <a:latin typeface="Segoe Print" pitchFamily="2" charset="0"/>
                <a:ea typeface="+mj-ea"/>
                <a:cs typeface="+mj-cs"/>
              </a:rPr>
              <a:t>Fortsch</a:t>
            </a:r>
            <a:r>
              <a:rPr kumimoji="0" lang="en-US" sz="3200" b="1" i="0" u="none" strike="noStrike" kern="1200" cap="none" spc="0" normalizeH="0" baseline="0" noProof="0" dirty="0">
                <a:ln w="11430">
                  <a:solidFill>
                    <a:srgbClr val="002060"/>
                  </a:solidFill>
                </a:ln>
                <a:solidFill>
                  <a:srgbClr val="4472C4">
                    <a:lumMod val="75000"/>
                  </a:srgbClr>
                </a:solidFill>
                <a:effectLst>
                  <a:glow rad="228600">
                    <a:schemeClr val="accent1">
                      <a:lumMod val="60000"/>
                      <a:lumOff val="40000"/>
                      <a:alpha val="40000"/>
                    </a:schemeClr>
                  </a:glow>
                  <a:outerShdw blurRad="50800" dist="39000" dir="5460000" algn="tl">
                    <a:srgbClr val="000000">
                      <a:alpha val="38000"/>
                    </a:srgbClr>
                  </a:outerShdw>
                </a:effectLst>
                <a:uLnTx/>
                <a:uFillTx/>
                <a:latin typeface="Segoe Print" pitchFamily="2" charset="0"/>
                <a:ea typeface="+mj-ea"/>
                <a:cs typeface="+mj-cs"/>
              </a:rPr>
              <a:t> </a:t>
            </a:r>
          </a:p>
        </p:txBody>
      </p:sp>
      <p:sp>
        <p:nvSpPr>
          <p:cNvPr id="12" name="Slide Number Placeholder 1"/>
          <p:cNvSpPr txBox="1">
            <a:spLocks/>
          </p:cNvSpPr>
          <p:nvPr/>
        </p:nvSpPr>
        <p:spPr>
          <a:xfrm>
            <a:off x="9389925" y="64394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555D82-D20F-4DB7-B3E9-7B7EAC2F87A9}" type="slidenum">
              <a:rPr lang="en-US" sz="1600" b="1" smtClean="0">
                <a:solidFill>
                  <a:schemeClr val="tx1">
                    <a:lumMod val="95000"/>
                    <a:lumOff val="5000"/>
                  </a:schemeClr>
                </a:solidFill>
              </a:rPr>
              <a:pPr/>
              <a:t>65</a:t>
            </a:fld>
            <a:endParaRPr lang="en-US" b="1" dirty="0">
              <a:solidFill>
                <a:schemeClr val="tx1">
                  <a:lumMod val="95000"/>
                  <a:lumOff val="5000"/>
                </a:schemeClr>
              </a:solidFill>
            </a:endParaRPr>
          </a:p>
        </p:txBody>
      </p:sp>
      <p:sp>
        <p:nvSpPr>
          <p:cNvPr id="2" name="Sun 1">
            <a:extLst>
              <a:ext uri="{FF2B5EF4-FFF2-40B4-BE49-F238E27FC236}">
                <a16:creationId xmlns:a16="http://schemas.microsoft.com/office/drawing/2014/main" id="{93286320-5549-55D1-F216-50605BAA2ECC}"/>
              </a:ext>
            </a:extLst>
          </p:cNvPr>
          <p:cNvSpPr/>
          <p:nvPr/>
        </p:nvSpPr>
        <p:spPr>
          <a:xfrm>
            <a:off x="11607800" y="49369"/>
            <a:ext cx="508000" cy="473193"/>
          </a:xfrm>
          <a:prstGeom prst="sun">
            <a:avLst/>
          </a:prstGeom>
          <a:solidFill>
            <a:srgbClr val="FFFF00"/>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041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CFEF6685-B784-0A42-E2B2-61B23CE7B92D}"/>
              </a:ext>
            </a:extLst>
          </p:cNvPr>
          <p:cNvGrpSpPr/>
          <p:nvPr/>
        </p:nvGrpSpPr>
        <p:grpSpPr>
          <a:xfrm>
            <a:off x="297670" y="1428006"/>
            <a:ext cx="5797296" cy="1975104"/>
            <a:chOff x="297670" y="1428006"/>
            <a:chExt cx="5797296" cy="1975104"/>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670" y="1428006"/>
              <a:ext cx="5797296" cy="1975104"/>
            </a:xfrm>
            <a:prstGeom prst="rect">
              <a:avLst/>
            </a:prstGeom>
          </p:spPr>
        </p:pic>
        <p:sp>
          <p:nvSpPr>
            <p:cNvPr id="97" name="Rectangle 96">
              <a:extLst>
                <a:ext uri="{FF2B5EF4-FFF2-40B4-BE49-F238E27FC236}">
                  <a16:creationId xmlns:a16="http://schemas.microsoft.com/office/drawing/2014/main" id="{43F6ADB6-DFAA-66DE-566D-4AFA61B2CCF3}"/>
                </a:ext>
              </a:extLst>
            </p:cNvPr>
            <p:cNvSpPr/>
            <p:nvPr/>
          </p:nvSpPr>
          <p:spPr>
            <a:xfrm>
              <a:off x="324101" y="1464582"/>
              <a:ext cx="3657349" cy="190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97895" y="895158"/>
            <a:ext cx="4770365" cy="451454"/>
          </a:xfrm>
        </p:spPr>
      </p:pic>
      <p:sp>
        <p:nvSpPr>
          <p:cNvPr id="4" name="Slide Number Placeholder 3"/>
          <p:cNvSpPr>
            <a:spLocks noGrp="1"/>
          </p:cNvSpPr>
          <p:nvPr>
            <p:ph type="sldNum" sz="quarter" idx="12"/>
          </p:nvPr>
        </p:nvSpPr>
        <p:spPr>
          <a:xfrm>
            <a:off x="9033134" y="6399089"/>
            <a:ext cx="2743200" cy="365125"/>
          </a:xfrm>
        </p:spPr>
        <p:txBody>
          <a:bodyPr/>
          <a:lstStyle/>
          <a:p>
            <a:fld id="{0B555D82-D20F-4DB7-B3E9-7B7EAC2F87A9}" type="slidenum">
              <a:rPr lang="en-US" smtClean="0"/>
              <a:t>7</a:t>
            </a:fld>
            <a:endParaRPr lang="en-US" dirty="0"/>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7670" y="4073523"/>
            <a:ext cx="5797296" cy="1987296"/>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1251" y="4082256"/>
            <a:ext cx="5797296" cy="1932432"/>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99039" y="1429003"/>
            <a:ext cx="5783053" cy="1789703"/>
          </a:xfrm>
          <a:prstGeom prst="rect">
            <a:avLst/>
          </a:prstGeom>
        </p:spPr>
      </p:pic>
      <p:sp>
        <p:nvSpPr>
          <p:cNvPr id="12" name="Rectangle 11"/>
          <p:cNvSpPr/>
          <p:nvPr/>
        </p:nvSpPr>
        <p:spPr>
          <a:xfrm>
            <a:off x="6302534" y="2954725"/>
            <a:ext cx="300037" cy="182880"/>
          </a:xfrm>
          <a:prstGeom prst="rect">
            <a:avLst/>
          </a:prstGeom>
          <a:solidFill>
            <a:srgbClr val="0070C0">
              <a:alpha val="20000"/>
            </a:srgbClr>
          </a:solidFill>
          <a:ln>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3" name="Rectangle 12"/>
          <p:cNvSpPr/>
          <p:nvPr/>
        </p:nvSpPr>
        <p:spPr>
          <a:xfrm>
            <a:off x="8126573" y="2954725"/>
            <a:ext cx="300037" cy="182880"/>
          </a:xfrm>
          <a:prstGeom prst="rect">
            <a:avLst/>
          </a:prstGeom>
          <a:solidFill>
            <a:srgbClr val="0070C0">
              <a:alpha val="20000"/>
            </a:srgbClr>
          </a:solidFill>
          <a:ln>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4" name="Rectangle 13"/>
          <p:cNvSpPr/>
          <p:nvPr/>
        </p:nvSpPr>
        <p:spPr>
          <a:xfrm>
            <a:off x="9872822" y="2958014"/>
            <a:ext cx="300037" cy="182880"/>
          </a:xfrm>
          <a:prstGeom prst="rect">
            <a:avLst/>
          </a:prstGeom>
          <a:solidFill>
            <a:srgbClr val="FF0000">
              <a:alpha val="20000"/>
            </a:srgbClr>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6" name="Rectangle 15"/>
          <p:cNvSpPr/>
          <p:nvPr/>
        </p:nvSpPr>
        <p:spPr>
          <a:xfrm>
            <a:off x="3432178" y="5785600"/>
            <a:ext cx="354329" cy="182880"/>
          </a:xfrm>
          <a:prstGeom prst="rect">
            <a:avLst/>
          </a:prstGeom>
          <a:solidFill>
            <a:srgbClr val="0070C0">
              <a:alpha val="20000"/>
            </a:srgbClr>
          </a:solidFill>
          <a:ln>
            <a:solidFill>
              <a:srgbClr val="0070C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7" name="Rectangle 16"/>
          <p:cNvSpPr/>
          <p:nvPr/>
        </p:nvSpPr>
        <p:spPr>
          <a:xfrm>
            <a:off x="1621635" y="5785600"/>
            <a:ext cx="354329" cy="182880"/>
          </a:xfrm>
          <a:prstGeom prst="rect">
            <a:avLst/>
          </a:prstGeom>
          <a:solidFill>
            <a:srgbClr val="0070C0">
              <a:alpha val="20000"/>
            </a:srgbClr>
          </a:solidFill>
          <a:ln>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5" name="Rectangle 24"/>
          <p:cNvSpPr/>
          <p:nvPr/>
        </p:nvSpPr>
        <p:spPr>
          <a:xfrm>
            <a:off x="4622801" y="2497709"/>
            <a:ext cx="233680" cy="182880"/>
          </a:xfrm>
          <a:prstGeom prst="rect">
            <a:avLst/>
          </a:prstGeom>
          <a:solidFill>
            <a:schemeClr val="accent4">
              <a:alpha val="60000"/>
            </a:schemeClr>
          </a:solidFill>
          <a:ln>
            <a:solidFill>
              <a:schemeClr val="accent4">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6" name="Title 1"/>
          <p:cNvSpPr txBox="1">
            <a:spLocks/>
          </p:cNvSpPr>
          <p:nvPr/>
        </p:nvSpPr>
        <p:spPr>
          <a:xfrm>
            <a:off x="419410" y="234661"/>
            <a:ext cx="11350560" cy="602673"/>
          </a:xfrm>
          <a:prstGeom prst="rect">
            <a:avLst/>
          </a:prstGeom>
          <a:solidFill>
            <a:srgbClr val="FAEBFF"/>
          </a:solidFill>
          <a:ln w="57150">
            <a:solidFill>
              <a:srgbClr val="C00000"/>
            </a:solidFill>
          </a:ln>
          <a:effectLst>
            <a:glow rad="190500">
              <a:srgbClr val="FF0000">
                <a:alpha val="20000"/>
              </a:srgbClr>
            </a:glow>
          </a:effectLst>
          <a:scene3d>
            <a:camera prst="orthographicFront"/>
            <a:lightRig rig="threePt" dir="t"/>
          </a:scene3d>
          <a:sp3d>
            <a:bevelT w="114300" prst="artDeco"/>
          </a:sp3d>
        </p:spPr>
        <p:txBody>
          <a:bodyPr vert="horz" lIns="91440" tIns="45720" rIns="91440" bIns="45720" rtlCol="0" anchor="ctr">
            <a:normAutofit fontScale="75000" lnSpcReduction="2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C00000"/>
                </a:solidFill>
                <a:latin typeface="Comic Sans MS" panose="030F0702030302020204" pitchFamily="66" charset="0"/>
              </a:rPr>
              <a:t>29 CE </a:t>
            </a:r>
            <a:r>
              <a:rPr lang="en-US" b="1" dirty="0">
                <a:solidFill>
                  <a:srgbClr val="C00000"/>
                </a:solidFill>
                <a:effectLst>
                  <a:outerShdw blurRad="38100" dist="38100" dir="2700000" algn="tl">
                    <a:srgbClr val="000000">
                      <a:alpha val="43137"/>
                    </a:srgbClr>
                  </a:outerShdw>
                </a:effectLst>
                <a:latin typeface="Comic Sans MS" panose="030F0702030302020204" pitchFamily="66" charset="0"/>
              </a:rPr>
              <a:t>Lunar Calendar:  </a:t>
            </a:r>
            <a:r>
              <a:rPr lang="en-US" b="1" dirty="0">
                <a:solidFill>
                  <a:srgbClr val="C00000"/>
                </a:solidFill>
                <a:latin typeface="Comic Sans MS" panose="030F0702030302020204" pitchFamily="66" charset="0"/>
              </a:rPr>
              <a:t>Year-start </a:t>
            </a:r>
            <a:r>
              <a:rPr lang="en-US" b="1" u="sng" dirty="0">
                <a:solidFill>
                  <a:schemeClr val="bg2">
                    <a:lumMod val="25000"/>
                  </a:schemeClr>
                </a:solidFill>
                <a:latin typeface="Comic Sans MS" panose="030F0702030302020204" pitchFamily="66" charset="0"/>
              </a:rPr>
              <a:t>AFTER</a:t>
            </a:r>
            <a:r>
              <a:rPr lang="en-US" b="1" dirty="0">
                <a:solidFill>
                  <a:srgbClr val="C00000"/>
                </a:solidFill>
                <a:latin typeface="Comic Sans MS" panose="030F0702030302020204" pitchFamily="66" charset="0"/>
              </a:rPr>
              <a:t> Equinox</a:t>
            </a:r>
          </a:p>
        </p:txBody>
      </p:sp>
      <p:sp>
        <p:nvSpPr>
          <p:cNvPr id="27" name="Rectangle 26"/>
          <p:cNvSpPr/>
          <p:nvPr/>
        </p:nvSpPr>
        <p:spPr>
          <a:xfrm>
            <a:off x="3629529" y="874172"/>
            <a:ext cx="2265940"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a:ln>
                  <a:solidFill>
                    <a:schemeClr val="accent2">
                      <a:lumMod val="50000"/>
                    </a:schemeClr>
                  </a:solidFill>
                </a:ln>
                <a:solidFill>
                  <a:schemeClr val="accent4"/>
                </a:solidFill>
                <a:effectLst/>
              </a:rPr>
              <a:t>Equinox: Mar 22</a:t>
            </a:r>
          </a:p>
        </p:txBody>
      </p:sp>
      <p:sp>
        <p:nvSpPr>
          <p:cNvPr id="28" name="TextBox 27"/>
          <p:cNvSpPr txBox="1"/>
          <p:nvPr/>
        </p:nvSpPr>
        <p:spPr>
          <a:xfrm>
            <a:off x="5986917" y="882491"/>
            <a:ext cx="5783053" cy="584775"/>
          </a:xfrm>
          <a:prstGeom prst="rect">
            <a:avLst/>
          </a:prstGeom>
          <a:noFill/>
        </p:spPr>
        <p:txBody>
          <a:bodyPr wrap="square" rtlCol="0">
            <a:spAutoFit/>
          </a:bodyPr>
          <a:lstStyle/>
          <a:p>
            <a:pPr algn="ctr"/>
            <a:r>
              <a:rPr lang="en-US" sz="1600" b="1" dirty="0">
                <a:solidFill>
                  <a:srgbClr val="002060"/>
                </a:solidFill>
                <a:effectLst>
                  <a:glow rad="177800">
                    <a:schemeClr val="accent4">
                      <a:lumMod val="60000"/>
                      <a:lumOff val="40000"/>
                    </a:schemeClr>
                  </a:glow>
                </a:effectLst>
              </a:rPr>
              <a:t>This calendar follows the Jewish month lengths of 30-29-30 etc.  </a:t>
            </a:r>
            <a:br>
              <a:rPr lang="en-US" sz="1600" b="1" dirty="0">
                <a:solidFill>
                  <a:srgbClr val="002060"/>
                </a:solidFill>
                <a:effectLst>
                  <a:glow rad="177800">
                    <a:schemeClr val="accent4">
                      <a:lumMod val="60000"/>
                      <a:lumOff val="40000"/>
                    </a:schemeClr>
                  </a:glow>
                </a:effectLst>
              </a:rPr>
            </a:br>
            <a:r>
              <a:rPr lang="en-US" sz="1600" b="1" dirty="0">
                <a:solidFill>
                  <a:srgbClr val="C00000"/>
                </a:solidFill>
                <a:effectLst>
                  <a:glow rad="177800">
                    <a:schemeClr val="accent4">
                      <a:lumMod val="60000"/>
                      <a:lumOff val="40000"/>
                    </a:schemeClr>
                  </a:glow>
                </a:effectLst>
              </a:rPr>
              <a:t>Is the full moon on the 14</a:t>
            </a:r>
            <a:r>
              <a:rPr lang="en-US" sz="1600" b="1" baseline="30000" dirty="0">
                <a:solidFill>
                  <a:srgbClr val="C00000"/>
                </a:solidFill>
                <a:effectLst>
                  <a:glow rad="177800">
                    <a:schemeClr val="accent4">
                      <a:lumMod val="60000"/>
                      <a:lumOff val="40000"/>
                    </a:schemeClr>
                  </a:glow>
                </a:effectLst>
              </a:rPr>
              <a:t>th</a:t>
            </a:r>
            <a:r>
              <a:rPr lang="en-US" sz="1600" b="1" dirty="0">
                <a:solidFill>
                  <a:srgbClr val="C00000"/>
                </a:solidFill>
                <a:effectLst>
                  <a:glow rad="177800">
                    <a:schemeClr val="accent4">
                      <a:lumMod val="60000"/>
                      <a:lumOff val="40000"/>
                    </a:schemeClr>
                  </a:glow>
                </a:effectLst>
              </a:rPr>
              <a:t> day of every month?</a:t>
            </a:r>
            <a:endParaRPr lang="en-CA" sz="1600" b="1" dirty="0">
              <a:solidFill>
                <a:srgbClr val="C00000"/>
              </a:solidFill>
              <a:effectLst>
                <a:glow rad="177800">
                  <a:schemeClr val="accent4">
                    <a:lumMod val="60000"/>
                    <a:lumOff val="40000"/>
                  </a:schemeClr>
                </a:glow>
              </a:effectLst>
            </a:endParaRPr>
          </a:p>
        </p:txBody>
      </p:sp>
      <p:sp>
        <p:nvSpPr>
          <p:cNvPr id="30" name="TextBox 29"/>
          <p:cNvSpPr txBox="1"/>
          <p:nvPr/>
        </p:nvSpPr>
        <p:spPr>
          <a:xfrm>
            <a:off x="3998617" y="2847927"/>
            <a:ext cx="1993898" cy="27699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200" dirty="0">
                <a:solidFill>
                  <a:srgbClr val="FF0000"/>
                </a:solidFill>
                <a:latin typeface="Arial Rounded MT Bold" panose="020F0704030504030204" pitchFamily="34" charset="0"/>
              </a:rPr>
              <a:t>Mar 22</a:t>
            </a:r>
            <a:r>
              <a:rPr lang="en-US" sz="1200" baseline="30000" dirty="0">
                <a:solidFill>
                  <a:srgbClr val="FF0000"/>
                </a:solidFill>
                <a:latin typeface="Arial Rounded MT Bold" panose="020F0704030504030204" pitchFamily="34" charset="0"/>
              </a:rPr>
              <a:t>nd  </a:t>
            </a:r>
            <a:r>
              <a:rPr lang="en-US" sz="1200" dirty="0" err="1">
                <a:solidFill>
                  <a:srgbClr val="FF0000"/>
                </a:solidFill>
                <a:latin typeface="Arial Rounded MT Bold" panose="020F0704030504030204" pitchFamily="34" charset="0"/>
              </a:rPr>
              <a:t>Tequfah</a:t>
            </a:r>
            <a:endParaRPr lang="en-CA" sz="1200" dirty="0">
              <a:solidFill>
                <a:srgbClr val="FF0000"/>
              </a:solidFill>
              <a:latin typeface="Arial Rounded MT Bold" panose="020F0704030504030204" pitchFamily="34" charset="0"/>
            </a:endParaRPr>
          </a:p>
        </p:txBody>
      </p:sp>
      <p:sp>
        <p:nvSpPr>
          <p:cNvPr id="31" name="TextBox 30"/>
          <p:cNvSpPr txBox="1"/>
          <p:nvPr/>
        </p:nvSpPr>
        <p:spPr>
          <a:xfrm>
            <a:off x="6172407" y="3166633"/>
            <a:ext cx="1785334" cy="81560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400" dirty="0">
                <a:latin typeface="Arial Rounded MT Bold" panose="020F0704030504030204" pitchFamily="34" charset="0"/>
              </a:rPr>
              <a:t>1</a:t>
            </a:r>
            <a:r>
              <a:rPr lang="en-US" sz="1400" baseline="30000" dirty="0">
                <a:latin typeface="Arial Rounded MT Bold" panose="020F0704030504030204" pitchFamily="34" charset="0"/>
              </a:rPr>
              <a:t>st</a:t>
            </a:r>
            <a:r>
              <a:rPr lang="en-US" sz="1400" dirty="0">
                <a:latin typeface="Arial Rounded MT Bold" panose="020F0704030504030204" pitchFamily="34" charset="0"/>
              </a:rPr>
              <a:t> Nisan 30</a:t>
            </a:r>
            <a:r>
              <a:rPr lang="en-US" sz="1100" dirty="0">
                <a:latin typeface="Arial Rounded MT Bold" panose="020F0704030504030204" pitchFamily="34" charset="0"/>
              </a:rPr>
              <a:t> </a:t>
            </a:r>
            <a:r>
              <a:rPr lang="en-US" sz="1200" dirty="0">
                <a:latin typeface="Arial Rounded MT Bold" panose="020F0704030504030204" pitchFamily="34" charset="0"/>
              </a:rPr>
              <a:t>days </a:t>
            </a:r>
            <a:r>
              <a:rPr lang="en-US" sz="1100" dirty="0">
                <a:solidFill>
                  <a:srgbClr val="0070C0"/>
                </a:solidFill>
                <a:latin typeface="Arial Rounded MT Bold" panose="020F0704030504030204" pitchFamily="34" charset="0"/>
              </a:rPr>
              <a:t>Day 1 ss Apr 4</a:t>
            </a:r>
            <a:br>
              <a:rPr lang="en-US" sz="1100" dirty="0">
                <a:solidFill>
                  <a:srgbClr val="0070C0"/>
                </a:solidFill>
                <a:latin typeface="Arial Rounded MT Bold" panose="020F0704030504030204" pitchFamily="34" charset="0"/>
              </a:rPr>
            </a:br>
            <a:r>
              <a:rPr lang="en-US" sz="1100" dirty="0">
                <a:solidFill>
                  <a:srgbClr val="0070C0"/>
                </a:solidFill>
                <a:latin typeface="Arial Rounded MT Bold" panose="020F0704030504030204" pitchFamily="34" charset="0"/>
              </a:rPr>
              <a:t>Day 14 PO @ ss Apr 17</a:t>
            </a:r>
            <a:br>
              <a:rPr lang="en-US" sz="1100" dirty="0">
                <a:solidFill>
                  <a:srgbClr val="0070C0"/>
                </a:solidFill>
                <a:latin typeface="Arial Rounded MT Bold" panose="020F0704030504030204" pitchFamily="34" charset="0"/>
              </a:rPr>
            </a:br>
            <a:r>
              <a:rPr lang="en-US" sz="1100" dirty="0">
                <a:solidFill>
                  <a:srgbClr val="0070C0"/>
                </a:solidFill>
                <a:latin typeface="Arial Rounded MT Bold" panose="020F0704030504030204" pitchFamily="34" charset="0"/>
              </a:rPr>
              <a:t>Day 30 ss May 3 </a:t>
            </a:r>
            <a:endParaRPr lang="en-CA" sz="1100" dirty="0">
              <a:solidFill>
                <a:srgbClr val="FF0000"/>
              </a:solidFill>
              <a:latin typeface="Arial Rounded MT Bold" panose="020F0704030504030204" pitchFamily="34" charset="0"/>
            </a:endParaRPr>
          </a:p>
        </p:txBody>
      </p:sp>
      <p:sp>
        <p:nvSpPr>
          <p:cNvPr id="32" name="TextBox 31"/>
          <p:cNvSpPr txBox="1"/>
          <p:nvPr/>
        </p:nvSpPr>
        <p:spPr>
          <a:xfrm>
            <a:off x="7993413" y="3168959"/>
            <a:ext cx="1796636" cy="8463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latin typeface="Arial Rounded MT Bold" panose="020F0704030504030204" pitchFamily="34" charset="0"/>
              </a:rPr>
              <a:t>2</a:t>
            </a:r>
            <a:r>
              <a:rPr lang="en-US" sz="1600" b="1" baseline="30000" dirty="0">
                <a:latin typeface="Arial Rounded MT Bold" panose="020F0704030504030204" pitchFamily="34" charset="0"/>
              </a:rPr>
              <a:t>nd</a:t>
            </a:r>
            <a:r>
              <a:rPr lang="en-US" sz="1600" b="1" dirty="0">
                <a:latin typeface="Arial Rounded MT Bold" panose="020F0704030504030204" pitchFamily="34" charset="0"/>
              </a:rPr>
              <a:t> </a:t>
            </a:r>
            <a:r>
              <a:rPr lang="en-US" sz="1400" b="1" dirty="0">
                <a:latin typeface="Arial Rounded MT Bold" panose="020F0704030504030204" pitchFamily="34" charset="0"/>
              </a:rPr>
              <a:t>Iyar</a:t>
            </a:r>
            <a:r>
              <a:rPr lang="en-US" sz="1600" b="1" dirty="0">
                <a:latin typeface="Arial Rounded MT Bold" panose="020F0704030504030204" pitchFamily="34" charset="0"/>
              </a:rPr>
              <a:t> </a:t>
            </a:r>
            <a:r>
              <a:rPr lang="en-US" sz="1400" b="1" dirty="0">
                <a:latin typeface="Arial Rounded MT Bold" panose="020F0704030504030204" pitchFamily="34" charset="0"/>
              </a:rPr>
              <a:t>29</a:t>
            </a:r>
            <a:r>
              <a:rPr lang="en-US" sz="1200" b="1" dirty="0">
                <a:latin typeface="Arial Rounded MT Bold" panose="020F0704030504030204" pitchFamily="34" charset="0"/>
              </a:rPr>
              <a:t> days</a:t>
            </a:r>
            <a:br>
              <a:rPr lang="en-US" sz="1200" b="1" dirty="0">
                <a:solidFill>
                  <a:srgbClr val="FF0000"/>
                </a:solidFill>
                <a:latin typeface="Arial Rounded MT Bold" panose="020F0704030504030204" pitchFamily="34" charset="0"/>
              </a:rPr>
            </a:br>
            <a:r>
              <a:rPr lang="en-US" sz="1100" b="1" dirty="0">
                <a:solidFill>
                  <a:srgbClr val="0070C0"/>
                </a:solidFill>
                <a:latin typeface="Arial Rounded MT Bold" panose="020F0704030504030204" pitchFamily="34" charset="0"/>
              </a:rPr>
              <a:t>Day 1 ss May 4</a:t>
            </a:r>
            <a:br>
              <a:rPr lang="en-US" sz="1100" b="1" dirty="0">
                <a:solidFill>
                  <a:srgbClr val="0070C0"/>
                </a:solidFill>
                <a:latin typeface="Arial Rounded MT Bold" panose="020F0704030504030204" pitchFamily="34" charset="0"/>
              </a:rPr>
            </a:br>
            <a:r>
              <a:rPr lang="en-US" sz="1100" b="1" dirty="0">
                <a:solidFill>
                  <a:srgbClr val="0070C0"/>
                </a:solidFill>
                <a:latin typeface="Arial Rounded MT Bold" panose="020F0704030504030204" pitchFamily="34" charset="0"/>
              </a:rPr>
              <a:t>Day 14 @ ss May 17 Day 29 ss Jun 1</a:t>
            </a:r>
            <a:endParaRPr lang="en-CA" sz="1600" b="1" dirty="0">
              <a:solidFill>
                <a:srgbClr val="0070C0"/>
              </a:solidFill>
              <a:latin typeface="Arial Rounded MT Bold" panose="020F0704030504030204" pitchFamily="34" charset="0"/>
            </a:endParaRPr>
          </a:p>
        </p:txBody>
      </p:sp>
      <p:sp>
        <p:nvSpPr>
          <p:cNvPr id="33" name="TextBox 32"/>
          <p:cNvSpPr txBox="1"/>
          <p:nvPr/>
        </p:nvSpPr>
        <p:spPr>
          <a:xfrm>
            <a:off x="9775420" y="3168959"/>
            <a:ext cx="1856728" cy="815608"/>
          </a:xfrm>
          <a:prstGeom prst="rect">
            <a:avLst/>
          </a:prstGeom>
          <a:solidFill>
            <a:schemeClr val="bg1"/>
          </a:solidFill>
          <a:ln>
            <a:noFill/>
          </a:ln>
        </p:spPr>
        <p:txBody>
          <a:bodyPr wrap="square" rtlCol="0">
            <a:spAutoFit/>
            <a:scene3d>
              <a:camera prst="orthographicFront"/>
              <a:lightRig rig="threePt" dir="t"/>
            </a:scene3d>
            <a:sp3d extrusionH="57150">
              <a:bevelT w="38100" h="38100"/>
            </a:sp3d>
          </a:bodyPr>
          <a:lstStyle/>
          <a:p>
            <a:pPr algn="ctr"/>
            <a:r>
              <a:rPr lang="en-US" sz="1400" b="1" dirty="0">
                <a:latin typeface="Arial Rounded MT Bold" panose="020F0704030504030204" pitchFamily="34" charset="0"/>
              </a:rPr>
              <a:t>3</a:t>
            </a:r>
            <a:r>
              <a:rPr lang="en-US" sz="1400" b="1" baseline="30000" dirty="0">
                <a:latin typeface="Arial Rounded MT Bold" panose="020F0704030504030204" pitchFamily="34" charset="0"/>
              </a:rPr>
              <a:t>rd</a:t>
            </a:r>
            <a:r>
              <a:rPr lang="en-US" sz="1400" b="1" dirty="0">
                <a:latin typeface="Arial Rounded MT Bold" panose="020F0704030504030204" pitchFamily="34" charset="0"/>
              </a:rPr>
              <a:t> Sivan 30</a:t>
            </a:r>
            <a:r>
              <a:rPr lang="en-US" sz="1100" b="1" dirty="0">
                <a:latin typeface="Arial Rounded MT Bold" panose="020F0704030504030204" pitchFamily="34" charset="0"/>
              </a:rPr>
              <a:t> </a:t>
            </a:r>
            <a:r>
              <a:rPr lang="en-US" sz="1200" b="1" dirty="0">
                <a:latin typeface="Arial Rounded MT Bold" panose="020F0704030504030204" pitchFamily="34" charset="0"/>
              </a:rPr>
              <a:t>days</a:t>
            </a:r>
            <a:br>
              <a:rPr lang="en-US" sz="1200" b="1" dirty="0">
                <a:solidFill>
                  <a:srgbClr val="FF0000"/>
                </a:solidFill>
                <a:latin typeface="Arial Rounded MT Bold" panose="020F0704030504030204" pitchFamily="34" charset="0"/>
              </a:rPr>
            </a:br>
            <a:r>
              <a:rPr lang="en-US" sz="1100" b="1" dirty="0">
                <a:solidFill>
                  <a:srgbClr val="FF0000"/>
                </a:solidFill>
                <a:latin typeface="Arial Rounded MT Bold" panose="020F0704030504030204" pitchFamily="34" charset="0"/>
              </a:rPr>
              <a:t>Day 1 ss Jun 2</a:t>
            </a:r>
            <a:br>
              <a:rPr lang="en-US" sz="1100" b="1" dirty="0">
                <a:solidFill>
                  <a:srgbClr val="FF0000"/>
                </a:solidFill>
                <a:latin typeface="Arial Rounded MT Bold" panose="020F0704030504030204" pitchFamily="34" charset="0"/>
              </a:rPr>
            </a:br>
            <a:r>
              <a:rPr lang="en-US" sz="1100" b="1" dirty="0">
                <a:solidFill>
                  <a:srgbClr val="0070C0"/>
                </a:solidFill>
                <a:latin typeface="Arial Rounded MT Bold" panose="020F0704030504030204" pitchFamily="34" charset="0"/>
              </a:rPr>
              <a:t>Day 14 @ ss Jun 15</a:t>
            </a:r>
            <a:br>
              <a:rPr lang="en-US" sz="1100" b="1" dirty="0">
                <a:solidFill>
                  <a:srgbClr val="0070C0"/>
                </a:solidFill>
                <a:latin typeface="Arial Rounded MT Bold" panose="020F0704030504030204" pitchFamily="34" charset="0"/>
              </a:rPr>
            </a:br>
            <a:r>
              <a:rPr lang="en-US" sz="1100" b="1" dirty="0">
                <a:solidFill>
                  <a:srgbClr val="0070C0"/>
                </a:solidFill>
                <a:latin typeface="Arial Rounded MT Bold" panose="020F0704030504030204" pitchFamily="34" charset="0"/>
              </a:rPr>
              <a:t>Day 30 ss Jul 1</a:t>
            </a:r>
            <a:endParaRPr lang="en-CA" sz="1600" b="1" dirty="0">
              <a:solidFill>
                <a:srgbClr val="0070C0"/>
              </a:solidFill>
              <a:latin typeface="Arial Rounded MT Bold" panose="020F0704030504030204" pitchFamily="34" charset="0"/>
            </a:endParaRPr>
          </a:p>
        </p:txBody>
      </p:sp>
      <p:sp>
        <p:nvSpPr>
          <p:cNvPr id="34" name="TextBox 33"/>
          <p:cNvSpPr txBox="1"/>
          <p:nvPr/>
        </p:nvSpPr>
        <p:spPr>
          <a:xfrm>
            <a:off x="310676" y="5997055"/>
            <a:ext cx="1918174" cy="81560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400" dirty="0">
                <a:latin typeface="Arial Rounded MT Bold" panose="020F0704030504030204" pitchFamily="34" charset="0"/>
              </a:rPr>
              <a:t>5</a:t>
            </a:r>
            <a:r>
              <a:rPr lang="en-US" sz="1400" baseline="30000" dirty="0">
                <a:latin typeface="Arial Rounded MT Bold" panose="020F0704030504030204" pitchFamily="34" charset="0"/>
              </a:rPr>
              <a:t>th</a:t>
            </a:r>
            <a:r>
              <a:rPr lang="en-US" sz="1400" dirty="0">
                <a:latin typeface="Arial Rounded MT Bold" panose="020F0704030504030204" pitchFamily="34" charset="0"/>
              </a:rPr>
              <a:t> Av 30</a:t>
            </a:r>
            <a:r>
              <a:rPr lang="en-US" sz="1200" dirty="0">
                <a:latin typeface="Arial Rounded MT Bold" panose="020F0704030504030204" pitchFamily="34" charset="0"/>
              </a:rPr>
              <a:t> days</a:t>
            </a:r>
          </a:p>
          <a:p>
            <a:pPr algn="ctr"/>
            <a:r>
              <a:rPr lang="en-US" sz="1100" b="1" dirty="0">
                <a:solidFill>
                  <a:srgbClr val="0070C0"/>
                </a:solidFill>
                <a:latin typeface="Arial Rounded MT Bold" panose="020F0704030504030204" pitchFamily="34" charset="0"/>
              </a:rPr>
              <a:t>Day 1 ss Jul 31</a:t>
            </a:r>
            <a:br>
              <a:rPr lang="en-US" sz="1100" b="1" dirty="0">
                <a:solidFill>
                  <a:srgbClr val="0070C0"/>
                </a:solidFill>
                <a:latin typeface="Arial Rounded MT Bold" panose="020F0704030504030204" pitchFamily="34" charset="0"/>
              </a:rPr>
            </a:br>
            <a:r>
              <a:rPr lang="en-US" sz="1100" b="1" dirty="0">
                <a:solidFill>
                  <a:srgbClr val="FF0000"/>
                </a:solidFill>
                <a:latin typeface="Arial Rounded MT Bold" panose="020F0704030504030204" pitchFamily="34" charset="0"/>
              </a:rPr>
              <a:t>Day 14 @ ss Aug 13</a:t>
            </a:r>
            <a:br>
              <a:rPr lang="en-US" sz="1100" b="1" dirty="0">
                <a:solidFill>
                  <a:srgbClr val="FF0000"/>
                </a:solidFill>
                <a:latin typeface="Arial Rounded MT Bold" panose="020F0704030504030204" pitchFamily="34" charset="0"/>
              </a:rPr>
            </a:br>
            <a:r>
              <a:rPr lang="en-US" sz="1100" b="1" dirty="0">
                <a:solidFill>
                  <a:srgbClr val="0070C0"/>
                </a:solidFill>
                <a:latin typeface="Arial Rounded MT Bold" panose="020F0704030504030204" pitchFamily="34" charset="0"/>
              </a:rPr>
              <a:t>Day 30 ss Aug 29</a:t>
            </a:r>
            <a:endParaRPr lang="en-CA" sz="1200" dirty="0">
              <a:solidFill>
                <a:srgbClr val="0070C0"/>
              </a:solidFill>
              <a:latin typeface="Arial Rounded MT Bold" panose="020F0704030504030204" pitchFamily="34" charset="0"/>
            </a:endParaRPr>
          </a:p>
        </p:txBody>
      </p:sp>
      <p:sp>
        <p:nvSpPr>
          <p:cNvPr id="35" name="TextBox 34"/>
          <p:cNvSpPr txBox="1"/>
          <p:nvPr/>
        </p:nvSpPr>
        <p:spPr>
          <a:xfrm>
            <a:off x="2237486" y="5999381"/>
            <a:ext cx="1743964" cy="81560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400" dirty="0">
                <a:latin typeface="Arial Rounded MT Bold" panose="020F0704030504030204" pitchFamily="34" charset="0"/>
              </a:rPr>
              <a:t>6</a:t>
            </a:r>
            <a:r>
              <a:rPr lang="en-US" sz="1400" baseline="30000" dirty="0">
                <a:latin typeface="Arial Rounded MT Bold" panose="020F0704030504030204" pitchFamily="34" charset="0"/>
              </a:rPr>
              <a:t>th</a:t>
            </a:r>
            <a:r>
              <a:rPr lang="en-US" sz="1400" dirty="0">
                <a:latin typeface="Arial Rounded MT Bold" panose="020F0704030504030204" pitchFamily="34" charset="0"/>
              </a:rPr>
              <a:t> Elul 29</a:t>
            </a:r>
            <a:r>
              <a:rPr lang="en-US" sz="1100" dirty="0">
                <a:latin typeface="Arial Rounded MT Bold" panose="020F0704030504030204" pitchFamily="34" charset="0"/>
              </a:rPr>
              <a:t> days</a:t>
            </a:r>
            <a:br>
              <a:rPr lang="en-US" sz="1100" dirty="0">
                <a:solidFill>
                  <a:srgbClr val="FF0000"/>
                </a:solidFill>
                <a:latin typeface="Arial Rounded MT Bold" panose="020F0704030504030204" pitchFamily="34" charset="0"/>
              </a:rPr>
            </a:br>
            <a:r>
              <a:rPr lang="en-US" sz="1100" b="1" dirty="0">
                <a:solidFill>
                  <a:srgbClr val="0070C0"/>
                </a:solidFill>
                <a:latin typeface="Arial Rounded MT Bold" panose="020F0704030504030204" pitchFamily="34" charset="0"/>
              </a:rPr>
              <a:t>Day 1 ss Aug 30</a:t>
            </a:r>
            <a:br>
              <a:rPr lang="en-US" sz="1100" b="1" dirty="0">
                <a:solidFill>
                  <a:srgbClr val="0070C0"/>
                </a:solidFill>
                <a:latin typeface="Arial Rounded MT Bold" panose="020F0704030504030204" pitchFamily="34" charset="0"/>
              </a:rPr>
            </a:br>
            <a:r>
              <a:rPr lang="en-US" sz="1100" b="1" dirty="0">
                <a:solidFill>
                  <a:srgbClr val="0070C0"/>
                </a:solidFill>
                <a:latin typeface="Arial Rounded MT Bold" panose="020F0704030504030204" pitchFamily="34" charset="0"/>
              </a:rPr>
              <a:t>Day 14 @ ss Sep 12</a:t>
            </a:r>
            <a:br>
              <a:rPr lang="en-US" sz="1100" b="1" dirty="0">
                <a:solidFill>
                  <a:srgbClr val="FF0000"/>
                </a:solidFill>
                <a:latin typeface="Arial Rounded MT Bold" panose="020F0704030504030204" pitchFamily="34" charset="0"/>
              </a:rPr>
            </a:br>
            <a:r>
              <a:rPr lang="en-US" sz="1100" b="1" dirty="0">
                <a:solidFill>
                  <a:srgbClr val="FF0000"/>
                </a:solidFill>
                <a:latin typeface="Arial Rounded MT Bold" panose="020F0704030504030204" pitchFamily="34" charset="0"/>
              </a:rPr>
              <a:t>Day 29 ss Sep 27</a:t>
            </a:r>
            <a:endParaRPr lang="en-CA" sz="1400" dirty="0">
              <a:solidFill>
                <a:srgbClr val="FF0000"/>
              </a:solidFill>
              <a:latin typeface="Arial Rounded MT Bold" panose="020F0704030504030204" pitchFamily="34" charset="0"/>
            </a:endParaRPr>
          </a:p>
        </p:txBody>
      </p:sp>
      <p:sp>
        <p:nvSpPr>
          <p:cNvPr id="36" name="TextBox 35"/>
          <p:cNvSpPr txBox="1"/>
          <p:nvPr/>
        </p:nvSpPr>
        <p:spPr>
          <a:xfrm>
            <a:off x="4026440" y="5999381"/>
            <a:ext cx="1948909" cy="81560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400" b="1" dirty="0">
                <a:effectLst>
                  <a:glow rad="368300">
                    <a:srgbClr val="00B050">
                      <a:alpha val="40000"/>
                    </a:srgbClr>
                  </a:glow>
                </a:effectLst>
                <a:latin typeface="Arial Rounded MT Bold" panose="020F0704030504030204" pitchFamily="34" charset="0"/>
              </a:rPr>
              <a:t>7</a:t>
            </a:r>
            <a:r>
              <a:rPr lang="en-US" sz="1400" b="1" baseline="30000" dirty="0">
                <a:effectLst>
                  <a:glow rad="368300">
                    <a:srgbClr val="00B050">
                      <a:alpha val="40000"/>
                    </a:srgbClr>
                  </a:glow>
                </a:effectLst>
                <a:latin typeface="Arial Rounded MT Bold" panose="020F0704030504030204" pitchFamily="34" charset="0"/>
              </a:rPr>
              <a:t>th</a:t>
            </a:r>
            <a:r>
              <a:rPr lang="en-US" sz="1400" b="1" dirty="0">
                <a:effectLst>
                  <a:glow rad="368300">
                    <a:srgbClr val="00B050">
                      <a:alpha val="40000"/>
                    </a:srgbClr>
                  </a:glow>
                </a:effectLst>
                <a:latin typeface="Arial Rounded MT Bold" panose="020F0704030504030204" pitchFamily="34" charset="0"/>
              </a:rPr>
              <a:t> Tishri 30</a:t>
            </a:r>
            <a:r>
              <a:rPr lang="en-US" sz="1100" b="1" dirty="0">
                <a:effectLst>
                  <a:glow rad="368300">
                    <a:srgbClr val="00B050">
                      <a:alpha val="40000"/>
                    </a:srgbClr>
                  </a:glow>
                </a:effectLst>
                <a:latin typeface="Arial Rounded MT Bold" panose="020F0704030504030204" pitchFamily="34" charset="0"/>
              </a:rPr>
              <a:t> days</a:t>
            </a:r>
            <a:br>
              <a:rPr lang="en-US" sz="1100" b="1" dirty="0">
                <a:solidFill>
                  <a:srgbClr val="FF0000"/>
                </a:solidFill>
                <a:effectLst>
                  <a:glow rad="368300">
                    <a:srgbClr val="00B050">
                      <a:alpha val="40000"/>
                    </a:srgbClr>
                  </a:glow>
                </a:effectLst>
                <a:latin typeface="Arial Rounded MT Bold" panose="020F0704030504030204" pitchFamily="34" charset="0"/>
              </a:rPr>
            </a:br>
            <a:r>
              <a:rPr lang="en-US" sz="1100" b="1" dirty="0">
                <a:solidFill>
                  <a:srgbClr val="0070C0"/>
                </a:solidFill>
                <a:latin typeface="Arial Rounded MT Bold" panose="020F0704030504030204" pitchFamily="34" charset="0"/>
              </a:rPr>
              <a:t>Day 1 ss Sep 28 Trumpets</a:t>
            </a:r>
            <a:br>
              <a:rPr lang="en-US" sz="1100" b="1" dirty="0">
                <a:solidFill>
                  <a:srgbClr val="FF0000"/>
                </a:solidFill>
                <a:latin typeface="Arial Rounded MT Bold" panose="020F0704030504030204" pitchFamily="34" charset="0"/>
              </a:rPr>
            </a:br>
            <a:r>
              <a:rPr lang="en-US" sz="1100" b="1" dirty="0">
                <a:solidFill>
                  <a:srgbClr val="0070C0"/>
                </a:solidFill>
                <a:latin typeface="Arial Rounded MT Bold" panose="020F0704030504030204" pitchFamily="34" charset="0"/>
              </a:rPr>
              <a:t>Day 14 @ ss Oct 11</a:t>
            </a:r>
            <a:br>
              <a:rPr lang="en-US" sz="1100" b="1" dirty="0">
                <a:solidFill>
                  <a:srgbClr val="FF0000"/>
                </a:solidFill>
                <a:latin typeface="Arial Rounded MT Bold" panose="020F0704030504030204" pitchFamily="34" charset="0"/>
              </a:rPr>
            </a:br>
            <a:r>
              <a:rPr lang="en-US" sz="1100" b="1" dirty="0">
                <a:solidFill>
                  <a:srgbClr val="0070C0"/>
                </a:solidFill>
                <a:latin typeface="Arial Rounded MT Bold" panose="020F0704030504030204" pitchFamily="34" charset="0"/>
              </a:rPr>
              <a:t>Day 30 ss Oct 27</a:t>
            </a:r>
            <a:endParaRPr lang="en-CA" sz="1400" b="1" dirty="0">
              <a:solidFill>
                <a:srgbClr val="0070C0"/>
              </a:solidFill>
              <a:effectLst>
                <a:glow rad="368300">
                  <a:srgbClr val="00B050">
                    <a:alpha val="40000"/>
                  </a:srgbClr>
                </a:glow>
              </a:effectLst>
              <a:latin typeface="Arial Rounded MT Bold" panose="020F0704030504030204" pitchFamily="34" charset="0"/>
            </a:endParaRPr>
          </a:p>
        </p:txBody>
      </p:sp>
      <p:pic>
        <p:nvPicPr>
          <p:cNvPr id="37" name="Picture 3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169" y="49298"/>
            <a:ext cx="964579" cy="10612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0" name="Rectangle 39"/>
          <p:cNvSpPr/>
          <p:nvPr/>
        </p:nvSpPr>
        <p:spPr>
          <a:xfrm>
            <a:off x="5346703" y="5791950"/>
            <a:ext cx="354329" cy="182880"/>
          </a:xfrm>
          <a:prstGeom prst="rect">
            <a:avLst/>
          </a:prstGeom>
          <a:solidFill>
            <a:srgbClr val="0070C0">
              <a:alpha val="20000"/>
            </a:srgbClr>
          </a:solidFill>
          <a:ln>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1" name="Rectangle 40"/>
          <p:cNvSpPr/>
          <p:nvPr/>
        </p:nvSpPr>
        <p:spPr>
          <a:xfrm>
            <a:off x="7410453" y="5785981"/>
            <a:ext cx="354329" cy="182880"/>
          </a:xfrm>
          <a:prstGeom prst="rect">
            <a:avLst/>
          </a:prstGeom>
          <a:solidFill>
            <a:srgbClr val="0070C0">
              <a:alpha val="20000"/>
            </a:srgbClr>
          </a:solidFill>
          <a:ln>
            <a:solidFill>
              <a:srgbClr val="0070C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2" name="Rectangle 41"/>
          <p:cNvSpPr/>
          <p:nvPr/>
        </p:nvSpPr>
        <p:spPr>
          <a:xfrm>
            <a:off x="9229728" y="5798300"/>
            <a:ext cx="354329" cy="182880"/>
          </a:xfrm>
          <a:prstGeom prst="rect">
            <a:avLst/>
          </a:prstGeom>
          <a:solidFill>
            <a:srgbClr val="0070C0">
              <a:alpha val="20000"/>
            </a:srgbClr>
          </a:solidFill>
          <a:ln>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3" name="Rectangle 42"/>
          <p:cNvSpPr/>
          <p:nvPr/>
        </p:nvSpPr>
        <p:spPr>
          <a:xfrm>
            <a:off x="10947403" y="5798300"/>
            <a:ext cx="354329" cy="182880"/>
          </a:xfrm>
          <a:prstGeom prst="rect">
            <a:avLst/>
          </a:prstGeom>
          <a:solidFill>
            <a:srgbClr val="0070C0">
              <a:alpha val="20000"/>
            </a:srgbClr>
          </a:solidFill>
          <a:ln>
            <a:solidFill>
              <a:srgbClr val="0070C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8" name="Rectangle 47"/>
          <p:cNvSpPr/>
          <p:nvPr/>
        </p:nvSpPr>
        <p:spPr>
          <a:xfrm>
            <a:off x="11276332" y="2951664"/>
            <a:ext cx="395129" cy="182880"/>
          </a:xfrm>
          <a:prstGeom prst="rect">
            <a:avLst/>
          </a:prstGeom>
          <a:solidFill>
            <a:srgbClr val="0070C0">
              <a:alpha val="20000"/>
            </a:srgbClr>
          </a:solidFill>
          <a:ln>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0" name="TextBox 49"/>
          <p:cNvSpPr txBox="1"/>
          <p:nvPr/>
        </p:nvSpPr>
        <p:spPr>
          <a:xfrm>
            <a:off x="6045636" y="5998958"/>
            <a:ext cx="2038876" cy="81560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400" b="1" dirty="0">
                <a:latin typeface="Arial Rounded MT Bold" panose="020F0704030504030204" pitchFamily="34" charset="0"/>
              </a:rPr>
              <a:t>8</a:t>
            </a:r>
            <a:r>
              <a:rPr lang="en-US" sz="1400" b="1" baseline="30000" dirty="0">
                <a:latin typeface="Arial Rounded MT Bold" panose="020F0704030504030204" pitchFamily="34" charset="0"/>
              </a:rPr>
              <a:t>th</a:t>
            </a:r>
            <a:r>
              <a:rPr lang="en-US" sz="1400" b="1" dirty="0">
                <a:latin typeface="Arial Rounded MT Bold" panose="020F0704030504030204" pitchFamily="34" charset="0"/>
              </a:rPr>
              <a:t> </a:t>
            </a:r>
            <a:r>
              <a:rPr lang="en-US" sz="1400" b="1" dirty="0" err="1">
                <a:latin typeface="Arial Rounded MT Bold" panose="020F0704030504030204" pitchFamily="34" charset="0"/>
              </a:rPr>
              <a:t>Chesh</a:t>
            </a:r>
            <a:r>
              <a:rPr lang="en-US" sz="1400" b="1" dirty="0">
                <a:latin typeface="Arial Rounded MT Bold" panose="020F0704030504030204" pitchFamily="34" charset="0"/>
              </a:rPr>
              <a:t>. </a:t>
            </a:r>
            <a:r>
              <a:rPr lang="en-US" sz="1400" b="1" u="sng" dirty="0">
                <a:latin typeface="Arial Rounded MT Bold" panose="020F0704030504030204" pitchFamily="34" charset="0"/>
              </a:rPr>
              <a:t>29</a:t>
            </a:r>
            <a:r>
              <a:rPr lang="en-US" sz="1400" b="1" dirty="0">
                <a:latin typeface="Arial Rounded MT Bold" panose="020F0704030504030204" pitchFamily="34" charset="0"/>
              </a:rPr>
              <a:t>/</a:t>
            </a:r>
            <a:r>
              <a:rPr lang="en-US" sz="1200" b="1" dirty="0">
                <a:latin typeface="Arial Rounded MT Bold" panose="020F0704030504030204" pitchFamily="34" charset="0"/>
              </a:rPr>
              <a:t>[30]</a:t>
            </a:r>
            <a:br>
              <a:rPr lang="en-US" sz="1200" b="1" dirty="0">
                <a:latin typeface="Arial Rounded MT Bold" panose="020F0704030504030204" pitchFamily="34" charset="0"/>
              </a:rPr>
            </a:br>
            <a:r>
              <a:rPr lang="en-US" sz="1100" b="1" dirty="0">
                <a:solidFill>
                  <a:srgbClr val="0070C0"/>
                </a:solidFill>
                <a:latin typeface="Arial Rounded MT Bold" panose="020F0704030504030204" pitchFamily="34" charset="0"/>
              </a:rPr>
              <a:t>Day 1 ss Oct 28</a:t>
            </a:r>
            <a:br>
              <a:rPr lang="en-US" sz="1100" b="1" dirty="0">
                <a:solidFill>
                  <a:srgbClr val="0070C0"/>
                </a:solidFill>
                <a:latin typeface="Arial Rounded MT Bold" panose="020F0704030504030204" pitchFamily="34" charset="0"/>
              </a:rPr>
            </a:br>
            <a:r>
              <a:rPr lang="en-US" sz="1100" b="1" dirty="0">
                <a:solidFill>
                  <a:srgbClr val="0070C0"/>
                </a:solidFill>
                <a:latin typeface="Arial Rounded MT Bold" panose="020F0704030504030204" pitchFamily="34" charset="0"/>
              </a:rPr>
              <a:t>Day 14 @ ss Nov 10</a:t>
            </a:r>
            <a:br>
              <a:rPr lang="en-US" sz="1100" b="1" dirty="0">
                <a:solidFill>
                  <a:srgbClr val="FF0000"/>
                </a:solidFill>
                <a:latin typeface="Arial Rounded MT Bold" panose="020F0704030504030204" pitchFamily="34" charset="0"/>
              </a:rPr>
            </a:br>
            <a:r>
              <a:rPr lang="en-US" sz="1100" b="1" dirty="0">
                <a:solidFill>
                  <a:srgbClr val="0070C0"/>
                </a:solidFill>
                <a:latin typeface="Arial Rounded MT Bold" panose="020F0704030504030204" pitchFamily="34" charset="0"/>
              </a:rPr>
              <a:t>Day 29 ss Nov 25</a:t>
            </a:r>
            <a:endParaRPr lang="en-CA" sz="1050" b="1" dirty="0">
              <a:solidFill>
                <a:srgbClr val="0070C0"/>
              </a:solidFill>
              <a:latin typeface="Arial Rounded MT Bold" panose="020F0704030504030204" pitchFamily="34" charset="0"/>
            </a:endParaRPr>
          </a:p>
        </p:txBody>
      </p:sp>
      <p:sp>
        <p:nvSpPr>
          <p:cNvPr id="51" name="TextBox 50"/>
          <p:cNvSpPr txBox="1"/>
          <p:nvPr/>
        </p:nvSpPr>
        <p:spPr>
          <a:xfrm>
            <a:off x="8038099" y="6009729"/>
            <a:ext cx="1714448" cy="81560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400" b="1" dirty="0">
                <a:latin typeface="Arial Rounded MT Bold" panose="020F0704030504030204" pitchFamily="34" charset="0"/>
              </a:rPr>
              <a:t>9</a:t>
            </a:r>
            <a:r>
              <a:rPr lang="en-US" sz="1400" b="1" baseline="30000" dirty="0">
                <a:latin typeface="Arial Rounded MT Bold" panose="020F0704030504030204" pitchFamily="34" charset="0"/>
              </a:rPr>
              <a:t>th</a:t>
            </a:r>
            <a:r>
              <a:rPr lang="en-US" sz="1400" b="1" dirty="0">
                <a:latin typeface="Arial Rounded MT Bold" panose="020F0704030504030204" pitchFamily="34" charset="0"/>
              </a:rPr>
              <a:t> Kislev </a:t>
            </a:r>
            <a:r>
              <a:rPr lang="en-US" sz="1400" b="1" u="sng" dirty="0">
                <a:latin typeface="Arial Rounded MT Bold" panose="020F0704030504030204" pitchFamily="34" charset="0"/>
              </a:rPr>
              <a:t>30</a:t>
            </a:r>
            <a:r>
              <a:rPr lang="en-US" sz="1400" b="1" dirty="0">
                <a:latin typeface="Arial Rounded MT Bold" panose="020F0704030504030204" pitchFamily="34" charset="0"/>
              </a:rPr>
              <a:t>/[</a:t>
            </a:r>
            <a:r>
              <a:rPr lang="en-US" sz="1200" b="1" dirty="0">
                <a:latin typeface="Arial Rounded MT Bold" panose="020F0704030504030204" pitchFamily="34" charset="0"/>
              </a:rPr>
              <a:t>29]</a:t>
            </a:r>
            <a:br>
              <a:rPr lang="en-US" sz="1200" b="1" dirty="0">
                <a:latin typeface="Arial Rounded MT Bold" panose="020F0704030504030204" pitchFamily="34" charset="0"/>
              </a:rPr>
            </a:br>
            <a:r>
              <a:rPr lang="en-US" sz="1100" b="1" dirty="0">
                <a:solidFill>
                  <a:srgbClr val="0070C0"/>
                </a:solidFill>
                <a:latin typeface="Arial Rounded MT Bold" panose="020F0704030504030204" pitchFamily="34" charset="0"/>
              </a:rPr>
              <a:t>Day 1 ss Nov 26</a:t>
            </a:r>
            <a:br>
              <a:rPr lang="en-US" sz="1100" b="1" dirty="0">
                <a:solidFill>
                  <a:srgbClr val="0070C0"/>
                </a:solidFill>
                <a:latin typeface="Arial Rounded MT Bold" panose="020F0704030504030204" pitchFamily="34" charset="0"/>
              </a:rPr>
            </a:br>
            <a:r>
              <a:rPr lang="en-US" sz="1100" b="1" dirty="0">
                <a:solidFill>
                  <a:srgbClr val="FF0000"/>
                </a:solidFill>
                <a:latin typeface="Arial Rounded MT Bold" panose="020F0704030504030204" pitchFamily="34" charset="0"/>
              </a:rPr>
              <a:t>Day 14 @ ss Dec 9</a:t>
            </a:r>
            <a:br>
              <a:rPr lang="en-US" sz="1100" b="1" dirty="0">
                <a:solidFill>
                  <a:srgbClr val="FF0000"/>
                </a:solidFill>
                <a:latin typeface="Arial Rounded MT Bold" panose="020F0704030504030204" pitchFamily="34" charset="0"/>
              </a:rPr>
            </a:br>
            <a:r>
              <a:rPr lang="en-US" sz="1100" b="1" dirty="0">
                <a:solidFill>
                  <a:srgbClr val="0070C0"/>
                </a:solidFill>
                <a:latin typeface="Arial Rounded MT Bold" panose="020F0704030504030204" pitchFamily="34" charset="0"/>
              </a:rPr>
              <a:t>Day 30 ss Dec 25</a:t>
            </a:r>
            <a:endParaRPr lang="en-CA" sz="1050" b="1" dirty="0">
              <a:solidFill>
                <a:srgbClr val="0070C0"/>
              </a:solidFill>
              <a:latin typeface="Arial Rounded MT Bold" panose="020F0704030504030204" pitchFamily="34" charset="0"/>
            </a:endParaRPr>
          </a:p>
        </p:txBody>
      </p:sp>
      <p:sp>
        <p:nvSpPr>
          <p:cNvPr id="52" name="TextBox 51"/>
          <p:cNvSpPr txBox="1"/>
          <p:nvPr/>
        </p:nvSpPr>
        <p:spPr>
          <a:xfrm>
            <a:off x="9917699" y="6016079"/>
            <a:ext cx="1714448" cy="81560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400" b="1" dirty="0">
                <a:latin typeface="Arial Rounded MT Bold" panose="020F0704030504030204" pitchFamily="34" charset="0"/>
              </a:rPr>
              <a:t>10</a:t>
            </a:r>
            <a:r>
              <a:rPr lang="en-US" sz="1400" b="1" baseline="30000" dirty="0">
                <a:latin typeface="Arial Rounded MT Bold" panose="020F0704030504030204" pitchFamily="34" charset="0"/>
              </a:rPr>
              <a:t>th</a:t>
            </a:r>
            <a:r>
              <a:rPr lang="en-US" sz="1400" b="1" dirty="0">
                <a:latin typeface="Arial Rounded MT Bold" panose="020F0704030504030204" pitchFamily="34" charset="0"/>
              </a:rPr>
              <a:t> Tevet 29</a:t>
            </a:r>
            <a:r>
              <a:rPr lang="en-US" sz="1100" b="1" dirty="0">
                <a:latin typeface="Arial Rounded MT Bold" panose="020F0704030504030204" pitchFamily="34" charset="0"/>
              </a:rPr>
              <a:t> days</a:t>
            </a:r>
            <a:br>
              <a:rPr lang="en-US" sz="1100" b="1" dirty="0">
                <a:solidFill>
                  <a:srgbClr val="FF0000"/>
                </a:solidFill>
                <a:latin typeface="Arial Rounded MT Bold" panose="020F0704030504030204" pitchFamily="34" charset="0"/>
              </a:rPr>
            </a:br>
            <a:r>
              <a:rPr lang="en-US" sz="1100" b="1" dirty="0">
                <a:solidFill>
                  <a:srgbClr val="0070C0"/>
                </a:solidFill>
                <a:latin typeface="Arial Rounded MT Bold" panose="020F0704030504030204" pitchFamily="34" charset="0"/>
              </a:rPr>
              <a:t>Day 1 ss Dec 26</a:t>
            </a:r>
            <a:br>
              <a:rPr lang="en-US" sz="1100" b="1" dirty="0">
                <a:solidFill>
                  <a:srgbClr val="FF0000"/>
                </a:solidFill>
                <a:latin typeface="Arial Rounded MT Bold" panose="020F0704030504030204" pitchFamily="34" charset="0"/>
              </a:rPr>
            </a:br>
            <a:r>
              <a:rPr lang="en-US" sz="1100" b="1" dirty="0">
                <a:solidFill>
                  <a:schemeClr val="accent2">
                    <a:lumMod val="60000"/>
                    <a:lumOff val="40000"/>
                  </a:schemeClr>
                </a:solidFill>
                <a:latin typeface="Arial Rounded MT Bold" panose="020F0704030504030204" pitchFamily="34" charset="0"/>
              </a:rPr>
              <a:t>Day 14 in Jan</a:t>
            </a:r>
            <a:br>
              <a:rPr lang="en-US" sz="1100" b="1" dirty="0">
                <a:solidFill>
                  <a:schemeClr val="accent2">
                    <a:lumMod val="60000"/>
                    <a:lumOff val="40000"/>
                  </a:schemeClr>
                </a:solidFill>
                <a:latin typeface="Arial Rounded MT Bold" panose="020F0704030504030204" pitchFamily="34" charset="0"/>
              </a:rPr>
            </a:br>
            <a:r>
              <a:rPr lang="en-US" sz="1100" b="1" dirty="0">
                <a:solidFill>
                  <a:schemeClr val="accent2">
                    <a:lumMod val="60000"/>
                    <a:lumOff val="40000"/>
                  </a:schemeClr>
                </a:solidFill>
                <a:latin typeface="Arial Rounded MT Bold" panose="020F0704030504030204" pitchFamily="34" charset="0"/>
              </a:rPr>
              <a:t>Day 29 In Jan</a:t>
            </a:r>
            <a:endParaRPr lang="en-CA" sz="1050" b="1" dirty="0">
              <a:solidFill>
                <a:schemeClr val="accent2">
                  <a:lumMod val="60000"/>
                  <a:lumOff val="40000"/>
                </a:schemeClr>
              </a:solidFill>
              <a:latin typeface="Arial Rounded MT Bold" panose="020F0704030504030204" pitchFamily="34" charset="0"/>
            </a:endParaRPr>
          </a:p>
        </p:txBody>
      </p:sp>
      <p:sp>
        <p:nvSpPr>
          <p:cNvPr id="49" name="Teardrop 48">
            <a:extLst>
              <a:ext uri="{FF2B5EF4-FFF2-40B4-BE49-F238E27FC236}">
                <a16:creationId xmlns:a16="http://schemas.microsoft.com/office/drawing/2014/main" id="{5ADFD824-F27C-4B10-8A0F-396FB0F2DB38}"/>
              </a:ext>
            </a:extLst>
          </p:cNvPr>
          <p:cNvSpPr/>
          <p:nvPr/>
        </p:nvSpPr>
        <p:spPr>
          <a:xfrm rot="4127861">
            <a:off x="6126549" y="2406014"/>
            <a:ext cx="412559" cy="397524"/>
          </a:xfrm>
          <a:prstGeom prst="teardrop">
            <a:avLst>
              <a:gd name="adj" fmla="val 183034"/>
            </a:avLst>
          </a:prstGeom>
          <a:noFill/>
          <a:ln w="76200">
            <a:solidFill>
              <a:srgbClr val="C0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a:extLst>
              <a:ext uri="{FF2B5EF4-FFF2-40B4-BE49-F238E27FC236}">
                <a16:creationId xmlns:a16="http://schemas.microsoft.com/office/drawing/2014/main" id="{E0EEB0AA-5154-D4D5-26D5-3B3D6E62B5C7}"/>
              </a:ext>
            </a:extLst>
          </p:cNvPr>
          <p:cNvSpPr/>
          <p:nvPr/>
        </p:nvSpPr>
        <p:spPr>
          <a:xfrm>
            <a:off x="8985623" y="2927463"/>
            <a:ext cx="220912" cy="205368"/>
          </a:xfrm>
          <a:prstGeom prst="ellipse">
            <a:avLst/>
          </a:prstGeom>
          <a:solidFill>
            <a:srgbClr val="FF0000">
              <a:alpha val="20000"/>
            </a:srgbClr>
          </a:solidFill>
          <a:ln w="3175">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4" name="Oval 43">
            <a:extLst>
              <a:ext uri="{FF2B5EF4-FFF2-40B4-BE49-F238E27FC236}">
                <a16:creationId xmlns:a16="http://schemas.microsoft.com/office/drawing/2014/main" id="{B40B851D-E78C-CB83-E445-03BABB0EDF45}"/>
              </a:ext>
            </a:extLst>
          </p:cNvPr>
          <p:cNvSpPr/>
          <p:nvPr/>
        </p:nvSpPr>
        <p:spPr>
          <a:xfrm>
            <a:off x="6228626" y="2485702"/>
            <a:ext cx="220912" cy="205368"/>
          </a:xfrm>
          <a:prstGeom prst="ellipse">
            <a:avLst/>
          </a:prstGeom>
          <a:solidFill>
            <a:srgbClr val="00206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0" name="Oval 59">
            <a:extLst>
              <a:ext uri="{FF2B5EF4-FFF2-40B4-BE49-F238E27FC236}">
                <a16:creationId xmlns:a16="http://schemas.microsoft.com/office/drawing/2014/main" id="{7A057F1F-6227-91D5-67EC-B068C4C2B171}"/>
              </a:ext>
            </a:extLst>
          </p:cNvPr>
          <p:cNvSpPr/>
          <p:nvPr/>
        </p:nvSpPr>
        <p:spPr>
          <a:xfrm>
            <a:off x="986797" y="5769094"/>
            <a:ext cx="220912" cy="205368"/>
          </a:xfrm>
          <a:prstGeom prst="ellipse">
            <a:avLst/>
          </a:prstGeom>
          <a:solidFill>
            <a:srgbClr val="FF0000">
              <a:alpha val="20000"/>
            </a:srgbClr>
          </a:solidFill>
          <a:ln w="3175">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5" name="Moon 64">
            <a:extLst>
              <a:ext uri="{FF2B5EF4-FFF2-40B4-BE49-F238E27FC236}">
                <a16:creationId xmlns:a16="http://schemas.microsoft.com/office/drawing/2014/main" id="{11BEA655-5EED-0AB7-604E-DBFBAC6AC839}"/>
              </a:ext>
            </a:extLst>
          </p:cNvPr>
          <p:cNvSpPr/>
          <p:nvPr/>
        </p:nvSpPr>
        <p:spPr>
          <a:xfrm flipH="1">
            <a:off x="8960341" y="1858512"/>
            <a:ext cx="140368" cy="280640"/>
          </a:xfrm>
          <a:prstGeom prst="moon">
            <a:avLst/>
          </a:prstGeom>
          <a:solidFill>
            <a:srgbClr val="00206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6" name="Moon 65">
            <a:extLst>
              <a:ext uri="{FF2B5EF4-FFF2-40B4-BE49-F238E27FC236}">
                <a16:creationId xmlns:a16="http://schemas.microsoft.com/office/drawing/2014/main" id="{E4A29060-3D4F-C8FC-5A3F-5064EBDD1033}"/>
              </a:ext>
            </a:extLst>
          </p:cNvPr>
          <p:cNvSpPr/>
          <p:nvPr/>
        </p:nvSpPr>
        <p:spPr>
          <a:xfrm flipH="1">
            <a:off x="6634356" y="2043214"/>
            <a:ext cx="140368" cy="280640"/>
          </a:xfrm>
          <a:prstGeom prst="moon">
            <a:avLst/>
          </a:prstGeom>
          <a:solidFill>
            <a:srgbClr val="00206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7" name="Moon 66">
            <a:extLst>
              <a:ext uri="{FF2B5EF4-FFF2-40B4-BE49-F238E27FC236}">
                <a16:creationId xmlns:a16="http://schemas.microsoft.com/office/drawing/2014/main" id="{0216714D-1E08-EE32-86E0-6E5A11131FE1}"/>
              </a:ext>
            </a:extLst>
          </p:cNvPr>
          <p:cNvSpPr/>
          <p:nvPr/>
        </p:nvSpPr>
        <p:spPr>
          <a:xfrm flipH="1">
            <a:off x="11135964" y="1858512"/>
            <a:ext cx="140368" cy="280640"/>
          </a:xfrm>
          <a:prstGeom prst="moon">
            <a:avLst/>
          </a:prstGeom>
          <a:solidFill>
            <a:srgbClr val="00206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8" name="Moon 67">
            <a:extLst>
              <a:ext uri="{FF2B5EF4-FFF2-40B4-BE49-F238E27FC236}">
                <a16:creationId xmlns:a16="http://schemas.microsoft.com/office/drawing/2014/main" id="{3244EC78-4DE3-2411-937A-9CDB840C8DE6}"/>
              </a:ext>
            </a:extLst>
          </p:cNvPr>
          <p:cNvSpPr/>
          <p:nvPr/>
        </p:nvSpPr>
        <p:spPr>
          <a:xfrm flipH="1">
            <a:off x="2017103" y="4516244"/>
            <a:ext cx="140368" cy="280640"/>
          </a:xfrm>
          <a:prstGeom prst="moon">
            <a:avLst/>
          </a:prstGeom>
          <a:solidFill>
            <a:srgbClr val="00206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9" name="Moon 68">
            <a:extLst>
              <a:ext uri="{FF2B5EF4-FFF2-40B4-BE49-F238E27FC236}">
                <a16:creationId xmlns:a16="http://schemas.microsoft.com/office/drawing/2014/main" id="{EBEFB2BA-B8CC-C95E-5142-A7F6BCE50FC1}"/>
              </a:ext>
            </a:extLst>
          </p:cNvPr>
          <p:cNvSpPr/>
          <p:nvPr/>
        </p:nvSpPr>
        <p:spPr>
          <a:xfrm flipH="1">
            <a:off x="594118" y="5506212"/>
            <a:ext cx="140368" cy="280640"/>
          </a:xfrm>
          <a:prstGeom prst="moon">
            <a:avLst/>
          </a:prstGeom>
          <a:solidFill>
            <a:srgbClr val="00206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70" name="Moon 69">
            <a:extLst>
              <a:ext uri="{FF2B5EF4-FFF2-40B4-BE49-F238E27FC236}">
                <a16:creationId xmlns:a16="http://schemas.microsoft.com/office/drawing/2014/main" id="{6992CDB8-3E3F-FA0D-6A13-B3E8E5A459D3}"/>
              </a:ext>
            </a:extLst>
          </p:cNvPr>
          <p:cNvSpPr/>
          <p:nvPr/>
        </p:nvSpPr>
        <p:spPr>
          <a:xfrm flipH="1">
            <a:off x="2892231" y="5301239"/>
            <a:ext cx="140368" cy="280640"/>
          </a:xfrm>
          <a:prstGeom prst="moon">
            <a:avLst/>
          </a:prstGeom>
          <a:solidFill>
            <a:srgbClr val="00206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71" name="Moon 70">
            <a:extLst>
              <a:ext uri="{FF2B5EF4-FFF2-40B4-BE49-F238E27FC236}">
                <a16:creationId xmlns:a16="http://schemas.microsoft.com/office/drawing/2014/main" id="{1B9C89FE-1811-AA49-C2B1-5C39D0FF0BFC}"/>
              </a:ext>
            </a:extLst>
          </p:cNvPr>
          <p:cNvSpPr/>
          <p:nvPr/>
        </p:nvSpPr>
        <p:spPr>
          <a:xfrm flipH="1">
            <a:off x="5075021" y="5316866"/>
            <a:ext cx="140368" cy="280640"/>
          </a:xfrm>
          <a:prstGeom prst="moon">
            <a:avLst/>
          </a:prstGeom>
          <a:solidFill>
            <a:srgbClr val="00206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72" name="Moon 71">
            <a:extLst>
              <a:ext uri="{FF2B5EF4-FFF2-40B4-BE49-F238E27FC236}">
                <a16:creationId xmlns:a16="http://schemas.microsoft.com/office/drawing/2014/main" id="{2A0F1CDC-5AED-6D31-30EF-ECC31AEB97C5}"/>
              </a:ext>
            </a:extLst>
          </p:cNvPr>
          <p:cNvSpPr/>
          <p:nvPr/>
        </p:nvSpPr>
        <p:spPr>
          <a:xfrm flipH="1">
            <a:off x="7601836" y="5316866"/>
            <a:ext cx="140368" cy="280640"/>
          </a:xfrm>
          <a:prstGeom prst="moon">
            <a:avLst/>
          </a:prstGeom>
          <a:solidFill>
            <a:srgbClr val="00206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73" name="Moon 72">
            <a:extLst>
              <a:ext uri="{FF2B5EF4-FFF2-40B4-BE49-F238E27FC236}">
                <a16:creationId xmlns:a16="http://schemas.microsoft.com/office/drawing/2014/main" id="{43AC2778-F94E-C5C1-A82C-885C3D8D210D}"/>
              </a:ext>
            </a:extLst>
          </p:cNvPr>
          <p:cNvSpPr/>
          <p:nvPr/>
        </p:nvSpPr>
        <p:spPr>
          <a:xfrm flipH="1">
            <a:off x="9658181" y="5121939"/>
            <a:ext cx="140368" cy="280640"/>
          </a:xfrm>
          <a:prstGeom prst="moon">
            <a:avLst/>
          </a:prstGeom>
          <a:solidFill>
            <a:srgbClr val="00206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74" name="Moon 73">
            <a:extLst>
              <a:ext uri="{FF2B5EF4-FFF2-40B4-BE49-F238E27FC236}">
                <a16:creationId xmlns:a16="http://schemas.microsoft.com/office/drawing/2014/main" id="{BDE2F4A5-8545-A84B-E669-B779B7CEECB2}"/>
              </a:ext>
            </a:extLst>
          </p:cNvPr>
          <p:cNvSpPr/>
          <p:nvPr/>
        </p:nvSpPr>
        <p:spPr>
          <a:xfrm flipH="1">
            <a:off x="10292188" y="5321346"/>
            <a:ext cx="140368" cy="280640"/>
          </a:xfrm>
          <a:prstGeom prst="moon">
            <a:avLst/>
          </a:prstGeom>
          <a:solidFill>
            <a:srgbClr val="00206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76" name="Oval 75">
            <a:extLst>
              <a:ext uri="{FF2B5EF4-FFF2-40B4-BE49-F238E27FC236}">
                <a16:creationId xmlns:a16="http://schemas.microsoft.com/office/drawing/2014/main" id="{93E2B474-29E8-B098-BDC0-B9BF6C69D890}"/>
              </a:ext>
            </a:extLst>
          </p:cNvPr>
          <p:cNvSpPr/>
          <p:nvPr/>
        </p:nvSpPr>
        <p:spPr>
          <a:xfrm>
            <a:off x="7178483" y="2930840"/>
            <a:ext cx="220912" cy="205368"/>
          </a:xfrm>
          <a:prstGeom prst="ellipse">
            <a:avLst/>
          </a:prstGeom>
          <a:solidFill>
            <a:srgbClr val="00206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77" name="Oval 76">
            <a:extLst>
              <a:ext uri="{FF2B5EF4-FFF2-40B4-BE49-F238E27FC236}">
                <a16:creationId xmlns:a16="http://schemas.microsoft.com/office/drawing/2014/main" id="{5163D2E7-9C8B-AA21-7EC0-FC3AC6F4D3A0}"/>
              </a:ext>
            </a:extLst>
          </p:cNvPr>
          <p:cNvSpPr/>
          <p:nvPr/>
        </p:nvSpPr>
        <p:spPr>
          <a:xfrm>
            <a:off x="8541005" y="2297015"/>
            <a:ext cx="220912" cy="205368"/>
          </a:xfrm>
          <a:prstGeom prst="ellipse">
            <a:avLst/>
          </a:prstGeom>
          <a:solidFill>
            <a:srgbClr val="00206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78" name="Oval 77">
            <a:extLst>
              <a:ext uri="{FF2B5EF4-FFF2-40B4-BE49-F238E27FC236}">
                <a16:creationId xmlns:a16="http://schemas.microsoft.com/office/drawing/2014/main" id="{87CE8590-0175-61E2-F80A-401CA93788BA}"/>
              </a:ext>
            </a:extLst>
          </p:cNvPr>
          <p:cNvSpPr/>
          <p:nvPr/>
        </p:nvSpPr>
        <p:spPr>
          <a:xfrm>
            <a:off x="2795770" y="5754808"/>
            <a:ext cx="220912" cy="205368"/>
          </a:xfrm>
          <a:prstGeom prst="ellipse">
            <a:avLst/>
          </a:prstGeom>
          <a:solidFill>
            <a:srgbClr val="0070C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79" name="Oval 78">
            <a:extLst>
              <a:ext uri="{FF2B5EF4-FFF2-40B4-BE49-F238E27FC236}">
                <a16:creationId xmlns:a16="http://schemas.microsoft.com/office/drawing/2014/main" id="{CF8FF3CA-DAC7-32F6-B958-D6A25235DEE6}"/>
              </a:ext>
            </a:extLst>
          </p:cNvPr>
          <p:cNvSpPr/>
          <p:nvPr/>
        </p:nvSpPr>
        <p:spPr>
          <a:xfrm>
            <a:off x="10666190" y="2929084"/>
            <a:ext cx="220912" cy="205368"/>
          </a:xfrm>
          <a:prstGeom prst="ellipse">
            <a:avLst/>
          </a:prstGeom>
          <a:solidFill>
            <a:srgbClr val="00206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0" name="Oval 79">
            <a:extLst>
              <a:ext uri="{FF2B5EF4-FFF2-40B4-BE49-F238E27FC236}">
                <a16:creationId xmlns:a16="http://schemas.microsoft.com/office/drawing/2014/main" id="{C62DF9A2-C2B8-C69C-E0C0-11E039400ED9}"/>
              </a:ext>
            </a:extLst>
          </p:cNvPr>
          <p:cNvSpPr/>
          <p:nvPr/>
        </p:nvSpPr>
        <p:spPr>
          <a:xfrm>
            <a:off x="10714908" y="2297015"/>
            <a:ext cx="220912" cy="205368"/>
          </a:xfrm>
          <a:prstGeom prst="ellipse">
            <a:avLst/>
          </a:prstGeom>
          <a:solidFill>
            <a:srgbClr val="00206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1" name="Oval 80">
            <a:extLst>
              <a:ext uri="{FF2B5EF4-FFF2-40B4-BE49-F238E27FC236}">
                <a16:creationId xmlns:a16="http://schemas.microsoft.com/office/drawing/2014/main" id="{4E65130A-9737-8911-3796-976F7117FA4F}"/>
              </a:ext>
            </a:extLst>
          </p:cNvPr>
          <p:cNvSpPr/>
          <p:nvPr/>
        </p:nvSpPr>
        <p:spPr>
          <a:xfrm>
            <a:off x="8593466" y="5766113"/>
            <a:ext cx="220912" cy="205368"/>
          </a:xfrm>
          <a:prstGeom prst="ellipse">
            <a:avLst/>
          </a:prstGeom>
          <a:solidFill>
            <a:srgbClr val="0070C0">
              <a:alpha val="20000"/>
            </a:srgbClr>
          </a:solidFill>
          <a:ln w="3175">
            <a:solidFill>
              <a:srgbClr val="0070C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2" name="Oval 81">
            <a:extLst>
              <a:ext uri="{FF2B5EF4-FFF2-40B4-BE49-F238E27FC236}">
                <a16:creationId xmlns:a16="http://schemas.microsoft.com/office/drawing/2014/main" id="{1DDDA914-7FD5-7FF1-7F7E-0D515FF560D7}"/>
              </a:ext>
            </a:extLst>
          </p:cNvPr>
          <p:cNvSpPr/>
          <p:nvPr/>
        </p:nvSpPr>
        <p:spPr>
          <a:xfrm>
            <a:off x="6780643" y="5761656"/>
            <a:ext cx="220912" cy="205368"/>
          </a:xfrm>
          <a:prstGeom prst="ellipse">
            <a:avLst/>
          </a:prstGeom>
          <a:solidFill>
            <a:srgbClr val="00206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3" name="Oval 82">
            <a:extLst>
              <a:ext uri="{FF2B5EF4-FFF2-40B4-BE49-F238E27FC236}">
                <a16:creationId xmlns:a16="http://schemas.microsoft.com/office/drawing/2014/main" id="{BBD7BB31-EF2B-D6DF-0A48-AE60C3C1281B}"/>
              </a:ext>
            </a:extLst>
          </p:cNvPr>
          <p:cNvSpPr/>
          <p:nvPr/>
        </p:nvSpPr>
        <p:spPr>
          <a:xfrm>
            <a:off x="10314957" y="5764332"/>
            <a:ext cx="220912" cy="205368"/>
          </a:xfrm>
          <a:prstGeom prst="ellipse">
            <a:avLst/>
          </a:prstGeom>
          <a:solidFill>
            <a:srgbClr val="FF0000">
              <a:alpha val="20000"/>
            </a:srgbClr>
          </a:solidFill>
          <a:ln w="3175">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5" name="Oval 84">
            <a:extLst>
              <a:ext uri="{FF2B5EF4-FFF2-40B4-BE49-F238E27FC236}">
                <a16:creationId xmlns:a16="http://schemas.microsoft.com/office/drawing/2014/main" id="{0031580C-3966-7A4A-5F54-31033EF8B79E}"/>
              </a:ext>
            </a:extLst>
          </p:cNvPr>
          <p:cNvSpPr/>
          <p:nvPr/>
        </p:nvSpPr>
        <p:spPr>
          <a:xfrm>
            <a:off x="1682607" y="4945789"/>
            <a:ext cx="220912" cy="205368"/>
          </a:xfrm>
          <a:prstGeom prst="ellipse">
            <a:avLst/>
          </a:prstGeom>
          <a:solidFill>
            <a:srgbClr val="00206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6" name="Oval 85">
            <a:extLst>
              <a:ext uri="{FF2B5EF4-FFF2-40B4-BE49-F238E27FC236}">
                <a16:creationId xmlns:a16="http://schemas.microsoft.com/office/drawing/2014/main" id="{A31077AB-719E-020B-A11B-8D57A1E73DBD}"/>
              </a:ext>
            </a:extLst>
          </p:cNvPr>
          <p:cNvSpPr/>
          <p:nvPr/>
        </p:nvSpPr>
        <p:spPr>
          <a:xfrm>
            <a:off x="3727692" y="4748638"/>
            <a:ext cx="220912" cy="205368"/>
          </a:xfrm>
          <a:prstGeom prst="ellipse">
            <a:avLst/>
          </a:prstGeom>
          <a:solidFill>
            <a:srgbClr val="0070C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7" name="Oval 86">
            <a:extLst>
              <a:ext uri="{FF2B5EF4-FFF2-40B4-BE49-F238E27FC236}">
                <a16:creationId xmlns:a16="http://schemas.microsoft.com/office/drawing/2014/main" id="{098902F9-BAC3-B220-1172-F357FE98C69E}"/>
              </a:ext>
            </a:extLst>
          </p:cNvPr>
          <p:cNvSpPr/>
          <p:nvPr/>
        </p:nvSpPr>
        <p:spPr>
          <a:xfrm>
            <a:off x="4357776" y="4944480"/>
            <a:ext cx="220912" cy="205368"/>
          </a:xfrm>
          <a:prstGeom prst="ellipse">
            <a:avLst/>
          </a:prstGeom>
          <a:solidFill>
            <a:srgbClr val="FF0000">
              <a:alpha val="20000"/>
            </a:srgbClr>
          </a:solidFill>
          <a:ln w="3175">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8" name="Oval 87">
            <a:extLst>
              <a:ext uri="{FF2B5EF4-FFF2-40B4-BE49-F238E27FC236}">
                <a16:creationId xmlns:a16="http://schemas.microsoft.com/office/drawing/2014/main" id="{09A21700-93F8-3CCD-C37D-38F2C08F246F}"/>
              </a:ext>
            </a:extLst>
          </p:cNvPr>
          <p:cNvSpPr/>
          <p:nvPr/>
        </p:nvSpPr>
        <p:spPr>
          <a:xfrm>
            <a:off x="6729813" y="4942012"/>
            <a:ext cx="220912" cy="205368"/>
          </a:xfrm>
          <a:prstGeom prst="ellipse">
            <a:avLst/>
          </a:prstGeom>
          <a:solidFill>
            <a:srgbClr val="00206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9" name="Oval 88">
            <a:extLst>
              <a:ext uri="{FF2B5EF4-FFF2-40B4-BE49-F238E27FC236}">
                <a16:creationId xmlns:a16="http://schemas.microsoft.com/office/drawing/2014/main" id="{17722982-8538-02F5-1791-88069AB67023}"/>
              </a:ext>
            </a:extLst>
          </p:cNvPr>
          <p:cNvSpPr/>
          <p:nvPr/>
        </p:nvSpPr>
        <p:spPr>
          <a:xfrm>
            <a:off x="9057451" y="4745904"/>
            <a:ext cx="220912" cy="205368"/>
          </a:xfrm>
          <a:prstGeom prst="ellipse">
            <a:avLst/>
          </a:prstGeom>
          <a:solidFill>
            <a:srgbClr val="00206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90" name="Oval 89">
            <a:extLst>
              <a:ext uri="{FF2B5EF4-FFF2-40B4-BE49-F238E27FC236}">
                <a16:creationId xmlns:a16="http://schemas.microsoft.com/office/drawing/2014/main" id="{B7C165F9-2175-DD6E-F6F1-B4181B44E431}"/>
              </a:ext>
            </a:extLst>
          </p:cNvPr>
          <p:cNvSpPr/>
          <p:nvPr/>
        </p:nvSpPr>
        <p:spPr>
          <a:xfrm>
            <a:off x="11242440" y="4746432"/>
            <a:ext cx="220912" cy="205368"/>
          </a:xfrm>
          <a:prstGeom prst="ellipse">
            <a:avLst/>
          </a:prstGeom>
          <a:solidFill>
            <a:srgbClr val="00206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91" name="Oval 90">
            <a:extLst>
              <a:ext uri="{FF2B5EF4-FFF2-40B4-BE49-F238E27FC236}">
                <a16:creationId xmlns:a16="http://schemas.microsoft.com/office/drawing/2014/main" id="{805D95B9-F0BB-820B-893B-6A1EE4211901}"/>
              </a:ext>
            </a:extLst>
          </p:cNvPr>
          <p:cNvSpPr/>
          <p:nvPr/>
        </p:nvSpPr>
        <p:spPr>
          <a:xfrm>
            <a:off x="4716637" y="5765640"/>
            <a:ext cx="220912" cy="205368"/>
          </a:xfrm>
          <a:prstGeom prst="ellipse">
            <a:avLst/>
          </a:prstGeom>
          <a:solidFill>
            <a:srgbClr val="FF0000">
              <a:alpha val="20000"/>
            </a:srgbClr>
          </a:solidFill>
          <a:ln w="3175">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92" name="Flowchart: Decision 91">
            <a:extLst>
              <a:ext uri="{FF2B5EF4-FFF2-40B4-BE49-F238E27FC236}">
                <a16:creationId xmlns:a16="http://schemas.microsoft.com/office/drawing/2014/main" id="{CBED68FE-BB73-4927-4540-C9986F364DB9}"/>
              </a:ext>
            </a:extLst>
          </p:cNvPr>
          <p:cNvSpPr/>
          <p:nvPr/>
        </p:nvSpPr>
        <p:spPr>
          <a:xfrm flipH="1">
            <a:off x="7619772" y="4718322"/>
            <a:ext cx="140368" cy="280640"/>
          </a:xfrm>
          <a:prstGeom prst="flowChartDecision">
            <a:avLst/>
          </a:prstGeom>
          <a:solidFill>
            <a:srgbClr val="7030A0">
              <a:alpha val="20000"/>
            </a:srgbClr>
          </a:solidFill>
          <a:ln w="12700">
            <a:solidFill>
              <a:srgbClr val="7030A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93" name="Flowchart: Decision 92">
            <a:extLst>
              <a:ext uri="{FF2B5EF4-FFF2-40B4-BE49-F238E27FC236}">
                <a16:creationId xmlns:a16="http://schemas.microsoft.com/office/drawing/2014/main" id="{623BFF83-8D04-E018-FD56-1B37297ECE6E}"/>
              </a:ext>
            </a:extLst>
          </p:cNvPr>
          <p:cNvSpPr/>
          <p:nvPr/>
        </p:nvSpPr>
        <p:spPr>
          <a:xfrm>
            <a:off x="7114476" y="4982307"/>
            <a:ext cx="220912" cy="158684"/>
          </a:xfrm>
          <a:prstGeom prst="flowChartDecision">
            <a:avLst/>
          </a:prstGeom>
          <a:solidFill>
            <a:srgbClr val="7030A0">
              <a:alpha val="20000"/>
            </a:srgbClr>
          </a:solidFill>
          <a:ln w="12700">
            <a:solidFill>
              <a:srgbClr val="7030A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94" name="Flowchart: Decision 93">
            <a:extLst>
              <a:ext uri="{FF2B5EF4-FFF2-40B4-BE49-F238E27FC236}">
                <a16:creationId xmlns:a16="http://schemas.microsoft.com/office/drawing/2014/main" id="{9D940C50-D61B-33FC-ACBF-3F1D18239BBE}"/>
              </a:ext>
            </a:extLst>
          </p:cNvPr>
          <p:cNvSpPr/>
          <p:nvPr/>
        </p:nvSpPr>
        <p:spPr>
          <a:xfrm>
            <a:off x="7119889" y="5171580"/>
            <a:ext cx="220912" cy="158684"/>
          </a:xfrm>
          <a:prstGeom prst="flowChartDecision">
            <a:avLst/>
          </a:prstGeom>
          <a:solidFill>
            <a:srgbClr val="7030A0">
              <a:alpha val="20000"/>
            </a:srgbClr>
          </a:solidFill>
          <a:ln w="12700">
            <a:solidFill>
              <a:srgbClr val="7030A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95" name="TextBox 94">
            <a:extLst>
              <a:ext uri="{FF2B5EF4-FFF2-40B4-BE49-F238E27FC236}">
                <a16:creationId xmlns:a16="http://schemas.microsoft.com/office/drawing/2014/main" id="{32835754-312C-8E85-55CC-26CFF9A42CA5}"/>
              </a:ext>
            </a:extLst>
          </p:cNvPr>
          <p:cNvSpPr txBox="1"/>
          <p:nvPr/>
        </p:nvSpPr>
        <p:spPr>
          <a:xfrm>
            <a:off x="328174" y="3312426"/>
            <a:ext cx="1919882" cy="81560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400" dirty="0">
                <a:latin typeface="Arial Rounded MT Bold" panose="020F0704030504030204" pitchFamily="34" charset="0"/>
              </a:rPr>
              <a:t>4</a:t>
            </a:r>
            <a:r>
              <a:rPr lang="en-US" sz="1400" baseline="30000" dirty="0">
                <a:latin typeface="Arial Rounded MT Bold" panose="020F0704030504030204" pitchFamily="34" charset="0"/>
              </a:rPr>
              <a:t>th</a:t>
            </a:r>
            <a:r>
              <a:rPr lang="en-US" sz="1400" dirty="0">
                <a:latin typeface="Arial Rounded MT Bold" panose="020F0704030504030204" pitchFamily="34" charset="0"/>
              </a:rPr>
              <a:t> Tammuz 29</a:t>
            </a:r>
            <a:r>
              <a:rPr lang="en-US" sz="1100" dirty="0">
                <a:latin typeface="Arial Rounded MT Bold" panose="020F0704030504030204" pitchFamily="34" charset="0"/>
              </a:rPr>
              <a:t> </a:t>
            </a:r>
            <a:r>
              <a:rPr lang="en-US" sz="1200" dirty="0">
                <a:latin typeface="Arial Rounded MT Bold" panose="020F0704030504030204" pitchFamily="34" charset="0"/>
              </a:rPr>
              <a:t>days</a:t>
            </a:r>
            <a:br>
              <a:rPr lang="en-US" sz="1200" dirty="0">
                <a:solidFill>
                  <a:srgbClr val="FF0000"/>
                </a:solidFill>
                <a:latin typeface="Arial Rounded MT Bold" panose="020F0704030504030204" pitchFamily="34" charset="0"/>
              </a:rPr>
            </a:br>
            <a:r>
              <a:rPr lang="en-US" sz="1100" b="1" dirty="0">
                <a:solidFill>
                  <a:srgbClr val="0070C0"/>
                </a:solidFill>
                <a:latin typeface="Arial Rounded MT Bold" panose="020F0704030504030204" pitchFamily="34" charset="0"/>
              </a:rPr>
              <a:t>Day 1 ss Jul 2</a:t>
            </a:r>
            <a:br>
              <a:rPr lang="en-US" sz="1100" b="1" dirty="0">
                <a:solidFill>
                  <a:srgbClr val="0070C0"/>
                </a:solidFill>
                <a:latin typeface="Arial Rounded MT Bold" panose="020F0704030504030204" pitchFamily="34" charset="0"/>
              </a:rPr>
            </a:br>
            <a:r>
              <a:rPr lang="en-US" sz="1100" b="1" dirty="0">
                <a:solidFill>
                  <a:srgbClr val="0070C0"/>
                </a:solidFill>
                <a:latin typeface="Arial Rounded MT Bold" panose="020F0704030504030204" pitchFamily="34" charset="0"/>
              </a:rPr>
              <a:t>Day 14 @ ss Jul 15</a:t>
            </a:r>
            <a:br>
              <a:rPr lang="en-US" sz="1100" b="1" dirty="0">
                <a:solidFill>
                  <a:srgbClr val="0070C0"/>
                </a:solidFill>
                <a:latin typeface="Arial Rounded MT Bold" panose="020F0704030504030204" pitchFamily="34" charset="0"/>
              </a:rPr>
            </a:br>
            <a:r>
              <a:rPr lang="en-US" sz="1100" b="1" dirty="0">
                <a:solidFill>
                  <a:srgbClr val="0070C0"/>
                </a:solidFill>
                <a:latin typeface="Arial Rounded MT Bold" panose="020F0704030504030204" pitchFamily="34" charset="0"/>
              </a:rPr>
              <a:t>Day 29 ss Jul 30</a:t>
            </a:r>
            <a:endParaRPr lang="en-CA" sz="1600" dirty="0">
              <a:solidFill>
                <a:srgbClr val="0070C0"/>
              </a:solidFill>
              <a:latin typeface="Arial Rounded MT Bold" panose="020F0704030504030204" pitchFamily="34" charset="0"/>
            </a:endParaRPr>
          </a:p>
        </p:txBody>
      </p:sp>
      <p:sp>
        <p:nvSpPr>
          <p:cNvPr id="96" name="TextBox 95">
            <a:extLst>
              <a:ext uri="{FF2B5EF4-FFF2-40B4-BE49-F238E27FC236}">
                <a16:creationId xmlns:a16="http://schemas.microsoft.com/office/drawing/2014/main" id="{D2A1B746-94FD-7BEC-CCB8-EAC910801655}"/>
              </a:ext>
            </a:extLst>
          </p:cNvPr>
          <p:cNvSpPr txBox="1"/>
          <p:nvPr/>
        </p:nvSpPr>
        <p:spPr>
          <a:xfrm>
            <a:off x="597806" y="1148393"/>
            <a:ext cx="3154043" cy="2069862"/>
          </a:xfrm>
          <a:prstGeom prst="rect">
            <a:avLst/>
          </a:prstGeom>
          <a:noFill/>
        </p:spPr>
        <p:txBody>
          <a:bodyPr wrap="square" rtlCol="0">
            <a:spAutoFit/>
            <a:scene3d>
              <a:camera prst="orthographicFront"/>
              <a:lightRig rig="threePt" dir="t"/>
            </a:scene3d>
            <a:sp3d extrusionH="57150">
              <a:bevelT w="38100" h="38100"/>
            </a:sp3d>
          </a:bodyPr>
          <a:lstStyle/>
          <a:p>
            <a:pPr>
              <a:lnSpc>
                <a:spcPct val="200000"/>
              </a:lnSpc>
            </a:pPr>
            <a:r>
              <a:rPr lang="en-US" sz="1100" b="1" dirty="0">
                <a:solidFill>
                  <a:srgbClr val="0070C0"/>
                </a:solidFill>
                <a:effectLst>
                  <a:outerShdw blurRad="38100" dist="38100" dir="2700000" algn="tl">
                    <a:srgbClr val="000000">
                      <a:alpha val="43137"/>
                    </a:srgbClr>
                  </a:outerShdw>
                </a:effectLst>
                <a:latin typeface="Arial Rounded MT Bold" panose="020F0704030504030204" pitchFamily="34" charset="0"/>
              </a:rPr>
              <a:t>LUNAR CALENDAR KEY CODE</a:t>
            </a:r>
            <a:br>
              <a:rPr lang="en-US" sz="1100" b="1" dirty="0">
                <a:solidFill>
                  <a:srgbClr val="0070C0"/>
                </a:solidFill>
                <a:latin typeface="Arial Rounded MT Bold" panose="020F0704030504030204" pitchFamily="34" charset="0"/>
              </a:rPr>
            </a:br>
            <a:r>
              <a:rPr lang="en-US" sz="1100" b="1" dirty="0">
                <a:solidFill>
                  <a:srgbClr val="0070C0"/>
                </a:solidFill>
                <a:latin typeface="Arial Rounded MT Bold" panose="020F0704030504030204" pitchFamily="34" charset="0"/>
              </a:rPr>
              <a:t>ss = sunset (</a:t>
            </a:r>
            <a:r>
              <a:rPr lang="en-US" sz="1100" b="1" dirty="0" err="1">
                <a:solidFill>
                  <a:srgbClr val="0070C0"/>
                </a:solidFill>
                <a:latin typeface="Arial Rounded MT Bold" panose="020F0704030504030204" pitchFamily="34" charset="0"/>
              </a:rPr>
              <a:t>eg</a:t>
            </a:r>
            <a:r>
              <a:rPr lang="en-US" sz="1100" b="1" dirty="0">
                <a:solidFill>
                  <a:srgbClr val="0070C0"/>
                </a:solidFill>
                <a:latin typeface="Arial Rounded MT Bold" panose="020F0704030504030204" pitchFamily="34" charset="0"/>
              </a:rPr>
              <a:t>) Day 14 begins @ sunset</a:t>
            </a:r>
          </a:p>
          <a:p>
            <a:pPr>
              <a:lnSpc>
                <a:spcPct val="200000"/>
              </a:lnSpc>
            </a:pPr>
            <a:r>
              <a:rPr lang="en-US" sz="1100" b="1" dirty="0">
                <a:solidFill>
                  <a:srgbClr val="0070C0"/>
                </a:solidFill>
                <a:latin typeface="Arial Rounded MT Bold" panose="020F0704030504030204" pitchFamily="34" charset="0"/>
              </a:rPr>
              <a:t>New Month day begins @ sunset</a:t>
            </a:r>
            <a:br>
              <a:rPr lang="en-US" sz="1100" b="1" dirty="0">
                <a:solidFill>
                  <a:srgbClr val="0070C0"/>
                </a:solidFill>
                <a:latin typeface="Arial Rounded MT Bold" panose="020F0704030504030204" pitchFamily="34" charset="0"/>
              </a:rPr>
            </a:br>
            <a:r>
              <a:rPr lang="en-US" sz="1100" b="1" dirty="0">
                <a:solidFill>
                  <a:srgbClr val="0070C0"/>
                </a:solidFill>
                <a:latin typeface="Arial Rounded MT Bold" panose="020F0704030504030204" pitchFamily="34" charset="0"/>
              </a:rPr>
              <a:t>14</a:t>
            </a:r>
            <a:r>
              <a:rPr lang="en-US" sz="1100" b="1" baseline="30000" dirty="0">
                <a:solidFill>
                  <a:srgbClr val="0070C0"/>
                </a:solidFill>
                <a:latin typeface="Arial Rounded MT Bold" panose="020F0704030504030204" pitchFamily="34" charset="0"/>
              </a:rPr>
              <a:t>th</a:t>
            </a:r>
            <a:r>
              <a:rPr lang="en-US" sz="1100" b="1" dirty="0">
                <a:solidFill>
                  <a:srgbClr val="0070C0"/>
                </a:solidFill>
                <a:latin typeface="Arial Rounded MT Bold" panose="020F0704030504030204" pitchFamily="34" charset="0"/>
              </a:rPr>
              <a:t> Day of the Month (Full Moon</a:t>
            </a:r>
            <a:r>
              <a:rPr lang="en-US" sz="1100" b="1" dirty="0">
                <a:solidFill>
                  <a:srgbClr val="FF0000"/>
                </a:solidFill>
                <a:latin typeface="Arial Rounded MT Bold" panose="020F0704030504030204" pitchFamily="34" charset="0"/>
              </a:rPr>
              <a:t>?</a:t>
            </a:r>
            <a:r>
              <a:rPr lang="en-US" sz="1100" b="1" dirty="0">
                <a:solidFill>
                  <a:srgbClr val="0070C0"/>
                </a:solidFill>
                <a:latin typeface="Arial Rounded MT Bold" panose="020F0704030504030204" pitchFamily="34" charset="0"/>
              </a:rPr>
              <a:t>)</a:t>
            </a:r>
          </a:p>
          <a:p>
            <a:pPr>
              <a:lnSpc>
                <a:spcPct val="200000"/>
              </a:lnSpc>
            </a:pPr>
            <a:r>
              <a:rPr lang="en-US" sz="1100" b="1" dirty="0">
                <a:solidFill>
                  <a:srgbClr val="0070C0"/>
                </a:solidFill>
                <a:latin typeface="Arial Rounded MT Bold" panose="020F0704030504030204" pitchFamily="34" charset="0"/>
              </a:rPr>
              <a:t>Day of Atonement (Yom Kippur Oct 7/8) </a:t>
            </a:r>
          </a:p>
          <a:p>
            <a:pPr>
              <a:lnSpc>
                <a:spcPct val="200000"/>
              </a:lnSpc>
            </a:pPr>
            <a:r>
              <a:rPr lang="en-US" sz="1100" b="1" dirty="0">
                <a:solidFill>
                  <a:srgbClr val="0070C0"/>
                </a:solidFill>
                <a:latin typeface="Arial Rounded MT Bold" panose="020F0704030504030204" pitchFamily="34" charset="0"/>
              </a:rPr>
              <a:t>Week of Sukkot – 8 days (Oct 12-20)</a:t>
            </a:r>
            <a:endParaRPr lang="en-CA" sz="1600" dirty="0">
              <a:solidFill>
                <a:srgbClr val="0070C0"/>
              </a:solidFill>
              <a:latin typeface="Arial Rounded MT Bold" panose="020F0704030504030204" pitchFamily="34" charset="0"/>
            </a:endParaRPr>
          </a:p>
        </p:txBody>
      </p:sp>
      <p:sp>
        <p:nvSpPr>
          <p:cNvPr id="99" name="Moon 98">
            <a:extLst>
              <a:ext uri="{FF2B5EF4-FFF2-40B4-BE49-F238E27FC236}">
                <a16:creationId xmlns:a16="http://schemas.microsoft.com/office/drawing/2014/main" id="{796F4C4F-4FD2-CEE0-1535-2896B4A47B7F}"/>
              </a:ext>
            </a:extLst>
          </p:cNvPr>
          <p:cNvSpPr/>
          <p:nvPr/>
        </p:nvSpPr>
        <p:spPr>
          <a:xfrm flipH="1">
            <a:off x="455402" y="1896774"/>
            <a:ext cx="140368" cy="280640"/>
          </a:xfrm>
          <a:prstGeom prst="moon">
            <a:avLst/>
          </a:prstGeom>
          <a:solidFill>
            <a:srgbClr val="00206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00" name="Oval 99">
            <a:extLst>
              <a:ext uri="{FF2B5EF4-FFF2-40B4-BE49-F238E27FC236}">
                <a16:creationId xmlns:a16="http://schemas.microsoft.com/office/drawing/2014/main" id="{C0644B76-7DB6-2A01-3D53-0BF475659CCC}"/>
              </a:ext>
            </a:extLst>
          </p:cNvPr>
          <p:cNvSpPr/>
          <p:nvPr/>
        </p:nvSpPr>
        <p:spPr>
          <a:xfrm>
            <a:off x="387780" y="2269285"/>
            <a:ext cx="220912" cy="205368"/>
          </a:xfrm>
          <a:prstGeom prst="ellipse">
            <a:avLst/>
          </a:prstGeom>
          <a:solidFill>
            <a:srgbClr val="002060">
              <a:alpha val="20000"/>
            </a:srgbClr>
          </a:solidFill>
          <a:ln w="31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01" name="Flowchart: Decision 100">
            <a:extLst>
              <a:ext uri="{FF2B5EF4-FFF2-40B4-BE49-F238E27FC236}">
                <a16:creationId xmlns:a16="http://schemas.microsoft.com/office/drawing/2014/main" id="{95D2C47F-B026-B4D6-7EE9-A8C1211095D4}"/>
              </a:ext>
            </a:extLst>
          </p:cNvPr>
          <p:cNvSpPr/>
          <p:nvPr/>
        </p:nvSpPr>
        <p:spPr>
          <a:xfrm flipH="1">
            <a:off x="438937" y="2553464"/>
            <a:ext cx="140368" cy="280640"/>
          </a:xfrm>
          <a:prstGeom prst="flowChartDecision">
            <a:avLst/>
          </a:prstGeom>
          <a:solidFill>
            <a:srgbClr val="7030A0">
              <a:alpha val="20000"/>
            </a:srgbClr>
          </a:solidFill>
          <a:ln w="12700">
            <a:solidFill>
              <a:srgbClr val="7030A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02" name="Flowchart: Decision 101">
            <a:extLst>
              <a:ext uri="{FF2B5EF4-FFF2-40B4-BE49-F238E27FC236}">
                <a16:creationId xmlns:a16="http://schemas.microsoft.com/office/drawing/2014/main" id="{E5A152B1-2708-AACA-180B-39D02008AFF2}"/>
              </a:ext>
            </a:extLst>
          </p:cNvPr>
          <p:cNvSpPr/>
          <p:nvPr/>
        </p:nvSpPr>
        <p:spPr>
          <a:xfrm>
            <a:off x="398665" y="2961995"/>
            <a:ext cx="220912" cy="158684"/>
          </a:xfrm>
          <a:prstGeom prst="flowChartDecision">
            <a:avLst/>
          </a:prstGeom>
          <a:solidFill>
            <a:srgbClr val="7030A0">
              <a:alpha val="20000"/>
            </a:srgbClr>
          </a:solidFill>
          <a:ln w="12700">
            <a:solidFill>
              <a:srgbClr val="7030A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7028B9E3-65D6-83F9-A4AD-FD1F84DEC644}"/>
              </a:ext>
            </a:extLst>
          </p:cNvPr>
          <p:cNvSpPr/>
          <p:nvPr/>
        </p:nvSpPr>
        <p:spPr>
          <a:xfrm>
            <a:off x="6091251" y="1474677"/>
            <a:ext cx="6100749" cy="256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a:p>
            <a:pPr algn="ctr"/>
            <a:endParaRPr lang="en-US" dirty="0">
              <a:solidFill>
                <a:srgbClr val="7030A0"/>
              </a:solidFill>
            </a:endParaRPr>
          </a:p>
          <a:p>
            <a:pPr algn="ctr"/>
            <a:endParaRPr lang="en-US" dirty="0">
              <a:solidFill>
                <a:srgbClr val="7030A0"/>
              </a:solidFill>
            </a:endParaRPr>
          </a:p>
          <a:p>
            <a:pPr algn="ctr"/>
            <a:endParaRPr lang="en-US" dirty="0">
              <a:solidFill>
                <a:srgbClr val="7030A0"/>
              </a:solidFill>
            </a:endParaRPr>
          </a:p>
          <a:p>
            <a:pPr algn="ctr"/>
            <a:endParaRPr lang="en-US" dirty="0">
              <a:solidFill>
                <a:srgbClr val="7030A0"/>
              </a:solidFill>
            </a:endParaRPr>
          </a:p>
          <a:p>
            <a:pPr algn="ctr"/>
            <a:endParaRPr lang="en-US" dirty="0">
              <a:solidFill>
                <a:srgbClr val="7030A0"/>
              </a:solidFill>
            </a:endParaRPr>
          </a:p>
        </p:txBody>
      </p:sp>
      <p:sp>
        <p:nvSpPr>
          <p:cNvPr id="10" name="Rectangle 9">
            <a:extLst>
              <a:ext uri="{FF2B5EF4-FFF2-40B4-BE49-F238E27FC236}">
                <a16:creationId xmlns:a16="http://schemas.microsoft.com/office/drawing/2014/main" id="{2DB8BA0F-5DD3-C1E4-D567-975391FE67E1}"/>
              </a:ext>
            </a:extLst>
          </p:cNvPr>
          <p:cNvSpPr/>
          <p:nvPr/>
        </p:nvSpPr>
        <p:spPr>
          <a:xfrm>
            <a:off x="0" y="3385593"/>
            <a:ext cx="3998617" cy="4159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9D0FD8-9188-2648-02D1-FC19EC9B3C57}"/>
              </a:ext>
            </a:extLst>
          </p:cNvPr>
          <p:cNvSpPr/>
          <p:nvPr/>
        </p:nvSpPr>
        <p:spPr>
          <a:xfrm>
            <a:off x="4016127" y="4072876"/>
            <a:ext cx="3996504" cy="3472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7B500CB-95FD-48BC-493C-C6A98C547E59}"/>
              </a:ext>
            </a:extLst>
          </p:cNvPr>
          <p:cNvSpPr/>
          <p:nvPr/>
        </p:nvSpPr>
        <p:spPr>
          <a:xfrm>
            <a:off x="3855415" y="1402311"/>
            <a:ext cx="2281320" cy="243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a:p>
            <a:pPr algn="ctr"/>
            <a:endParaRPr lang="en-US" dirty="0">
              <a:solidFill>
                <a:srgbClr val="7030A0"/>
              </a:solidFill>
            </a:endParaRPr>
          </a:p>
          <a:p>
            <a:pPr algn="ctr"/>
            <a:endParaRPr lang="en-US" dirty="0">
              <a:solidFill>
                <a:srgbClr val="7030A0"/>
              </a:solidFill>
            </a:endParaRPr>
          </a:p>
          <a:p>
            <a:pPr algn="ctr"/>
            <a:endParaRPr lang="en-US" dirty="0">
              <a:solidFill>
                <a:srgbClr val="7030A0"/>
              </a:solidFill>
            </a:endParaRPr>
          </a:p>
          <a:p>
            <a:pPr algn="ctr"/>
            <a:endParaRPr lang="en-US" dirty="0">
              <a:solidFill>
                <a:srgbClr val="7030A0"/>
              </a:solidFill>
            </a:endParaRPr>
          </a:p>
          <a:p>
            <a:pPr algn="ctr"/>
            <a:endParaRPr lang="en-US" dirty="0">
              <a:solidFill>
                <a:srgbClr val="7030A0"/>
              </a:solidFill>
            </a:endParaRPr>
          </a:p>
        </p:txBody>
      </p:sp>
      <p:sp>
        <p:nvSpPr>
          <p:cNvPr id="18" name="Rectangle 17">
            <a:extLst>
              <a:ext uri="{FF2B5EF4-FFF2-40B4-BE49-F238E27FC236}">
                <a16:creationId xmlns:a16="http://schemas.microsoft.com/office/drawing/2014/main" id="{A847C07C-631F-8557-602C-14E0BD7A1701}"/>
              </a:ext>
            </a:extLst>
          </p:cNvPr>
          <p:cNvSpPr/>
          <p:nvPr/>
        </p:nvSpPr>
        <p:spPr>
          <a:xfrm>
            <a:off x="7957741" y="4112003"/>
            <a:ext cx="4233460" cy="3472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D3CBF25-F5CC-6D03-3CD6-B796EC1CD165}"/>
              </a:ext>
            </a:extLst>
          </p:cNvPr>
          <p:cNvSpPr/>
          <p:nvPr/>
        </p:nvSpPr>
        <p:spPr>
          <a:xfrm>
            <a:off x="3912499" y="4019875"/>
            <a:ext cx="4146544" cy="2977592"/>
          </a:xfrm>
          <a:prstGeom prst="rect">
            <a:avLst/>
          </a:prstGeom>
          <a:noFill/>
          <a:ln w="250825">
            <a:solidFill>
              <a:srgbClr val="C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633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15"/>
                                        </p:tgtEl>
                                        <p:attrNameLst>
                                          <p:attrName>ppt_w</p:attrName>
                                        </p:attrNameLst>
                                      </p:cBhvr>
                                      <p:tavLst>
                                        <p:tav tm="0">
                                          <p:val>
                                            <p:strVal val="ppt_w"/>
                                          </p:val>
                                        </p:tav>
                                        <p:tav tm="100000">
                                          <p:val>
                                            <p:fltVal val="0"/>
                                          </p:val>
                                        </p:tav>
                                      </p:tavLst>
                                    </p:anim>
                                    <p:anim calcmode="lin" valueType="num">
                                      <p:cBhvr>
                                        <p:cTn id="7" dur="1000"/>
                                        <p:tgtEl>
                                          <p:spTgt spid="15"/>
                                        </p:tgtEl>
                                        <p:attrNameLst>
                                          <p:attrName>ppt_h</p:attrName>
                                        </p:attrNameLst>
                                      </p:cBhvr>
                                      <p:tavLst>
                                        <p:tav tm="0">
                                          <p:val>
                                            <p:strVal val="ppt_h"/>
                                          </p:val>
                                        </p:tav>
                                        <p:tav tm="100000">
                                          <p:val>
                                            <p:fltVal val="0"/>
                                          </p:val>
                                        </p:tav>
                                      </p:tavLst>
                                    </p:anim>
                                    <p:anim calcmode="lin" valueType="num">
                                      <p:cBhvr>
                                        <p:cTn id="8" dur="1000"/>
                                        <p:tgtEl>
                                          <p:spTgt spid="15"/>
                                        </p:tgtEl>
                                        <p:attrNameLst>
                                          <p:attrName>style.rotation</p:attrName>
                                        </p:attrNameLst>
                                      </p:cBhvr>
                                      <p:tavLst>
                                        <p:tav tm="0">
                                          <p:val>
                                            <p:fltVal val="0"/>
                                          </p:val>
                                        </p:tav>
                                        <p:tav tm="100000">
                                          <p:val>
                                            <p:fltVal val="90"/>
                                          </p:val>
                                        </p:tav>
                                      </p:tavLst>
                                    </p:anim>
                                    <p:animEffect transition="out" filter="fade">
                                      <p:cBhvr>
                                        <p:cTn id="9" dur="1000"/>
                                        <p:tgtEl>
                                          <p:spTgt spid="15"/>
                                        </p:tgtEl>
                                      </p:cBhvr>
                                    </p:animEffect>
                                    <p:set>
                                      <p:cBhvr>
                                        <p:cTn id="10" dur="1" fill="hold">
                                          <p:stCondLst>
                                            <p:cond delay="999"/>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xit" presetSubtype="0" fill="hold" grpId="0" nodeType="clickEffect">
                                  <p:stCondLst>
                                    <p:cond delay="0"/>
                                  </p:stCondLst>
                                  <p:childTnLst>
                                    <p:anim calcmode="lin" valueType="num">
                                      <p:cBhvr>
                                        <p:cTn id="19" dur="1000"/>
                                        <p:tgtEl>
                                          <p:spTgt spid="3"/>
                                        </p:tgtEl>
                                        <p:attrNameLst>
                                          <p:attrName>ppt_w</p:attrName>
                                        </p:attrNameLst>
                                      </p:cBhvr>
                                      <p:tavLst>
                                        <p:tav tm="0">
                                          <p:val>
                                            <p:strVal val="ppt_w"/>
                                          </p:val>
                                        </p:tav>
                                        <p:tav tm="100000">
                                          <p:val>
                                            <p:fltVal val="0"/>
                                          </p:val>
                                        </p:tav>
                                      </p:tavLst>
                                    </p:anim>
                                    <p:anim calcmode="lin" valueType="num">
                                      <p:cBhvr>
                                        <p:cTn id="20" dur="1000"/>
                                        <p:tgtEl>
                                          <p:spTgt spid="3"/>
                                        </p:tgtEl>
                                        <p:attrNameLst>
                                          <p:attrName>ppt_h</p:attrName>
                                        </p:attrNameLst>
                                      </p:cBhvr>
                                      <p:tavLst>
                                        <p:tav tm="0">
                                          <p:val>
                                            <p:strVal val="ppt_h"/>
                                          </p:val>
                                        </p:tav>
                                        <p:tav tm="100000">
                                          <p:val>
                                            <p:fltVal val="0"/>
                                          </p:val>
                                        </p:tav>
                                      </p:tavLst>
                                    </p:anim>
                                    <p:anim calcmode="lin" valueType="num">
                                      <p:cBhvr>
                                        <p:cTn id="21" dur="1000"/>
                                        <p:tgtEl>
                                          <p:spTgt spid="3"/>
                                        </p:tgtEl>
                                        <p:attrNameLst>
                                          <p:attrName>style.rotation</p:attrName>
                                        </p:attrNameLst>
                                      </p:cBhvr>
                                      <p:tavLst>
                                        <p:tav tm="0">
                                          <p:val>
                                            <p:fltVal val="0"/>
                                          </p:val>
                                        </p:tav>
                                        <p:tav tm="100000">
                                          <p:val>
                                            <p:fltVal val="90"/>
                                          </p:val>
                                        </p:tav>
                                      </p:tavLst>
                                    </p:anim>
                                    <p:animEffect transition="out" filter="fade">
                                      <p:cBhvr>
                                        <p:cTn id="22" dur="1000"/>
                                        <p:tgtEl>
                                          <p:spTgt spid="3"/>
                                        </p:tgtEl>
                                      </p:cBhvr>
                                    </p:animEffect>
                                    <p:set>
                                      <p:cBhvr>
                                        <p:cTn id="23" dur="1" fill="hold">
                                          <p:stCondLst>
                                            <p:cond delay="999"/>
                                          </p:stCondLst>
                                        </p:cTn>
                                        <p:tgtEl>
                                          <p:spTgt spid="3"/>
                                        </p:tgtEl>
                                        <p:attrNameLst>
                                          <p:attrName>style.visibility</p:attrName>
                                        </p:attrNameLst>
                                      </p:cBhvr>
                                      <p:to>
                                        <p:strVal val="hidden"/>
                                      </p:to>
                                    </p:set>
                                  </p:childTnLst>
                                </p:cTn>
                              </p:par>
                            </p:childTnLst>
                          </p:cTn>
                        </p:par>
                        <p:par>
                          <p:cTn id="24" fill="hold">
                            <p:stCondLst>
                              <p:cond delay="1000"/>
                            </p:stCondLst>
                            <p:childTnLst>
                              <p:par>
                                <p:cTn id="25" presetID="22" presetClass="entr" presetSubtype="8" fill="hold" grpId="0" nodeType="afterEffect">
                                  <p:stCondLst>
                                    <p:cond delay="100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20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1000" fill="hold"/>
                                        <p:tgtEl>
                                          <p:spTgt spid="32"/>
                                        </p:tgtEl>
                                        <p:attrNameLst>
                                          <p:attrName>ppt_w</p:attrName>
                                        </p:attrNameLst>
                                      </p:cBhvr>
                                      <p:tavLst>
                                        <p:tav tm="0">
                                          <p:val>
                                            <p:fltVal val="0"/>
                                          </p:val>
                                        </p:tav>
                                        <p:tav tm="100000">
                                          <p:val>
                                            <p:strVal val="#ppt_w"/>
                                          </p:val>
                                        </p:tav>
                                      </p:tavLst>
                                    </p:anim>
                                    <p:anim calcmode="lin" valueType="num">
                                      <p:cBhvr>
                                        <p:cTn id="33" dur="1000" fill="hold"/>
                                        <p:tgtEl>
                                          <p:spTgt spid="32"/>
                                        </p:tgtEl>
                                        <p:attrNameLst>
                                          <p:attrName>ppt_h</p:attrName>
                                        </p:attrNameLst>
                                      </p:cBhvr>
                                      <p:tavLst>
                                        <p:tav tm="0">
                                          <p:val>
                                            <p:fltVal val="0"/>
                                          </p:val>
                                        </p:tav>
                                        <p:tav tm="100000">
                                          <p:val>
                                            <p:strVal val="#ppt_h"/>
                                          </p:val>
                                        </p:tav>
                                      </p:tavLst>
                                    </p:anim>
                                    <p:animEffect transition="in" filter="fade">
                                      <p:cBhvr>
                                        <p:cTn id="34" dur="10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1000" fill="hold"/>
                                        <p:tgtEl>
                                          <p:spTgt spid="33"/>
                                        </p:tgtEl>
                                        <p:attrNameLst>
                                          <p:attrName>ppt_w</p:attrName>
                                        </p:attrNameLst>
                                      </p:cBhvr>
                                      <p:tavLst>
                                        <p:tav tm="0">
                                          <p:val>
                                            <p:fltVal val="0"/>
                                          </p:val>
                                        </p:tav>
                                        <p:tav tm="100000">
                                          <p:val>
                                            <p:strVal val="#ppt_w"/>
                                          </p:val>
                                        </p:tav>
                                      </p:tavLst>
                                    </p:anim>
                                    <p:anim calcmode="lin" valueType="num">
                                      <p:cBhvr>
                                        <p:cTn id="40" dur="1000" fill="hold"/>
                                        <p:tgtEl>
                                          <p:spTgt spid="33"/>
                                        </p:tgtEl>
                                        <p:attrNameLst>
                                          <p:attrName>ppt_h</p:attrName>
                                        </p:attrNameLst>
                                      </p:cBhvr>
                                      <p:tavLst>
                                        <p:tav tm="0">
                                          <p:val>
                                            <p:fltVal val="0"/>
                                          </p:val>
                                        </p:tav>
                                        <p:tav tm="100000">
                                          <p:val>
                                            <p:strVal val="#ppt_h"/>
                                          </p:val>
                                        </p:tav>
                                      </p:tavLst>
                                    </p:anim>
                                    <p:animEffect transition="in" filter="fade">
                                      <p:cBhvr>
                                        <p:cTn id="41" dur="10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xit" presetSubtype="0" fill="hold" grpId="0" nodeType="clickEffect">
                                  <p:stCondLst>
                                    <p:cond delay="0"/>
                                  </p:stCondLst>
                                  <p:childTnLst>
                                    <p:anim calcmode="lin" valueType="num">
                                      <p:cBhvr>
                                        <p:cTn id="45" dur="1000"/>
                                        <p:tgtEl>
                                          <p:spTgt spid="10"/>
                                        </p:tgtEl>
                                        <p:attrNameLst>
                                          <p:attrName>ppt_w</p:attrName>
                                        </p:attrNameLst>
                                      </p:cBhvr>
                                      <p:tavLst>
                                        <p:tav tm="0">
                                          <p:val>
                                            <p:strVal val="ppt_w"/>
                                          </p:val>
                                        </p:tav>
                                        <p:tav tm="100000">
                                          <p:val>
                                            <p:fltVal val="0"/>
                                          </p:val>
                                        </p:tav>
                                      </p:tavLst>
                                    </p:anim>
                                    <p:anim calcmode="lin" valueType="num">
                                      <p:cBhvr>
                                        <p:cTn id="46" dur="1000"/>
                                        <p:tgtEl>
                                          <p:spTgt spid="10"/>
                                        </p:tgtEl>
                                        <p:attrNameLst>
                                          <p:attrName>ppt_h</p:attrName>
                                        </p:attrNameLst>
                                      </p:cBhvr>
                                      <p:tavLst>
                                        <p:tav tm="0">
                                          <p:val>
                                            <p:strVal val="ppt_h"/>
                                          </p:val>
                                        </p:tav>
                                        <p:tav tm="100000">
                                          <p:val>
                                            <p:fltVal val="0"/>
                                          </p:val>
                                        </p:tav>
                                      </p:tavLst>
                                    </p:anim>
                                    <p:anim calcmode="lin" valueType="num">
                                      <p:cBhvr>
                                        <p:cTn id="47" dur="1000"/>
                                        <p:tgtEl>
                                          <p:spTgt spid="10"/>
                                        </p:tgtEl>
                                        <p:attrNameLst>
                                          <p:attrName>style.rotation</p:attrName>
                                        </p:attrNameLst>
                                      </p:cBhvr>
                                      <p:tavLst>
                                        <p:tav tm="0">
                                          <p:val>
                                            <p:fltVal val="0"/>
                                          </p:val>
                                        </p:tav>
                                        <p:tav tm="100000">
                                          <p:val>
                                            <p:fltVal val="90"/>
                                          </p:val>
                                        </p:tav>
                                      </p:tavLst>
                                    </p:anim>
                                    <p:animEffect transition="out" filter="fade">
                                      <p:cBhvr>
                                        <p:cTn id="48" dur="1000"/>
                                        <p:tgtEl>
                                          <p:spTgt spid="10"/>
                                        </p:tgtEl>
                                      </p:cBhvr>
                                    </p:animEffect>
                                    <p:set>
                                      <p:cBhvr>
                                        <p:cTn id="49" dur="1" fill="hold">
                                          <p:stCondLst>
                                            <p:cond delay="999"/>
                                          </p:stCondLst>
                                        </p:cTn>
                                        <p:tgtEl>
                                          <p:spTgt spid="10"/>
                                        </p:tgtEl>
                                        <p:attrNameLst>
                                          <p:attrName>style.visibility</p:attrName>
                                        </p:attrNameLst>
                                      </p:cBhvr>
                                      <p:to>
                                        <p:strVal val="hidden"/>
                                      </p:to>
                                    </p:set>
                                  </p:childTnLst>
                                </p:cTn>
                              </p:par>
                            </p:childTnLst>
                          </p:cTn>
                        </p:par>
                        <p:par>
                          <p:cTn id="50" fill="hold">
                            <p:stCondLst>
                              <p:cond delay="1000"/>
                            </p:stCondLst>
                            <p:childTnLst>
                              <p:par>
                                <p:cTn id="51" presetID="53" presetClass="entr" presetSubtype="16" fill="hold" grpId="0" nodeType="afterEffect">
                                  <p:stCondLst>
                                    <p:cond delay="500"/>
                                  </p:stCondLst>
                                  <p:childTnLst>
                                    <p:set>
                                      <p:cBhvr>
                                        <p:cTn id="52" dur="1" fill="hold">
                                          <p:stCondLst>
                                            <p:cond delay="0"/>
                                          </p:stCondLst>
                                        </p:cTn>
                                        <p:tgtEl>
                                          <p:spTgt spid="95"/>
                                        </p:tgtEl>
                                        <p:attrNameLst>
                                          <p:attrName>style.visibility</p:attrName>
                                        </p:attrNameLst>
                                      </p:cBhvr>
                                      <p:to>
                                        <p:strVal val="visible"/>
                                      </p:to>
                                    </p:set>
                                    <p:anim calcmode="lin" valueType="num">
                                      <p:cBhvr>
                                        <p:cTn id="53" dur="1000" fill="hold"/>
                                        <p:tgtEl>
                                          <p:spTgt spid="95"/>
                                        </p:tgtEl>
                                        <p:attrNameLst>
                                          <p:attrName>ppt_w</p:attrName>
                                        </p:attrNameLst>
                                      </p:cBhvr>
                                      <p:tavLst>
                                        <p:tav tm="0">
                                          <p:val>
                                            <p:fltVal val="0"/>
                                          </p:val>
                                        </p:tav>
                                        <p:tav tm="100000">
                                          <p:val>
                                            <p:strVal val="#ppt_w"/>
                                          </p:val>
                                        </p:tav>
                                      </p:tavLst>
                                    </p:anim>
                                    <p:anim calcmode="lin" valueType="num">
                                      <p:cBhvr>
                                        <p:cTn id="54" dur="1000" fill="hold"/>
                                        <p:tgtEl>
                                          <p:spTgt spid="95"/>
                                        </p:tgtEl>
                                        <p:attrNameLst>
                                          <p:attrName>ppt_h</p:attrName>
                                        </p:attrNameLst>
                                      </p:cBhvr>
                                      <p:tavLst>
                                        <p:tav tm="0">
                                          <p:val>
                                            <p:fltVal val="0"/>
                                          </p:val>
                                        </p:tav>
                                        <p:tav tm="100000">
                                          <p:val>
                                            <p:strVal val="#ppt_h"/>
                                          </p:val>
                                        </p:tav>
                                      </p:tavLst>
                                    </p:anim>
                                    <p:animEffect transition="in" filter="fade">
                                      <p:cBhvr>
                                        <p:cTn id="55" dur="1000"/>
                                        <p:tgtEl>
                                          <p:spTgt spid="9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1000" fill="hold"/>
                                        <p:tgtEl>
                                          <p:spTgt spid="34"/>
                                        </p:tgtEl>
                                        <p:attrNameLst>
                                          <p:attrName>ppt_w</p:attrName>
                                        </p:attrNameLst>
                                      </p:cBhvr>
                                      <p:tavLst>
                                        <p:tav tm="0">
                                          <p:val>
                                            <p:fltVal val="0"/>
                                          </p:val>
                                        </p:tav>
                                        <p:tav tm="100000">
                                          <p:val>
                                            <p:strVal val="#ppt_w"/>
                                          </p:val>
                                        </p:tav>
                                      </p:tavLst>
                                    </p:anim>
                                    <p:anim calcmode="lin" valueType="num">
                                      <p:cBhvr>
                                        <p:cTn id="61" dur="1000" fill="hold"/>
                                        <p:tgtEl>
                                          <p:spTgt spid="34"/>
                                        </p:tgtEl>
                                        <p:attrNameLst>
                                          <p:attrName>ppt_h</p:attrName>
                                        </p:attrNameLst>
                                      </p:cBhvr>
                                      <p:tavLst>
                                        <p:tav tm="0">
                                          <p:val>
                                            <p:fltVal val="0"/>
                                          </p:val>
                                        </p:tav>
                                        <p:tav tm="100000">
                                          <p:val>
                                            <p:strVal val="#ppt_h"/>
                                          </p:val>
                                        </p:tav>
                                      </p:tavLst>
                                    </p:anim>
                                    <p:animEffect transition="in" filter="fade">
                                      <p:cBhvr>
                                        <p:cTn id="62" dur="10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1000" fill="hold"/>
                                        <p:tgtEl>
                                          <p:spTgt spid="35"/>
                                        </p:tgtEl>
                                        <p:attrNameLst>
                                          <p:attrName>ppt_w</p:attrName>
                                        </p:attrNameLst>
                                      </p:cBhvr>
                                      <p:tavLst>
                                        <p:tav tm="0">
                                          <p:val>
                                            <p:fltVal val="0"/>
                                          </p:val>
                                        </p:tav>
                                        <p:tav tm="100000">
                                          <p:val>
                                            <p:strVal val="#ppt_w"/>
                                          </p:val>
                                        </p:tav>
                                      </p:tavLst>
                                    </p:anim>
                                    <p:anim calcmode="lin" valueType="num">
                                      <p:cBhvr>
                                        <p:cTn id="68" dur="1000" fill="hold"/>
                                        <p:tgtEl>
                                          <p:spTgt spid="35"/>
                                        </p:tgtEl>
                                        <p:attrNameLst>
                                          <p:attrName>ppt_h</p:attrName>
                                        </p:attrNameLst>
                                      </p:cBhvr>
                                      <p:tavLst>
                                        <p:tav tm="0">
                                          <p:val>
                                            <p:fltVal val="0"/>
                                          </p:val>
                                        </p:tav>
                                        <p:tav tm="100000">
                                          <p:val>
                                            <p:strVal val="#ppt_h"/>
                                          </p:val>
                                        </p:tav>
                                      </p:tavLst>
                                    </p:anim>
                                    <p:animEffect transition="in" filter="fade">
                                      <p:cBhvr>
                                        <p:cTn id="69" dur="1000"/>
                                        <p:tgtEl>
                                          <p:spTgt spid="35"/>
                                        </p:tgtEl>
                                      </p:cBhvr>
                                    </p:animEffect>
                                  </p:childTnLst>
                                </p:cTn>
                              </p:par>
                            </p:childTnLst>
                          </p:cTn>
                        </p:par>
                        <p:par>
                          <p:cTn id="70" fill="hold">
                            <p:stCondLst>
                              <p:cond delay="1000"/>
                            </p:stCondLst>
                            <p:childTnLst>
                              <p:par>
                                <p:cTn id="71" presetID="31" presetClass="exit" presetSubtype="0" fill="hold" grpId="0" nodeType="afterEffect">
                                  <p:stCondLst>
                                    <p:cond delay="250"/>
                                  </p:stCondLst>
                                  <p:childTnLst>
                                    <p:anim calcmode="lin" valueType="num">
                                      <p:cBhvr>
                                        <p:cTn id="72" dur="1000"/>
                                        <p:tgtEl>
                                          <p:spTgt spid="11"/>
                                        </p:tgtEl>
                                        <p:attrNameLst>
                                          <p:attrName>ppt_w</p:attrName>
                                        </p:attrNameLst>
                                      </p:cBhvr>
                                      <p:tavLst>
                                        <p:tav tm="0">
                                          <p:val>
                                            <p:strVal val="ppt_w"/>
                                          </p:val>
                                        </p:tav>
                                        <p:tav tm="100000">
                                          <p:val>
                                            <p:fltVal val="0"/>
                                          </p:val>
                                        </p:tav>
                                      </p:tavLst>
                                    </p:anim>
                                    <p:anim calcmode="lin" valueType="num">
                                      <p:cBhvr>
                                        <p:cTn id="73" dur="1000"/>
                                        <p:tgtEl>
                                          <p:spTgt spid="11"/>
                                        </p:tgtEl>
                                        <p:attrNameLst>
                                          <p:attrName>ppt_h</p:attrName>
                                        </p:attrNameLst>
                                      </p:cBhvr>
                                      <p:tavLst>
                                        <p:tav tm="0">
                                          <p:val>
                                            <p:strVal val="ppt_h"/>
                                          </p:val>
                                        </p:tav>
                                        <p:tav tm="100000">
                                          <p:val>
                                            <p:fltVal val="0"/>
                                          </p:val>
                                        </p:tav>
                                      </p:tavLst>
                                    </p:anim>
                                    <p:anim calcmode="lin" valueType="num">
                                      <p:cBhvr>
                                        <p:cTn id="74" dur="1000"/>
                                        <p:tgtEl>
                                          <p:spTgt spid="11"/>
                                        </p:tgtEl>
                                        <p:attrNameLst>
                                          <p:attrName>style.rotation</p:attrName>
                                        </p:attrNameLst>
                                      </p:cBhvr>
                                      <p:tavLst>
                                        <p:tav tm="0">
                                          <p:val>
                                            <p:fltVal val="0"/>
                                          </p:val>
                                        </p:tav>
                                        <p:tav tm="100000">
                                          <p:val>
                                            <p:fltVal val="90"/>
                                          </p:val>
                                        </p:tav>
                                      </p:tavLst>
                                    </p:anim>
                                    <p:animEffect transition="out" filter="fade">
                                      <p:cBhvr>
                                        <p:cTn id="75" dur="1000"/>
                                        <p:tgtEl>
                                          <p:spTgt spid="11"/>
                                        </p:tgtEl>
                                      </p:cBhvr>
                                    </p:animEffect>
                                    <p:set>
                                      <p:cBhvr>
                                        <p:cTn id="76" dur="1" fill="hold">
                                          <p:stCondLst>
                                            <p:cond delay="999"/>
                                          </p:stCondLst>
                                        </p:cTn>
                                        <p:tgtEl>
                                          <p:spTgt spid="11"/>
                                        </p:tgtEl>
                                        <p:attrNameLst>
                                          <p:attrName>style.visibility</p:attrName>
                                        </p:attrNameLst>
                                      </p:cBhvr>
                                      <p:to>
                                        <p:strVal val="hidden"/>
                                      </p:to>
                                    </p:set>
                                  </p:childTnLst>
                                </p:cTn>
                              </p:par>
                            </p:childTnLst>
                          </p:cTn>
                        </p:par>
                        <p:par>
                          <p:cTn id="77" fill="hold">
                            <p:stCondLst>
                              <p:cond delay="2250"/>
                            </p:stCondLst>
                            <p:childTnLst>
                              <p:par>
                                <p:cTn id="78" presetID="21" presetClass="entr" presetSubtype="1" fill="hold" grpId="0" nodeType="after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wheel(1)">
                                      <p:cBhvr>
                                        <p:cTn id="80" dur="2000"/>
                                        <p:tgtEl>
                                          <p:spTgt spid="2"/>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1000" fill="hold"/>
                                        <p:tgtEl>
                                          <p:spTgt spid="36"/>
                                        </p:tgtEl>
                                        <p:attrNameLst>
                                          <p:attrName>ppt_w</p:attrName>
                                        </p:attrNameLst>
                                      </p:cBhvr>
                                      <p:tavLst>
                                        <p:tav tm="0">
                                          <p:val>
                                            <p:fltVal val="0"/>
                                          </p:val>
                                        </p:tav>
                                        <p:tav tm="100000">
                                          <p:val>
                                            <p:strVal val="#ppt_w"/>
                                          </p:val>
                                        </p:tav>
                                      </p:tavLst>
                                    </p:anim>
                                    <p:anim calcmode="lin" valueType="num">
                                      <p:cBhvr>
                                        <p:cTn id="86" dur="1000" fill="hold"/>
                                        <p:tgtEl>
                                          <p:spTgt spid="36"/>
                                        </p:tgtEl>
                                        <p:attrNameLst>
                                          <p:attrName>ppt_h</p:attrName>
                                        </p:attrNameLst>
                                      </p:cBhvr>
                                      <p:tavLst>
                                        <p:tav tm="0">
                                          <p:val>
                                            <p:fltVal val="0"/>
                                          </p:val>
                                        </p:tav>
                                        <p:tav tm="100000">
                                          <p:val>
                                            <p:strVal val="#ppt_h"/>
                                          </p:val>
                                        </p:tav>
                                      </p:tavLst>
                                    </p:anim>
                                    <p:animEffect transition="in" filter="fade">
                                      <p:cBhvr>
                                        <p:cTn id="87" dur="1000"/>
                                        <p:tgtEl>
                                          <p:spTgt spid="36"/>
                                        </p:tgtEl>
                                      </p:cBhvr>
                                    </p:animEffect>
                                  </p:childTnLst>
                                </p:cTn>
                              </p:par>
                            </p:childTnLst>
                          </p:cTn>
                        </p:par>
                        <p:par>
                          <p:cTn id="88" fill="hold">
                            <p:stCondLst>
                              <p:cond delay="1000"/>
                            </p:stCondLst>
                            <p:childTnLst>
                              <p:par>
                                <p:cTn id="89" presetID="53" presetClass="entr" presetSubtype="16" fill="hold" grpId="0" nodeType="afterEffect">
                                  <p:stCondLst>
                                    <p:cond delay="50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Effect transition="in" filter="fade">
                                      <p:cBhvr>
                                        <p:cTn id="93" dur="1000"/>
                                        <p:tgtEl>
                                          <p:spTgt spid="50"/>
                                        </p:tgtEl>
                                      </p:cBhvr>
                                    </p:animEffect>
                                  </p:childTnLst>
                                </p:cTn>
                              </p:par>
                            </p:childTnLst>
                          </p:cTn>
                        </p:par>
                      </p:childTnLst>
                    </p:cTn>
                  </p:par>
                  <p:par>
                    <p:cTn id="94" fill="hold">
                      <p:stCondLst>
                        <p:cond delay="indefinite"/>
                      </p:stCondLst>
                      <p:childTnLst>
                        <p:par>
                          <p:cTn id="95" fill="hold">
                            <p:stCondLst>
                              <p:cond delay="0"/>
                            </p:stCondLst>
                            <p:childTnLst>
                              <p:par>
                                <p:cTn id="96" presetID="31" presetClass="exit" presetSubtype="0" fill="hold" grpId="0" nodeType="clickEffect">
                                  <p:stCondLst>
                                    <p:cond delay="0"/>
                                  </p:stCondLst>
                                  <p:childTnLst>
                                    <p:anim calcmode="lin" valueType="num">
                                      <p:cBhvr>
                                        <p:cTn id="97" dur="1000"/>
                                        <p:tgtEl>
                                          <p:spTgt spid="18"/>
                                        </p:tgtEl>
                                        <p:attrNameLst>
                                          <p:attrName>ppt_w</p:attrName>
                                        </p:attrNameLst>
                                      </p:cBhvr>
                                      <p:tavLst>
                                        <p:tav tm="0">
                                          <p:val>
                                            <p:strVal val="ppt_w"/>
                                          </p:val>
                                        </p:tav>
                                        <p:tav tm="100000">
                                          <p:val>
                                            <p:fltVal val="0"/>
                                          </p:val>
                                        </p:tav>
                                      </p:tavLst>
                                    </p:anim>
                                    <p:anim calcmode="lin" valueType="num">
                                      <p:cBhvr>
                                        <p:cTn id="98" dur="1000"/>
                                        <p:tgtEl>
                                          <p:spTgt spid="18"/>
                                        </p:tgtEl>
                                        <p:attrNameLst>
                                          <p:attrName>ppt_h</p:attrName>
                                        </p:attrNameLst>
                                      </p:cBhvr>
                                      <p:tavLst>
                                        <p:tav tm="0">
                                          <p:val>
                                            <p:strVal val="ppt_h"/>
                                          </p:val>
                                        </p:tav>
                                        <p:tav tm="100000">
                                          <p:val>
                                            <p:fltVal val="0"/>
                                          </p:val>
                                        </p:tav>
                                      </p:tavLst>
                                    </p:anim>
                                    <p:anim calcmode="lin" valueType="num">
                                      <p:cBhvr>
                                        <p:cTn id="99" dur="1000"/>
                                        <p:tgtEl>
                                          <p:spTgt spid="18"/>
                                        </p:tgtEl>
                                        <p:attrNameLst>
                                          <p:attrName>style.rotation</p:attrName>
                                        </p:attrNameLst>
                                      </p:cBhvr>
                                      <p:tavLst>
                                        <p:tav tm="0">
                                          <p:val>
                                            <p:fltVal val="0"/>
                                          </p:val>
                                        </p:tav>
                                        <p:tav tm="100000">
                                          <p:val>
                                            <p:fltVal val="90"/>
                                          </p:val>
                                        </p:tav>
                                      </p:tavLst>
                                    </p:anim>
                                    <p:animEffect transition="out" filter="fade">
                                      <p:cBhvr>
                                        <p:cTn id="100" dur="1000"/>
                                        <p:tgtEl>
                                          <p:spTgt spid="18"/>
                                        </p:tgtEl>
                                      </p:cBhvr>
                                    </p:animEffect>
                                    <p:set>
                                      <p:cBhvr>
                                        <p:cTn id="101" dur="1" fill="hold">
                                          <p:stCondLst>
                                            <p:cond delay="999"/>
                                          </p:stCondLst>
                                        </p:cTn>
                                        <p:tgtEl>
                                          <p:spTgt spid="18"/>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51"/>
                                        </p:tgtEl>
                                        <p:attrNameLst>
                                          <p:attrName>style.visibility</p:attrName>
                                        </p:attrNameLst>
                                      </p:cBhvr>
                                      <p:to>
                                        <p:strVal val="visible"/>
                                      </p:to>
                                    </p:set>
                                    <p:anim calcmode="lin" valueType="num">
                                      <p:cBhvr>
                                        <p:cTn id="106" dur="1000" fill="hold"/>
                                        <p:tgtEl>
                                          <p:spTgt spid="51"/>
                                        </p:tgtEl>
                                        <p:attrNameLst>
                                          <p:attrName>ppt_w</p:attrName>
                                        </p:attrNameLst>
                                      </p:cBhvr>
                                      <p:tavLst>
                                        <p:tav tm="0">
                                          <p:val>
                                            <p:fltVal val="0"/>
                                          </p:val>
                                        </p:tav>
                                        <p:tav tm="100000">
                                          <p:val>
                                            <p:strVal val="#ppt_w"/>
                                          </p:val>
                                        </p:tav>
                                      </p:tavLst>
                                    </p:anim>
                                    <p:anim calcmode="lin" valueType="num">
                                      <p:cBhvr>
                                        <p:cTn id="107" dur="1000" fill="hold"/>
                                        <p:tgtEl>
                                          <p:spTgt spid="51"/>
                                        </p:tgtEl>
                                        <p:attrNameLst>
                                          <p:attrName>ppt_h</p:attrName>
                                        </p:attrNameLst>
                                      </p:cBhvr>
                                      <p:tavLst>
                                        <p:tav tm="0">
                                          <p:val>
                                            <p:fltVal val="0"/>
                                          </p:val>
                                        </p:tav>
                                        <p:tav tm="100000">
                                          <p:val>
                                            <p:strVal val="#ppt_h"/>
                                          </p:val>
                                        </p:tav>
                                      </p:tavLst>
                                    </p:anim>
                                    <p:animEffect transition="in" filter="fade">
                                      <p:cBhvr>
                                        <p:cTn id="108" dur="1000"/>
                                        <p:tgtEl>
                                          <p:spTgt spid="51"/>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52"/>
                                        </p:tgtEl>
                                        <p:attrNameLst>
                                          <p:attrName>style.visibility</p:attrName>
                                        </p:attrNameLst>
                                      </p:cBhvr>
                                      <p:to>
                                        <p:strVal val="visible"/>
                                      </p:to>
                                    </p:set>
                                    <p:anim calcmode="lin" valueType="num">
                                      <p:cBhvr>
                                        <p:cTn id="113" dur="1000" fill="hold"/>
                                        <p:tgtEl>
                                          <p:spTgt spid="52"/>
                                        </p:tgtEl>
                                        <p:attrNameLst>
                                          <p:attrName>ppt_w</p:attrName>
                                        </p:attrNameLst>
                                      </p:cBhvr>
                                      <p:tavLst>
                                        <p:tav tm="0">
                                          <p:val>
                                            <p:fltVal val="0"/>
                                          </p:val>
                                        </p:tav>
                                        <p:tav tm="100000">
                                          <p:val>
                                            <p:strVal val="#ppt_w"/>
                                          </p:val>
                                        </p:tav>
                                      </p:tavLst>
                                    </p:anim>
                                    <p:anim calcmode="lin" valueType="num">
                                      <p:cBhvr>
                                        <p:cTn id="114" dur="1000" fill="hold"/>
                                        <p:tgtEl>
                                          <p:spTgt spid="52"/>
                                        </p:tgtEl>
                                        <p:attrNameLst>
                                          <p:attrName>ppt_h</p:attrName>
                                        </p:attrNameLst>
                                      </p:cBhvr>
                                      <p:tavLst>
                                        <p:tav tm="0">
                                          <p:val>
                                            <p:fltVal val="0"/>
                                          </p:val>
                                        </p:tav>
                                        <p:tav tm="100000">
                                          <p:val>
                                            <p:strVal val="#ppt_h"/>
                                          </p:val>
                                        </p:tav>
                                      </p:tavLst>
                                    </p:anim>
                                    <p:animEffect transition="in" filter="fade">
                                      <p:cBhvr>
                                        <p:cTn id="115"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3" grpId="0" animBg="1"/>
      <p:bldP spid="34" grpId="0"/>
      <p:bldP spid="35" grpId="0"/>
      <p:bldP spid="36" grpId="0"/>
      <p:bldP spid="50" grpId="0"/>
      <p:bldP spid="51" grpId="0"/>
      <p:bldP spid="52" grpId="0"/>
      <p:bldP spid="49" grpId="0" animBg="1"/>
      <p:bldP spid="95" grpId="0"/>
      <p:bldP spid="3" grpId="0" animBg="1"/>
      <p:bldP spid="10" grpId="0" animBg="1"/>
      <p:bldP spid="11" grpId="0" animBg="1"/>
      <p:bldP spid="15" grpId="0" animBg="1"/>
      <p:bldP spid="18"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7895" y="988122"/>
            <a:ext cx="4770365" cy="451454"/>
          </a:xfrm>
        </p:spPr>
      </p:pic>
      <p:sp>
        <p:nvSpPr>
          <p:cNvPr id="4" name="Slide Number Placeholder 3"/>
          <p:cNvSpPr>
            <a:spLocks noGrp="1"/>
          </p:cNvSpPr>
          <p:nvPr>
            <p:ph type="sldNum" sz="quarter" idx="12"/>
          </p:nvPr>
        </p:nvSpPr>
        <p:spPr>
          <a:xfrm>
            <a:off x="9167506" y="6452576"/>
            <a:ext cx="2743200" cy="365125"/>
          </a:xfrm>
        </p:spPr>
        <p:txBody>
          <a:bodyPr/>
          <a:lstStyle/>
          <a:p>
            <a:fld id="{0B555D82-D20F-4DB7-B3E9-7B7EAC2F87A9}" type="slidenum">
              <a:rPr lang="en-US" smtClean="0"/>
              <a:t>8</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670" y="4320411"/>
            <a:ext cx="5797296" cy="1987296"/>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8870" y="4322182"/>
            <a:ext cx="5797296" cy="1983707"/>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9039" y="1511299"/>
            <a:ext cx="5783053" cy="1789703"/>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7670" y="1510302"/>
            <a:ext cx="5797296" cy="1975104"/>
          </a:xfrm>
          <a:prstGeom prst="rect">
            <a:avLst/>
          </a:prstGeom>
        </p:spPr>
      </p:pic>
      <p:sp>
        <p:nvSpPr>
          <p:cNvPr id="25" name="Rectangle 24"/>
          <p:cNvSpPr/>
          <p:nvPr/>
        </p:nvSpPr>
        <p:spPr>
          <a:xfrm>
            <a:off x="4622801" y="2580005"/>
            <a:ext cx="233680" cy="182880"/>
          </a:xfrm>
          <a:prstGeom prst="rect">
            <a:avLst/>
          </a:prstGeom>
          <a:solidFill>
            <a:schemeClr val="accent4">
              <a:alpha val="60000"/>
            </a:schemeClr>
          </a:solidFill>
          <a:ln>
            <a:solidFill>
              <a:schemeClr val="accent4">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6" name="Title 1"/>
          <p:cNvSpPr txBox="1">
            <a:spLocks/>
          </p:cNvSpPr>
          <p:nvPr/>
        </p:nvSpPr>
        <p:spPr>
          <a:xfrm>
            <a:off x="419410" y="234661"/>
            <a:ext cx="11350560" cy="602673"/>
          </a:xfrm>
          <a:prstGeom prst="rect">
            <a:avLst/>
          </a:prstGeom>
          <a:solidFill>
            <a:srgbClr val="FAEBFF"/>
          </a:solidFill>
          <a:ln w="57150">
            <a:solidFill>
              <a:srgbClr val="002060"/>
            </a:solidFill>
          </a:ln>
          <a:effectLst>
            <a:glow rad="215900">
              <a:srgbClr val="002060">
                <a:alpha val="29000"/>
              </a:srgbClr>
            </a:glow>
          </a:effectLst>
          <a:scene3d>
            <a:camera prst="orthographicFront"/>
            <a:lightRig rig="threePt" dir="t"/>
          </a:scene3d>
          <a:sp3d>
            <a:bevelT w="114300" prst="artDeco"/>
          </a:sp3d>
        </p:spPr>
        <p:txBody>
          <a:bodyPr vert="horz" lIns="91440" tIns="45720" rIns="91440" bIns="45720" rtlCol="0" anchor="ctr">
            <a:normAutofit fontScale="75000" lnSpcReduction="2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70C0"/>
                </a:solidFill>
                <a:latin typeface="Comic Sans MS" panose="030F0702030302020204" pitchFamily="66" charset="0"/>
              </a:rPr>
              <a:t>29 CE </a:t>
            </a:r>
            <a:r>
              <a:rPr lang="en-US" b="1" dirty="0">
                <a:solidFill>
                  <a:srgbClr val="0070C0"/>
                </a:solidFill>
                <a:effectLst>
                  <a:outerShdw blurRad="50800" dist="50800" dir="5400000" algn="ctr" rotWithShape="0">
                    <a:srgbClr val="0000CC"/>
                  </a:outerShdw>
                </a:effectLst>
                <a:latin typeface="Comic Sans MS" panose="030F0702030302020204" pitchFamily="66" charset="0"/>
              </a:rPr>
              <a:t>Covenant Calendar:</a:t>
            </a:r>
            <a:r>
              <a:rPr lang="en-US" b="1" dirty="0">
                <a:solidFill>
                  <a:srgbClr val="0070C0"/>
                </a:solidFill>
                <a:latin typeface="Comic Sans MS" panose="030F0702030302020204" pitchFamily="66" charset="0"/>
              </a:rPr>
              <a:t> Year-start After Equinox</a:t>
            </a:r>
          </a:p>
        </p:txBody>
      </p:sp>
      <p:sp>
        <p:nvSpPr>
          <p:cNvPr id="27" name="Rectangle 26"/>
          <p:cNvSpPr/>
          <p:nvPr/>
        </p:nvSpPr>
        <p:spPr>
          <a:xfrm>
            <a:off x="3629529" y="967136"/>
            <a:ext cx="2265940"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a:ln>
                  <a:solidFill>
                    <a:schemeClr val="accent2">
                      <a:lumMod val="50000"/>
                    </a:schemeClr>
                  </a:solidFill>
                </a:ln>
                <a:solidFill>
                  <a:schemeClr val="accent4"/>
                </a:solidFill>
                <a:effectLst/>
              </a:rPr>
              <a:t>Equinox: Mar 22</a:t>
            </a:r>
          </a:p>
        </p:txBody>
      </p:sp>
      <p:sp>
        <p:nvSpPr>
          <p:cNvPr id="28" name="TextBox 27"/>
          <p:cNvSpPr txBox="1"/>
          <p:nvPr/>
        </p:nvSpPr>
        <p:spPr>
          <a:xfrm>
            <a:off x="6099039" y="950022"/>
            <a:ext cx="5783053" cy="584775"/>
          </a:xfrm>
          <a:prstGeom prst="rect">
            <a:avLst/>
          </a:prstGeom>
          <a:noFill/>
        </p:spPr>
        <p:txBody>
          <a:bodyPr wrap="square" rtlCol="0">
            <a:spAutoFit/>
          </a:bodyPr>
          <a:lstStyle/>
          <a:p>
            <a:pPr algn="ctr"/>
            <a:r>
              <a:rPr lang="en-US" sz="1600" b="1" dirty="0">
                <a:solidFill>
                  <a:srgbClr val="002060"/>
                </a:solidFill>
                <a:effectLst>
                  <a:glow rad="254000">
                    <a:schemeClr val="accent1">
                      <a:satMod val="175000"/>
                      <a:alpha val="40000"/>
                    </a:schemeClr>
                  </a:glow>
                </a:effectLst>
              </a:rPr>
              <a:t>According to Covenant Calendar counting, the festal calendar </a:t>
            </a:r>
            <a:br>
              <a:rPr lang="en-US" sz="1600" b="1" dirty="0">
                <a:solidFill>
                  <a:srgbClr val="002060"/>
                </a:solidFill>
                <a:effectLst>
                  <a:glow rad="254000">
                    <a:schemeClr val="accent1">
                      <a:satMod val="175000"/>
                      <a:alpha val="40000"/>
                    </a:schemeClr>
                  </a:glow>
                </a:effectLst>
              </a:rPr>
            </a:br>
            <a:r>
              <a:rPr lang="en-US" sz="1600" b="1" dirty="0">
                <a:solidFill>
                  <a:srgbClr val="002060"/>
                </a:solidFill>
                <a:effectLst>
                  <a:glow rad="254000">
                    <a:schemeClr val="accent1">
                      <a:satMod val="175000"/>
                      <a:alpha val="40000"/>
                    </a:schemeClr>
                  </a:glow>
                </a:effectLst>
              </a:rPr>
              <a:t>begins “</a:t>
            </a:r>
            <a:r>
              <a:rPr lang="en-US" sz="1600" b="1" u="sng" dirty="0">
                <a:solidFill>
                  <a:srgbClr val="002060"/>
                </a:solidFill>
                <a:effectLst>
                  <a:glow rad="254000">
                    <a:schemeClr val="accent1">
                      <a:satMod val="175000"/>
                      <a:alpha val="40000"/>
                    </a:schemeClr>
                  </a:glow>
                </a:effectLst>
              </a:rPr>
              <a:t>at da</a:t>
            </a:r>
            <a:r>
              <a:rPr lang="en-US" sz="1600" b="1" dirty="0">
                <a:solidFill>
                  <a:srgbClr val="002060"/>
                </a:solidFill>
                <a:effectLst>
                  <a:glow rad="254000">
                    <a:schemeClr val="accent1">
                      <a:satMod val="175000"/>
                      <a:alpha val="40000"/>
                    </a:schemeClr>
                  </a:glow>
                </a:effectLst>
              </a:rPr>
              <a:t>y</a:t>
            </a:r>
            <a:r>
              <a:rPr lang="en-US" sz="1600" b="1" u="sng" dirty="0">
                <a:solidFill>
                  <a:srgbClr val="002060"/>
                </a:solidFill>
                <a:effectLst>
                  <a:glow rad="254000">
                    <a:schemeClr val="accent1">
                      <a:satMod val="175000"/>
                      <a:alpha val="40000"/>
                    </a:schemeClr>
                  </a:glow>
                </a:effectLst>
              </a:rPr>
              <a:t>break</a:t>
            </a:r>
            <a:r>
              <a:rPr lang="en-US" sz="1600" b="1" dirty="0">
                <a:solidFill>
                  <a:srgbClr val="002060"/>
                </a:solidFill>
                <a:effectLst>
                  <a:glow rad="254000">
                    <a:schemeClr val="accent1">
                      <a:satMod val="175000"/>
                      <a:alpha val="40000"/>
                    </a:schemeClr>
                  </a:glow>
                </a:effectLst>
              </a:rPr>
              <a:t>” the day </a:t>
            </a:r>
            <a:r>
              <a:rPr lang="en-US" sz="1600" b="1" u="sng" dirty="0">
                <a:solidFill>
                  <a:srgbClr val="002060"/>
                </a:solidFill>
                <a:effectLst>
                  <a:glow rad="254000">
                    <a:schemeClr val="accent1">
                      <a:satMod val="175000"/>
                      <a:alpha val="40000"/>
                    </a:schemeClr>
                  </a:glow>
                </a:effectLst>
              </a:rPr>
              <a:t>after</a:t>
            </a:r>
            <a:r>
              <a:rPr lang="en-US" sz="1600" b="1" dirty="0">
                <a:solidFill>
                  <a:srgbClr val="002060"/>
                </a:solidFill>
                <a:effectLst>
                  <a:glow rad="254000">
                    <a:schemeClr val="accent1">
                      <a:satMod val="175000"/>
                      <a:alpha val="40000"/>
                    </a:schemeClr>
                  </a:glow>
                </a:effectLst>
              </a:rPr>
              <a:t> the spring </a:t>
            </a:r>
            <a:r>
              <a:rPr lang="en-US" sz="1600" b="1" dirty="0" err="1">
                <a:solidFill>
                  <a:srgbClr val="002060"/>
                </a:solidFill>
                <a:effectLst>
                  <a:glow rad="254000">
                    <a:schemeClr val="accent1">
                      <a:satMod val="175000"/>
                      <a:alpha val="40000"/>
                    </a:schemeClr>
                  </a:glow>
                </a:effectLst>
              </a:rPr>
              <a:t>tequfah</a:t>
            </a:r>
            <a:r>
              <a:rPr lang="en-US" sz="1600" b="1" dirty="0">
                <a:solidFill>
                  <a:srgbClr val="002060"/>
                </a:solidFill>
                <a:effectLst>
                  <a:glow rad="254000">
                    <a:schemeClr val="accent1">
                      <a:satMod val="175000"/>
                      <a:alpha val="40000"/>
                    </a:schemeClr>
                  </a:glow>
                </a:effectLst>
              </a:rPr>
              <a:t>/equinox.</a:t>
            </a:r>
            <a:endParaRPr lang="en-CA" sz="1600" b="1" dirty="0">
              <a:solidFill>
                <a:srgbClr val="002060"/>
              </a:solidFill>
              <a:effectLst>
                <a:glow rad="254000">
                  <a:schemeClr val="accent1">
                    <a:satMod val="175000"/>
                    <a:alpha val="40000"/>
                  </a:schemeClr>
                </a:glow>
              </a:effectLst>
            </a:endParaRPr>
          </a:p>
        </p:txBody>
      </p:sp>
      <p:sp>
        <p:nvSpPr>
          <p:cNvPr id="30" name="TextBox 29"/>
          <p:cNvSpPr txBox="1"/>
          <p:nvPr/>
        </p:nvSpPr>
        <p:spPr>
          <a:xfrm>
            <a:off x="4029373" y="3436882"/>
            <a:ext cx="1901942"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dirty="0">
                <a:solidFill>
                  <a:srgbClr val="0070C0"/>
                </a:solidFill>
                <a:latin typeface="Arial Rounded MT Bold" panose="020F0704030504030204" pitchFamily="34" charset="0"/>
              </a:rPr>
              <a:t>1</a:t>
            </a:r>
            <a:r>
              <a:rPr lang="en-US" sz="1600" baseline="30000" dirty="0">
                <a:solidFill>
                  <a:srgbClr val="0070C0"/>
                </a:solidFill>
                <a:latin typeface="Arial Rounded MT Bold" panose="020F0704030504030204" pitchFamily="34" charset="0"/>
              </a:rPr>
              <a:t>st</a:t>
            </a:r>
            <a:r>
              <a:rPr lang="en-US" sz="1600" dirty="0">
                <a:solidFill>
                  <a:srgbClr val="0070C0"/>
                </a:solidFill>
                <a:latin typeface="Arial Rounded MT Bold" panose="020F0704030504030204" pitchFamily="34" charset="0"/>
              </a:rPr>
              <a:t> Mon – Abib 1 </a:t>
            </a:r>
            <a:br>
              <a:rPr lang="en-US" sz="1600" dirty="0">
                <a:solidFill>
                  <a:srgbClr val="0070C0"/>
                </a:solidFill>
                <a:latin typeface="Arial Rounded MT Bold" panose="020F0704030504030204" pitchFamily="34" charset="0"/>
              </a:rPr>
            </a:br>
            <a:r>
              <a:rPr lang="en-US" sz="1600" dirty="0">
                <a:solidFill>
                  <a:srgbClr val="0070C0"/>
                </a:solidFill>
                <a:latin typeface="Arial Rounded MT Bold" panose="020F0704030504030204" pitchFamily="34" charset="0"/>
              </a:rPr>
              <a:t>Mar 23</a:t>
            </a:r>
            <a:endParaRPr lang="en-CA" sz="1600" dirty="0">
              <a:solidFill>
                <a:srgbClr val="0070C0"/>
              </a:solidFill>
              <a:latin typeface="Arial Rounded MT Bold" panose="020F0704030504030204" pitchFamily="34" charset="0"/>
            </a:endParaRPr>
          </a:p>
        </p:txBody>
      </p:sp>
      <p:sp>
        <p:nvSpPr>
          <p:cNvPr id="31" name="TextBox 30"/>
          <p:cNvSpPr txBox="1"/>
          <p:nvPr/>
        </p:nvSpPr>
        <p:spPr>
          <a:xfrm>
            <a:off x="6251439" y="3248929"/>
            <a:ext cx="1673998" cy="104644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200" dirty="0">
                <a:solidFill>
                  <a:srgbClr val="FF0000"/>
                </a:solidFill>
                <a:latin typeface="Arial Rounded MT Bold" panose="020F0704030504030204" pitchFamily="34" charset="0"/>
              </a:rPr>
              <a:t>Passover Apr 5</a:t>
            </a:r>
            <a:r>
              <a:rPr lang="en-US" sz="1200" baseline="30000" dirty="0">
                <a:solidFill>
                  <a:srgbClr val="FF0000"/>
                </a:solidFill>
                <a:latin typeface="Arial Rounded MT Bold" panose="020F0704030504030204" pitchFamily="34" charset="0"/>
              </a:rPr>
              <a:t>th</a:t>
            </a:r>
            <a:br>
              <a:rPr lang="en-US" sz="1600" dirty="0">
                <a:solidFill>
                  <a:srgbClr val="FF0000"/>
                </a:solidFill>
                <a:latin typeface="Arial Rounded MT Bold" panose="020F0704030504030204" pitchFamily="34" charset="0"/>
              </a:rPr>
            </a:br>
            <a:r>
              <a:rPr lang="en-US" sz="1600" dirty="0">
                <a:solidFill>
                  <a:srgbClr val="0070C0"/>
                </a:solidFill>
                <a:latin typeface="Arial Rounded MT Bold" panose="020F0704030504030204" pitchFamily="34" charset="0"/>
              </a:rPr>
              <a:t>2</a:t>
            </a:r>
            <a:r>
              <a:rPr lang="en-US" sz="1600" baseline="30000" dirty="0">
                <a:solidFill>
                  <a:srgbClr val="0070C0"/>
                </a:solidFill>
                <a:latin typeface="Arial Rounded MT Bold" panose="020F0704030504030204" pitchFamily="34" charset="0"/>
              </a:rPr>
              <a:t>nd</a:t>
            </a:r>
            <a:r>
              <a:rPr lang="en-US" sz="1600" dirty="0">
                <a:solidFill>
                  <a:srgbClr val="0070C0"/>
                </a:solidFill>
                <a:latin typeface="Arial Rounded MT Bold" panose="020F0704030504030204" pitchFamily="34" charset="0"/>
              </a:rPr>
              <a:t> Mon </a:t>
            </a:r>
            <a:br>
              <a:rPr lang="en-US" sz="1600" dirty="0">
                <a:solidFill>
                  <a:srgbClr val="0070C0"/>
                </a:solidFill>
                <a:latin typeface="Arial Rounded MT Bold" panose="020F0704030504030204" pitchFamily="34" charset="0"/>
              </a:rPr>
            </a:br>
            <a:r>
              <a:rPr lang="en-US" sz="1600" dirty="0">
                <a:solidFill>
                  <a:srgbClr val="0070C0"/>
                </a:solidFill>
                <a:latin typeface="Arial Rounded MT Bold" panose="020F0704030504030204" pitchFamily="34" charset="0"/>
              </a:rPr>
              <a:t>Apr 22</a:t>
            </a:r>
            <a:br>
              <a:rPr lang="en-US" sz="1600" dirty="0">
                <a:solidFill>
                  <a:srgbClr val="0070C0"/>
                </a:solidFill>
                <a:latin typeface="Arial Rounded MT Bold" panose="020F0704030504030204" pitchFamily="34" charset="0"/>
              </a:rPr>
            </a:br>
            <a:endParaRPr lang="en-CA" sz="1600" dirty="0">
              <a:solidFill>
                <a:srgbClr val="0070C0"/>
              </a:solidFill>
              <a:latin typeface="Arial Rounded MT Bold" panose="020F0704030504030204" pitchFamily="34" charset="0"/>
            </a:endParaRPr>
          </a:p>
        </p:txBody>
      </p:sp>
      <p:sp>
        <p:nvSpPr>
          <p:cNvPr id="32" name="TextBox 31"/>
          <p:cNvSpPr txBox="1"/>
          <p:nvPr/>
        </p:nvSpPr>
        <p:spPr>
          <a:xfrm>
            <a:off x="8229887" y="3251255"/>
            <a:ext cx="1323688"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0070C0"/>
                </a:solidFill>
                <a:latin typeface="Arial Rounded MT Bold" panose="020F0704030504030204" pitchFamily="34" charset="0"/>
              </a:rPr>
              <a:t>3</a:t>
            </a:r>
            <a:r>
              <a:rPr lang="en-US" sz="1600" b="1" baseline="30000" dirty="0">
                <a:solidFill>
                  <a:srgbClr val="0070C0"/>
                </a:solidFill>
                <a:latin typeface="Arial Rounded MT Bold" panose="020F0704030504030204" pitchFamily="34" charset="0"/>
              </a:rPr>
              <a:t>rd</a:t>
            </a:r>
            <a:r>
              <a:rPr lang="en-US" sz="1600" b="1" dirty="0">
                <a:solidFill>
                  <a:srgbClr val="0070C0"/>
                </a:solidFill>
                <a:latin typeface="Arial Rounded MT Bold" panose="020F0704030504030204" pitchFamily="34" charset="0"/>
              </a:rPr>
              <a:t> Mon </a:t>
            </a:r>
            <a:br>
              <a:rPr lang="en-US" sz="1600" b="1" dirty="0">
                <a:solidFill>
                  <a:srgbClr val="0070C0"/>
                </a:solidFill>
                <a:latin typeface="Arial Rounded MT Bold" panose="020F0704030504030204" pitchFamily="34" charset="0"/>
              </a:rPr>
            </a:br>
            <a:r>
              <a:rPr lang="en-US" sz="1600" b="1" dirty="0">
                <a:solidFill>
                  <a:srgbClr val="0070C0"/>
                </a:solidFill>
                <a:latin typeface="Arial Rounded MT Bold" panose="020F0704030504030204" pitchFamily="34" charset="0"/>
              </a:rPr>
              <a:t>May 22</a:t>
            </a:r>
            <a:endParaRPr lang="en-CA" sz="1600" b="1" dirty="0">
              <a:solidFill>
                <a:srgbClr val="0070C0"/>
              </a:solidFill>
              <a:latin typeface="Arial Rounded MT Bold" panose="020F0704030504030204" pitchFamily="34" charset="0"/>
            </a:endParaRPr>
          </a:p>
        </p:txBody>
      </p:sp>
      <p:sp>
        <p:nvSpPr>
          <p:cNvPr id="33" name="TextBox 32"/>
          <p:cNvSpPr txBox="1"/>
          <p:nvPr/>
        </p:nvSpPr>
        <p:spPr>
          <a:xfrm>
            <a:off x="10025192" y="3251255"/>
            <a:ext cx="1357183"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0070C0"/>
                </a:solidFill>
                <a:latin typeface="Arial Rounded MT Bold" panose="020F0704030504030204" pitchFamily="34" charset="0"/>
              </a:rPr>
              <a:t>4</a:t>
            </a:r>
            <a:r>
              <a:rPr lang="en-US" sz="1600" b="1" baseline="30000" dirty="0">
                <a:solidFill>
                  <a:srgbClr val="0070C0"/>
                </a:solidFill>
                <a:latin typeface="Arial Rounded MT Bold" panose="020F0704030504030204" pitchFamily="34" charset="0"/>
              </a:rPr>
              <a:t>th</a:t>
            </a:r>
            <a:r>
              <a:rPr lang="en-US" sz="1600" b="1" dirty="0">
                <a:solidFill>
                  <a:srgbClr val="0070C0"/>
                </a:solidFill>
                <a:latin typeface="Arial Rounded MT Bold" panose="020F0704030504030204" pitchFamily="34" charset="0"/>
              </a:rPr>
              <a:t> Mon </a:t>
            </a:r>
            <a:br>
              <a:rPr lang="en-US" sz="1600" b="1" dirty="0">
                <a:solidFill>
                  <a:srgbClr val="0070C0"/>
                </a:solidFill>
                <a:latin typeface="Arial Rounded MT Bold" panose="020F0704030504030204" pitchFamily="34" charset="0"/>
              </a:rPr>
            </a:br>
            <a:r>
              <a:rPr lang="en-US" sz="1600" b="1" dirty="0">
                <a:solidFill>
                  <a:srgbClr val="0070C0"/>
                </a:solidFill>
                <a:latin typeface="Arial Rounded MT Bold" panose="020F0704030504030204" pitchFamily="34" charset="0"/>
              </a:rPr>
              <a:t>Jun 21</a:t>
            </a:r>
            <a:endParaRPr lang="en-CA" sz="1600" b="1" dirty="0">
              <a:solidFill>
                <a:srgbClr val="0070C0"/>
              </a:solidFill>
              <a:latin typeface="Arial Rounded MT Bold" panose="020F0704030504030204" pitchFamily="34" charset="0"/>
            </a:endParaRPr>
          </a:p>
        </p:txBody>
      </p:sp>
      <p:sp>
        <p:nvSpPr>
          <p:cNvPr id="34" name="TextBox 33"/>
          <p:cNvSpPr txBox="1"/>
          <p:nvPr/>
        </p:nvSpPr>
        <p:spPr>
          <a:xfrm>
            <a:off x="310676" y="6243943"/>
            <a:ext cx="1918174"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dirty="0">
                <a:solidFill>
                  <a:srgbClr val="0070C0"/>
                </a:solidFill>
                <a:latin typeface="Arial Rounded MT Bold" panose="020F0704030504030204" pitchFamily="34" charset="0"/>
              </a:rPr>
              <a:t>5</a:t>
            </a:r>
            <a:r>
              <a:rPr lang="en-US" sz="1600" baseline="30000" dirty="0">
                <a:solidFill>
                  <a:srgbClr val="0070C0"/>
                </a:solidFill>
                <a:latin typeface="Arial Rounded MT Bold" panose="020F0704030504030204" pitchFamily="34" charset="0"/>
              </a:rPr>
              <a:t>th</a:t>
            </a:r>
            <a:r>
              <a:rPr lang="en-US" sz="1600" dirty="0">
                <a:solidFill>
                  <a:srgbClr val="0070C0"/>
                </a:solidFill>
                <a:latin typeface="Arial Rounded MT Bold" panose="020F0704030504030204" pitchFamily="34" charset="0"/>
              </a:rPr>
              <a:t> Mon </a:t>
            </a:r>
            <a:br>
              <a:rPr lang="en-US" sz="1600" dirty="0">
                <a:solidFill>
                  <a:srgbClr val="0070C0"/>
                </a:solidFill>
                <a:latin typeface="Arial Rounded MT Bold" panose="020F0704030504030204" pitchFamily="34" charset="0"/>
              </a:rPr>
            </a:br>
            <a:r>
              <a:rPr lang="en-US" sz="1600" dirty="0">
                <a:solidFill>
                  <a:srgbClr val="0070C0"/>
                </a:solidFill>
                <a:latin typeface="Arial Rounded MT Bold" panose="020F0704030504030204" pitchFamily="34" charset="0"/>
              </a:rPr>
              <a:t>Jul 21</a:t>
            </a:r>
            <a:endParaRPr lang="en-CA" sz="1600" dirty="0">
              <a:solidFill>
                <a:srgbClr val="0070C0"/>
              </a:solidFill>
              <a:latin typeface="Arial Rounded MT Bold" panose="020F0704030504030204" pitchFamily="34" charset="0"/>
            </a:endParaRPr>
          </a:p>
        </p:txBody>
      </p:sp>
      <p:sp>
        <p:nvSpPr>
          <p:cNvPr id="35" name="TextBox 34"/>
          <p:cNvSpPr txBox="1"/>
          <p:nvPr/>
        </p:nvSpPr>
        <p:spPr>
          <a:xfrm>
            <a:off x="2237486" y="6246269"/>
            <a:ext cx="1743964"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0070C0"/>
                </a:solidFill>
                <a:latin typeface="Arial Rounded MT Bold" panose="020F0704030504030204" pitchFamily="34" charset="0"/>
              </a:rPr>
              <a:t>6</a:t>
            </a:r>
            <a:r>
              <a:rPr lang="en-US" sz="1600" b="1" baseline="30000" dirty="0">
                <a:solidFill>
                  <a:srgbClr val="0070C0"/>
                </a:solidFill>
                <a:latin typeface="Arial Rounded MT Bold" panose="020F0704030504030204" pitchFamily="34" charset="0"/>
              </a:rPr>
              <a:t>th</a:t>
            </a:r>
            <a:r>
              <a:rPr lang="en-US" sz="1600" b="1" dirty="0">
                <a:solidFill>
                  <a:srgbClr val="0070C0"/>
                </a:solidFill>
                <a:latin typeface="Arial Rounded MT Bold" panose="020F0704030504030204" pitchFamily="34" charset="0"/>
              </a:rPr>
              <a:t> Mon </a:t>
            </a:r>
            <a:br>
              <a:rPr lang="en-US" sz="1600" b="1" dirty="0">
                <a:solidFill>
                  <a:srgbClr val="0070C0"/>
                </a:solidFill>
                <a:latin typeface="Arial Rounded MT Bold" panose="020F0704030504030204" pitchFamily="34" charset="0"/>
              </a:rPr>
            </a:br>
            <a:r>
              <a:rPr lang="en-US" sz="1600" b="1" dirty="0">
                <a:solidFill>
                  <a:srgbClr val="0070C0"/>
                </a:solidFill>
                <a:latin typeface="Arial Rounded MT Bold" panose="020F0704030504030204" pitchFamily="34" charset="0"/>
              </a:rPr>
              <a:t>Aug 20</a:t>
            </a:r>
            <a:endParaRPr lang="en-CA" sz="1600" b="1" dirty="0">
              <a:solidFill>
                <a:srgbClr val="0070C0"/>
              </a:solidFill>
              <a:latin typeface="Arial Rounded MT Bold" panose="020F0704030504030204" pitchFamily="34" charset="0"/>
            </a:endParaRPr>
          </a:p>
        </p:txBody>
      </p:sp>
      <p:sp>
        <p:nvSpPr>
          <p:cNvPr id="36" name="TextBox 35"/>
          <p:cNvSpPr txBox="1"/>
          <p:nvPr/>
        </p:nvSpPr>
        <p:spPr>
          <a:xfrm>
            <a:off x="4026440" y="6246269"/>
            <a:ext cx="1948909"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002060"/>
                </a:solidFill>
                <a:effectLst>
                  <a:glow rad="444500">
                    <a:schemeClr val="accent1">
                      <a:satMod val="175000"/>
                      <a:alpha val="40000"/>
                    </a:schemeClr>
                  </a:glow>
                </a:effectLst>
                <a:latin typeface="Arial Rounded MT Bold" panose="020F0704030504030204" pitchFamily="34" charset="0"/>
              </a:rPr>
              <a:t>7</a:t>
            </a:r>
            <a:r>
              <a:rPr lang="en-US" sz="1600" b="1" baseline="30000" dirty="0">
                <a:solidFill>
                  <a:srgbClr val="002060"/>
                </a:solidFill>
                <a:effectLst>
                  <a:glow rad="444500">
                    <a:schemeClr val="accent1">
                      <a:satMod val="175000"/>
                      <a:alpha val="40000"/>
                    </a:schemeClr>
                  </a:glow>
                </a:effectLst>
                <a:latin typeface="Arial Rounded MT Bold" panose="020F0704030504030204" pitchFamily="34" charset="0"/>
              </a:rPr>
              <a:t>th</a:t>
            </a:r>
            <a:r>
              <a:rPr lang="en-US" sz="1600" b="1" dirty="0">
                <a:solidFill>
                  <a:srgbClr val="002060"/>
                </a:solidFill>
                <a:effectLst>
                  <a:glow rad="444500">
                    <a:schemeClr val="accent1">
                      <a:satMod val="175000"/>
                      <a:alpha val="40000"/>
                    </a:schemeClr>
                  </a:glow>
                </a:effectLst>
                <a:latin typeface="Arial Rounded MT Bold" panose="020F0704030504030204" pitchFamily="34" charset="0"/>
              </a:rPr>
              <a:t> Mon </a:t>
            </a:r>
            <a:br>
              <a:rPr lang="en-US" sz="1600" b="1" dirty="0">
                <a:solidFill>
                  <a:srgbClr val="002060"/>
                </a:solidFill>
                <a:effectLst>
                  <a:glow rad="444500">
                    <a:schemeClr val="accent1">
                      <a:satMod val="175000"/>
                      <a:alpha val="40000"/>
                    </a:schemeClr>
                  </a:glow>
                </a:effectLst>
                <a:latin typeface="Arial Rounded MT Bold" panose="020F0704030504030204" pitchFamily="34" charset="0"/>
              </a:rPr>
            </a:br>
            <a:r>
              <a:rPr lang="en-US" sz="1600" b="1" dirty="0">
                <a:solidFill>
                  <a:srgbClr val="002060"/>
                </a:solidFill>
                <a:effectLst>
                  <a:glow rad="444500">
                    <a:schemeClr val="accent1">
                      <a:satMod val="175000"/>
                      <a:alpha val="40000"/>
                    </a:schemeClr>
                  </a:glow>
                </a:effectLst>
                <a:latin typeface="Arial Rounded MT Bold" panose="020F0704030504030204" pitchFamily="34" charset="0"/>
              </a:rPr>
              <a:t>Sep 19 </a:t>
            </a:r>
            <a:endParaRPr lang="en-CA" sz="1100" b="1" dirty="0">
              <a:solidFill>
                <a:srgbClr val="002060"/>
              </a:solidFill>
              <a:effectLst>
                <a:glow rad="444500">
                  <a:schemeClr val="accent1">
                    <a:satMod val="175000"/>
                    <a:alpha val="40000"/>
                  </a:schemeClr>
                </a:glow>
              </a:effectLst>
              <a:latin typeface="Arial Rounded MT Bold" panose="020F0704030504030204" pitchFamily="34" charset="0"/>
            </a:endParaRPr>
          </a:p>
        </p:txBody>
      </p:sp>
      <p:sp>
        <p:nvSpPr>
          <p:cNvPr id="37" name="Rectangle 36"/>
          <p:cNvSpPr/>
          <p:nvPr/>
        </p:nvSpPr>
        <p:spPr>
          <a:xfrm>
            <a:off x="4906166" y="2581593"/>
            <a:ext cx="233680" cy="182880"/>
          </a:xfrm>
          <a:prstGeom prst="rect">
            <a:avLst/>
          </a:prstGeom>
          <a:solidFill>
            <a:srgbClr val="00206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0" name="Rectangle 39"/>
          <p:cNvSpPr/>
          <p:nvPr/>
        </p:nvSpPr>
        <p:spPr>
          <a:xfrm>
            <a:off x="7469359" y="2582532"/>
            <a:ext cx="233680" cy="182880"/>
          </a:xfrm>
          <a:prstGeom prst="rect">
            <a:avLst/>
          </a:prstGeom>
          <a:solidFill>
            <a:srgbClr val="00206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1" name="Rectangle 40"/>
          <p:cNvSpPr/>
          <p:nvPr/>
        </p:nvSpPr>
        <p:spPr>
          <a:xfrm>
            <a:off x="8035541" y="2582532"/>
            <a:ext cx="233680" cy="182880"/>
          </a:xfrm>
          <a:prstGeom prst="rect">
            <a:avLst/>
          </a:prstGeom>
          <a:solidFill>
            <a:srgbClr val="00206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2" name="Rectangle 41"/>
          <p:cNvSpPr/>
          <p:nvPr/>
        </p:nvSpPr>
        <p:spPr>
          <a:xfrm>
            <a:off x="10407977" y="2583863"/>
            <a:ext cx="233680" cy="182880"/>
          </a:xfrm>
          <a:prstGeom prst="rect">
            <a:avLst/>
          </a:prstGeom>
          <a:solidFill>
            <a:srgbClr val="00206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3" name="Rectangle 42"/>
          <p:cNvSpPr/>
          <p:nvPr/>
        </p:nvSpPr>
        <p:spPr>
          <a:xfrm>
            <a:off x="1455007" y="5397472"/>
            <a:ext cx="233680" cy="182880"/>
          </a:xfrm>
          <a:prstGeom prst="rect">
            <a:avLst/>
          </a:prstGeom>
          <a:solidFill>
            <a:srgbClr val="00206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4" name="Rectangle 43"/>
          <p:cNvSpPr/>
          <p:nvPr/>
        </p:nvSpPr>
        <p:spPr>
          <a:xfrm>
            <a:off x="3719654" y="5199364"/>
            <a:ext cx="233680" cy="182880"/>
          </a:xfrm>
          <a:prstGeom prst="rect">
            <a:avLst/>
          </a:prstGeom>
          <a:solidFill>
            <a:srgbClr val="00206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5" name="Rectangle 44"/>
          <p:cNvSpPr/>
          <p:nvPr/>
        </p:nvSpPr>
        <p:spPr>
          <a:xfrm>
            <a:off x="4363096" y="5393347"/>
            <a:ext cx="233680" cy="182880"/>
          </a:xfrm>
          <a:prstGeom prst="rect">
            <a:avLst/>
          </a:prstGeom>
          <a:solidFill>
            <a:srgbClr val="00206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8" name="TextBox 47"/>
          <p:cNvSpPr txBox="1"/>
          <p:nvPr/>
        </p:nvSpPr>
        <p:spPr>
          <a:xfrm>
            <a:off x="6222833" y="6260019"/>
            <a:ext cx="1702604"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0070C0"/>
                </a:solidFill>
                <a:latin typeface="Arial Rounded MT Bold" panose="020F0704030504030204" pitchFamily="34" charset="0"/>
              </a:rPr>
              <a:t>8</a:t>
            </a:r>
            <a:r>
              <a:rPr lang="en-US" sz="1600" b="1" baseline="30000" dirty="0">
                <a:solidFill>
                  <a:srgbClr val="0070C0"/>
                </a:solidFill>
                <a:latin typeface="Arial Rounded MT Bold" panose="020F0704030504030204" pitchFamily="34" charset="0"/>
              </a:rPr>
              <a:t>th</a:t>
            </a:r>
            <a:r>
              <a:rPr lang="en-US" sz="1600" b="1" dirty="0">
                <a:solidFill>
                  <a:srgbClr val="0070C0"/>
                </a:solidFill>
                <a:latin typeface="Arial Rounded MT Bold" panose="020F0704030504030204" pitchFamily="34" charset="0"/>
              </a:rPr>
              <a:t> Mon</a:t>
            </a:r>
            <a:br>
              <a:rPr lang="en-US" sz="1600" b="1" dirty="0">
                <a:solidFill>
                  <a:srgbClr val="0070C0"/>
                </a:solidFill>
                <a:latin typeface="Arial Rounded MT Bold" panose="020F0704030504030204" pitchFamily="34" charset="0"/>
              </a:rPr>
            </a:br>
            <a:r>
              <a:rPr lang="en-US" sz="1600" b="1" dirty="0">
                <a:solidFill>
                  <a:srgbClr val="0070C0"/>
                </a:solidFill>
                <a:latin typeface="Arial Rounded MT Bold" panose="020F0704030504030204" pitchFamily="34" charset="0"/>
              </a:rPr>
              <a:t>Oct 19 </a:t>
            </a:r>
            <a:endParaRPr lang="en-CA" sz="1100" b="1" dirty="0">
              <a:solidFill>
                <a:srgbClr val="0070C0"/>
              </a:solidFill>
              <a:latin typeface="Arial Rounded MT Bold" panose="020F0704030504030204" pitchFamily="34" charset="0"/>
            </a:endParaRPr>
          </a:p>
        </p:txBody>
      </p:sp>
      <p:pic>
        <p:nvPicPr>
          <p:cNvPr id="38" name="Picture 3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318" y="90312"/>
            <a:ext cx="964579" cy="10612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9" name="Rectangle 38"/>
          <p:cNvSpPr/>
          <p:nvPr/>
        </p:nvSpPr>
        <p:spPr>
          <a:xfrm>
            <a:off x="6984376" y="5423827"/>
            <a:ext cx="233680" cy="182880"/>
          </a:xfrm>
          <a:prstGeom prst="rect">
            <a:avLst/>
          </a:prstGeom>
          <a:solidFill>
            <a:srgbClr val="00206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0" name="Rectangle 49"/>
          <p:cNvSpPr/>
          <p:nvPr/>
        </p:nvSpPr>
        <p:spPr>
          <a:xfrm>
            <a:off x="9285616" y="5225707"/>
            <a:ext cx="233680" cy="182880"/>
          </a:xfrm>
          <a:prstGeom prst="rect">
            <a:avLst/>
          </a:prstGeom>
          <a:solidFill>
            <a:srgbClr val="00206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1" name="Rectangle 50"/>
          <p:cNvSpPr/>
          <p:nvPr/>
        </p:nvSpPr>
        <p:spPr>
          <a:xfrm>
            <a:off x="9849496" y="5431447"/>
            <a:ext cx="233680" cy="182880"/>
          </a:xfrm>
          <a:prstGeom prst="rect">
            <a:avLst/>
          </a:prstGeom>
          <a:solidFill>
            <a:srgbClr val="00206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2" name="TextBox 51"/>
          <p:cNvSpPr txBox="1"/>
          <p:nvPr/>
        </p:nvSpPr>
        <p:spPr>
          <a:xfrm>
            <a:off x="8020050" y="6259137"/>
            <a:ext cx="1702604"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0070C0"/>
                </a:solidFill>
                <a:latin typeface="Arial Rounded MT Bold" panose="020F0704030504030204" pitchFamily="34" charset="0"/>
              </a:rPr>
              <a:t>9</a:t>
            </a:r>
            <a:r>
              <a:rPr lang="en-US" sz="1600" b="1" baseline="30000" dirty="0">
                <a:solidFill>
                  <a:srgbClr val="0070C0"/>
                </a:solidFill>
                <a:latin typeface="Arial Rounded MT Bold" panose="020F0704030504030204" pitchFamily="34" charset="0"/>
              </a:rPr>
              <a:t>th</a:t>
            </a:r>
            <a:r>
              <a:rPr lang="en-US" sz="1600" b="1" dirty="0">
                <a:solidFill>
                  <a:srgbClr val="0070C0"/>
                </a:solidFill>
                <a:latin typeface="Arial Rounded MT Bold" panose="020F0704030504030204" pitchFamily="34" charset="0"/>
              </a:rPr>
              <a:t> Mon</a:t>
            </a:r>
            <a:br>
              <a:rPr lang="en-US" sz="1600" b="1" dirty="0">
                <a:solidFill>
                  <a:srgbClr val="0070C0"/>
                </a:solidFill>
                <a:latin typeface="Arial Rounded MT Bold" panose="020F0704030504030204" pitchFamily="34" charset="0"/>
              </a:rPr>
            </a:br>
            <a:r>
              <a:rPr lang="en-US" sz="1600" b="1" dirty="0">
                <a:solidFill>
                  <a:srgbClr val="0070C0"/>
                </a:solidFill>
                <a:latin typeface="Arial Rounded MT Bold" panose="020F0704030504030204" pitchFamily="34" charset="0"/>
              </a:rPr>
              <a:t>Nov 18 </a:t>
            </a:r>
            <a:endParaRPr lang="en-CA" sz="1100" b="1" dirty="0">
              <a:solidFill>
                <a:srgbClr val="0070C0"/>
              </a:solidFill>
              <a:latin typeface="Arial Rounded MT Bold" panose="020F0704030504030204" pitchFamily="34" charset="0"/>
            </a:endParaRPr>
          </a:p>
        </p:txBody>
      </p:sp>
      <p:sp>
        <p:nvSpPr>
          <p:cNvPr id="53" name="TextBox 52"/>
          <p:cNvSpPr txBox="1"/>
          <p:nvPr/>
        </p:nvSpPr>
        <p:spPr>
          <a:xfrm>
            <a:off x="9945134" y="6253704"/>
            <a:ext cx="1702604"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0070C0"/>
                </a:solidFill>
                <a:latin typeface="Arial Rounded MT Bold" panose="020F0704030504030204" pitchFamily="34" charset="0"/>
              </a:rPr>
              <a:t>10</a:t>
            </a:r>
            <a:r>
              <a:rPr lang="en-US" sz="1600" b="1" baseline="30000" dirty="0">
                <a:solidFill>
                  <a:srgbClr val="0070C0"/>
                </a:solidFill>
                <a:latin typeface="Arial Rounded MT Bold" panose="020F0704030504030204" pitchFamily="34" charset="0"/>
              </a:rPr>
              <a:t>th</a:t>
            </a:r>
            <a:r>
              <a:rPr lang="en-US" sz="1600" b="1" dirty="0">
                <a:solidFill>
                  <a:srgbClr val="0070C0"/>
                </a:solidFill>
                <a:latin typeface="Arial Rounded MT Bold" panose="020F0704030504030204" pitchFamily="34" charset="0"/>
              </a:rPr>
              <a:t> Mon</a:t>
            </a:r>
            <a:br>
              <a:rPr lang="en-US" sz="1600" b="1" dirty="0">
                <a:solidFill>
                  <a:srgbClr val="0070C0"/>
                </a:solidFill>
                <a:latin typeface="Arial Rounded MT Bold" panose="020F0704030504030204" pitchFamily="34" charset="0"/>
              </a:rPr>
            </a:br>
            <a:r>
              <a:rPr lang="en-US" sz="1600" b="1" dirty="0">
                <a:solidFill>
                  <a:srgbClr val="0070C0"/>
                </a:solidFill>
                <a:latin typeface="Arial Rounded MT Bold" panose="020F0704030504030204" pitchFamily="34" charset="0"/>
              </a:rPr>
              <a:t>Dec 18</a:t>
            </a:r>
            <a:endParaRPr lang="en-CA" sz="1100" b="1" dirty="0">
              <a:solidFill>
                <a:srgbClr val="0070C0"/>
              </a:solidFill>
              <a:latin typeface="Arial Rounded MT Bold" panose="020F0704030504030204" pitchFamily="34" charset="0"/>
            </a:endParaRPr>
          </a:p>
        </p:txBody>
      </p:sp>
      <p:sp>
        <p:nvSpPr>
          <p:cNvPr id="47" name="Rectangle 46"/>
          <p:cNvSpPr/>
          <p:nvPr/>
        </p:nvSpPr>
        <p:spPr>
          <a:xfrm>
            <a:off x="6731842" y="2188693"/>
            <a:ext cx="233680" cy="182880"/>
          </a:xfrm>
          <a:prstGeom prst="rect">
            <a:avLst/>
          </a:prstGeom>
          <a:solidFill>
            <a:srgbClr val="C0000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 name="Teardrop 2"/>
          <p:cNvSpPr/>
          <p:nvPr/>
        </p:nvSpPr>
        <p:spPr>
          <a:xfrm>
            <a:off x="6561056" y="2026764"/>
            <a:ext cx="549587" cy="518225"/>
          </a:xfrm>
          <a:prstGeom prst="teardrop">
            <a:avLst/>
          </a:prstGeom>
          <a:noFill/>
          <a:ln w="76200">
            <a:solidFill>
              <a:srgbClr val="C0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46A2DA7C-19F9-92F5-66A9-34BED361A41B}"/>
              </a:ext>
            </a:extLst>
          </p:cNvPr>
          <p:cNvSpPr/>
          <p:nvPr/>
        </p:nvSpPr>
        <p:spPr>
          <a:xfrm>
            <a:off x="6099039" y="1510302"/>
            <a:ext cx="6092961" cy="2511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a:p>
            <a:pPr algn="ctr"/>
            <a:endParaRPr lang="en-US" dirty="0">
              <a:solidFill>
                <a:srgbClr val="7030A0"/>
              </a:solidFill>
            </a:endParaRPr>
          </a:p>
          <a:p>
            <a:pPr algn="ctr"/>
            <a:endParaRPr lang="en-US" dirty="0">
              <a:solidFill>
                <a:srgbClr val="7030A0"/>
              </a:solidFill>
            </a:endParaRPr>
          </a:p>
          <a:p>
            <a:pPr algn="ctr"/>
            <a:endParaRPr lang="en-US" dirty="0">
              <a:solidFill>
                <a:srgbClr val="7030A0"/>
              </a:solidFill>
            </a:endParaRPr>
          </a:p>
          <a:p>
            <a:pPr algn="ctr"/>
            <a:endParaRPr lang="en-US" dirty="0">
              <a:solidFill>
                <a:srgbClr val="7030A0"/>
              </a:solidFill>
            </a:endParaRPr>
          </a:p>
          <a:p>
            <a:pPr algn="ctr"/>
            <a:endParaRPr lang="en-US" dirty="0">
              <a:solidFill>
                <a:srgbClr val="7030A0"/>
              </a:solidFill>
            </a:endParaRPr>
          </a:p>
        </p:txBody>
      </p:sp>
      <p:sp>
        <p:nvSpPr>
          <p:cNvPr id="11" name="Rectangle 10">
            <a:extLst>
              <a:ext uri="{FF2B5EF4-FFF2-40B4-BE49-F238E27FC236}">
                <a16:creationId xmlns:a16="http://schemas.microsoft.com/office/drawing/2014/main" id="{EEA3BBB2-00DA-7EF0-DC29-F8F87412AF5F}"/>
              </a:ext>
            </a:extLst>
          </p:cNvPr>
          <p:cNvSpPr/>
          <p:nvPr/>
        </p:nvSpPr>
        <p:spPr>
          <a:xfrm>
            <a:off x="17280" y="4332287"/>
            <a:ext cx="8366699" cy="3069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940CCD7-1545-49E2-D183-0B46DB4791BA}"/>
              </a:ext>
            </a:extLst>
          </p:cNvPr>
          <p:cNvSpPr/>
          <p:nvPr/>
        </p:nvSpPr>
        <p:spPr>
          <a:xfrm>
            <a:off x="7963369" y="4338252"/>
            <a:ext cx="4163315" cy="2829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E6040A-C4F2-8A2A-37ED-AC43871E947C}"/>
              </a:ext>
            </a:extLst>
          </p:cNvPr>
          <p:cNvSpPr/>
          <p:nvPr/>
        </p:nvSpPr>
        <p:spPr>
          <a:xfrm>
            <a:off x="3931412" y="4272288"/>
            <a:ext cx="4132443" cy="2829156"/>
          </a:xfrm>
          <a:prstGeom prst="rect">
            <a:avLst/>
          </a:prstGeom>
          <a:noFill/>
          <a:ln w="250825">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EA89EB92-2307-703B-7591-1E9568BB4C63}"/>
              </a:ext>
            </a:extLst>
          </p:cNvPr>
          <p:cNvSpPr/>
          <p:nvPr/>
        </p:nvSpPr>
        <p:spPr>
          <a:xfrm>
            <a:off x="-525762" y="1449787"/>
            <a:ext cx="4513191" cy="2553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a:p>
            <a:pPr algn="ctr"/>
            <a:endParaRPr lang="en-US" dirty="0">
              <a:solidFill>
                <a:srgbClr val="7030A0"/>
              </a:solidFill>
            </a:endParaRPr>
          </a:p>
          <a:p>
            <a:pPr algn="ctr"/>
            <a:endParaRPr lang="en-US" dirty="0">
              <a:solidFill>
                <a:srgbClr val="7030A0"/>
              </a:solidFill>
            </a:endParaRPr>
          </a:p>
          <a:p>
            <a:pPr algn="ctr"/>
            <a:endParaRPr lang="en-US" dirty="0">
              <a:solidFill>
                <a:srgbClr val="7030A0"/>
              </a:solidFill>
            </a:endParaRPr>
          </a:p>
          <a:p>
            <a:pPr algn="ctr"/>
            <a:endParaRPr lang="en-US" dirty="0">
              <a:solidFill>
                <a:srgbClr val="7030A0"/>
              </a:solidFill>
            </a:endParaRPr>
          </a:p>
          <a:p>
            <a:pPr algn="ctr"/>
            <a:endParaRPr lang="en-US" dirty="0">
              <a:solidFill>
                <a:srgbClr val="7030A0"/>
              </a:solidFill>
            </a:endParaRPr>
          </a:p>
        </p:txBody>
      </p:sp>
      <p:sp>
        <p:nvSpPr>
          <p:cNvPr id="29" name="TextBox 28"/>
          <p:cNvSpPr txBox="1"/>
          <p:nvPr/>
        </p:nvSpPr>
        <p:spPr>
          <a:xfrm>
            <a:off x="206861" y="1826791"/>
            <a:ext cx="3607030" cy="1200329"/>
          </a:xfrm>
          <a:prstGeom prst="rect">
            <a:avLst/>
          </a:prstGeom>
          <a:noFill/>
          <a:effectLst>
            <a:glow rad="622300">
              <a:schemeClr val="accent1">
                <a:satMod val="175000"/>
                <a:alpha val="53000"/>
              </a:schemeClr>
            </a:glow>
          </a:effectLst>
        </p:spPr>
        <p:txBody>
          <a:bodyPr wrap="square" rtlCol="0">
            <a:spAutoFit/>
          </a:bodyPr>
          <a:lstStyle/>
          <a:p>
            <a:pPr algn="ctr"/>
            <a:r>
              <a:rPr lang="en-US" sz="2400" b="1" dirty="0">
                <a:solidFill>
                  <a:srgbClr val="002060"/>
                </a:solidFill>
                <a:effectLst>
                  <a:glow rad="228600">
                    <a:schemeClr val="accent1">
                      <a:satMod val="175000"/>
                      <a:alpha val="40000"/>
                    </a:schemeClr>
                  </a:glow>
                </a:effectLst>
              </a:rPr>
              <a:t>All months for Covenant Calendar are counted out as 30 days each. </a:t>
            </a:r>
            <a:endParaRPr lang="en-CA" sz="2400" b="1" dirty="0">
              <a:solidFill>
                <a:srgbClr val="002060"/>
              </a:solidFill>
              <a:effectLst>
                <a:glow rad="228600">
                  <a:schemeClr val="accent1">
                    <a:satMod val="175000"/>
                    <a:alpha val="40000"/>
                  </a:schemeClr>
                </a:glow>
              </a:effectLst>
            </a:endParaRPr>
          </a:p>
        </p:txBody>
      </p:sp>
    </p:spTree>
    <p:extLst>
      <p:ext uri="{BB962C8B-B14F-4D97-AF65-F5344CB8AC3E}">
        <p14:creationId xmlns:p14="http://schemas.microsoft.com/office/powerpoint/2010/main" val="154377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10"/>
                                        </p:tgtEl>
                                        <p:attrNameLst>
                                          <p:attrName>ppt_w</p:attrName>
                                        </p:attrNameLst>
                                      </p:cBhvr>
                                      <p:tavLst>
                                        <p:tav tm="0">
                                          <p:val>
                                            <p:strVal val="ppt_w"/>
                                          </p:val>
                                        </p:tav>
                                        <p:tav tm="100000">
                                          <p:val>
                                            <p:fltVal val="0"/>
                                          </p:val>
                                        </p:tav>
                                      </p:tavLst>
                                    </p:anim>
                                    <p:anim calcmode="lin" valueType="num">
                                      <p:cBhvr>
                                        <p:cTn id="7" dur="1000"/>
                                        <p:tgtEl>
                                          <p:spTgt spid="10"/>
                                        </p:tgtEl>
                                        <p:attrNameLst>
                                          <p:attrName>ppt_h</p:attrName>
                                        </p:attrNameLst>
                                      </p:cBhvr>
                                      <p:tavLst>
                                        <p:tav tm="0">
                                          <p:val>
                                            <p:strVal val="ppt_h"/>
                                          </p:val>
                                        </p:tav>
                                        <p:tav tm="100000">
                                          <p:val>
                                            <p:fltVal val="0"/>
                                          </p:val>
                                        </p:tav>
                                      </p:tavLst>
                                    </p:anim>
                                    <p:anim calcmode="lin" valueType="num">
                                      <p:cBhvr>
                                        <p:cTn id="8" dur="1000"/>
                                        <p:tgtEl>
                                          <p:spTgt spid="10"/>
                                        </p:tgtEl>
                                        <p:attrNameLst>
                                          <p:attrName>style.rotation</p:attrName>
                                        </p:attrNameLst>
                                      </p:cBhvr>
                                      <p:tavLst>
                                        <p:tav tm="0">
                                          <p:val>
                                            <p:fltVal val="0"/>
                                          </p:val>
                                        </p:tav>
                                        <p:tav tm="100000">
                                          <p:val>
                                            <p:fltVal val="90"/>
                                          </p:val>
                                        </p:tav>
                                      </p:tavLst>
                                    </p:anim>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1000" fill="hold"/>
                                        <p:tgtEl>
                                          <p:spTgt spid="31"/>
                                        </p:tgtEl>
                                        <p:attrNameLst>
                                          <p:attrName>ppt_w</p:attrName>
                                        </p:attrNameLst>
                                      </p:cBhvr>
                                      <p:tavLst>
                                        <p:tav tm="0">
                                          <p:val>
                                            <p:fltVal val="0"/>
                                          </p:val>
                                        </p:tav>
                                        <p:tav tm="100000">
                                          <p:val>
                                            <p:strVal val="#ppt_w"/>
                                          </p:val>
                                        </p:tav>
                                      </p:tavLst>
                                    </p:anim>
                                    <p:anim calcmode="lin" valueType="num">
                                      <p:cBhvr>
                                        <p:cTn id="15" dur="1000" fill="hold"/>
                                        <p:tgtEl>
                                          <p:spTgt spid="31"/>
                                        </p:tgtEl>
                                        <p:attrNameLst>
                                          <p:attrName>ppt_h</p:attrName>
                                        </p:attrNameLst>
                                      </p:cBhvr>
                                      <p:tavLst>
                                        <p:tav tm="0">
                                          <p:val>
                                            <p:fltVal val="0"/>
                                          </p:val>
                                        </p:tav>
                                        <p:tav tm="100000">
                                          <p:val>
                                            <p:strVal val="#ppt_h"/>
                                          </p:val>
                                        </p:tav>
                                      </p:tavLst>
                                    </p:anim>
                                    <p:animEffect transition="in" filter="fade">
                                      <p:cBhvr>
                                        <p:cTn id="16" dur="1000"/>
                                        <p:tgtEl>
                                          <p:spTgt spid="31"/>
                                        </p:tgtEl>
                                      </p:cBhvr>
                                    </p:animEffect>
                                  </p:childTnLst>
                                </p:cTn>
                              </p:par>
                              <p:par>
                                <p:cTn id="17" presetID="26"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down)">
                                      <p:cBhvr>
                                        <p:cTn id="19" dur="435">
                                          <p:stCondLst>
                                            <p:cond delay="0"/>
                                          </p:stCondLst>
                                        </p:cTn>
                                        <p:tgtEl>
                                          <p:spTgt spid="47"/>
                                        </p:tgtEl>
                                      </p:cBhvr>
                                    </p:animEffect>
                                    <p:anim calcmode="lin" valueType="num">
                                      <p:cBhvr>
                                        <p:cTn id="20" dur="1366"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1" dur="498"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2" dur="498" tmFilter="0, 0; 0.125,0.2665; 0.25,0.4; 0.375,0.465; 0.5,0.5;  0.625,0.535; 0.75,0.6; 0.875,0.7335; 1,1">
                                          <p:stCondLst>
                                            <p:cond delay="498"/>
                                          </p:stCondLst>
                                        </p:cTn>
                                        <p:tgtEl>
                                          <p:spTgt spid="47"/>
                                        </p:tgtEl>
                                        <p:attrNameLst>
                                          <p:attrName>ppt_y</p:attrName>
                                        </p:attrNameLst>
                                      </p:cBhvr>
                                      <p:tavLst>
                                        <p:tav tm="0" fmla="#ppt_y-sin(pi*$)/9">
                                          <p:val>
                                            <p:fltVal val="0"/>
                                          </p:val>
                                        </p:tav>
                                        <p:tav tm="100000">
                                          <p:val>
                                            <p:fltVal val="1"/>
                                          </p:val>
                                        </p:tav>
                                      </p:tavLst>
                                    </p:anim>
                                    <p:anim calcmode="lin" valueType="num">
                                      <p:cBhvr>
                                        <p:cTn id="23" dur="249" tmFilter="0, 0; 0.125,0.2665; 0.25,0.4; 0.375,0.465; 0.5,0.5;  0.625,0.535; 0.75,0.6; 0.875,0.7335; 1,1">
                                          <p:stCondLst>
                                            <p:cond delay="993"/>
                                          </p:stCondLst>
                                        </p:cTn>
                                        <p:tgtEl>
                                          <p:spTgt spid="47"/>
                                        </p:tgtEl>
                                        <p:attrNameLst>
                                          <p:attrName>ppt_y</p:attrName>
                                        </p:attrNameLst>
                                      </p:cBhvr>
                                      <p:tavLst>
                                        <p:tav tm="0" fmla="#ppt_y-sin(pi*$)/27">
                                          <p:val>
                                            <p:fltVal val="0"/>
                                          </p:val>
                                        </p:tav>
                                        <p:tav tm="100000">
                                          <p:val>
                                            <p:fltVal val="1"/>
                                          </p:val>
                                        </p:tav>
                                      </p:tavLst>
                                    </p:anim>
                                    <p:anim calcmode="lin" valueType="num">
                                      <p:cBhvr>
                                        <p:cTn id="24" dur="123" tmFilter="0, 0; 0.125,0.2665; 0.25,0.4; 0.375,0.465; 0.5,0.5;  0.625,0.535; 0.75,0.6; 0.875,0.7335; 1,1">
                                          <p:stCondLst>
                                            <p:cond delay="1242"/>
                                          </p:stCondLst>
                                        </p:cTn>
                                        <p:tgtEl>
                                          <p:spTgt spid="47"/>
                                        </p:tgtEl>
                                        <p:attrNameLst>
                                          <p:attrName>ppt_y</p:attrName>
                                        </p:attrNameLst>
                                      </p:cBhvr>
                                      <p:tavLst>
                                        <p:tav tm="0" fmla="#ppt_y-sin(pi*$)/81">
                                          <p:val>
                                            <p:fltVal val="0"/>
                                          </p:val>
                                        </p:tav>
                                        <p:tav tm="100000">
                                          <p:val>
                                            <p:fltVal val="1"/>
                                          </p:val>
                                        </p:tav>
                                      </p:tavLst>
                                    </p:anim>
                                    <p:animScale>
                                      <p:cBhvr>
                                        <p:cTn id="25" dur="19">
                                          <p:stCondLst>
                                            <p:cond delay="487"/>
                                          </p:stCondLst>
                                        </p:cTn>
                                        <p:tgtEl>
                                          <p:spTgt spid="47"/>
                                        </p:tgtEl>
                                      </p:cBhvr>
                                      <p:to x="100000" y="60000"/>
                                    </p:animScale>
                                    <p:animScale>
                                      <p:cBhvr>
                                        <p:cTn id="26" dur="124" decel="50000">
                                          <p:stCondLst>
                                            <p:cond delay="507"/>
                                          </p:stCondLst>
                                        </p:cTn>
                                        <p:tgtEl>
                                          <p:spTgt spid="47"/>
                                        </p:tgtEl>
                                      </p:cBhvr>
                                      <p:to x="100000" y="100000"/>
                                    </p:animScale>
                                    <p:animScale>
                                      <p:cBhvr>
                                        <p:cTn id="27" dur="19">
                                          <p:stCondLst>
                                            <p:cond delay="984"/>
                                          </p:stCondLst>
                                        </p:cTn>
                                        <p:tgtEl>
                                          <p:spTgt spid="47"/>
                                        </p:tgtEl>
                                      </p:cBhvr>
                                      <p:to x="100000" y="80000"/>
                                    </p:animScale>
                                    <p:animScale>
                                      <p:cBhvr>
                                        <p:cTn id="28" dur="124" decel="50000">
                                          <p:stCondLst>
                                            <p:cond delay="1003"/>
                                          </p:stCondLst>
                                        </p:cTn>
                                        <p:tgtEl>
                                          <p:spTgt spid="47"/>
                                        </p:tgtEl>
                                      </p:cBhvr>
                                      <p:to x="100000" y="100000"/>
                                    </p:animScale>
                                    <p:animScale>
                                      <p:cBhvr>
                                        <p:cTn id="29" dur="19">
                                          <p:stCondLst>
                                            <p:cond delay="1231"/>
                                          </p:stCondLst>
                                        </p:cTn>
                                        <p:tgtEl>
                                          <p:spTgt spid="47"/>
                                        </p:tgtEl>
                                      </p:cBhvr>
                                      <p:to x="100000" y="90000"/>
                                    </p:animScale>
                                    <p:animScale>
                                      <p:cBhvr>
                                        <p:cTn id="30" dur="124" decel="50000">
                                          <p:stCondLst>
                                            <p:cond delay="1251"/>
                                          </p:stCondLst>
                                        </p:cTn>
                                        <p:tgtEl>
                                          <p:spTgt spid="47"/>
                                        </p:tgtEl>
                                      </p:cBhvr>
                                      <p:to x="100000" y="100000"/>
                                    </p:animScale>
                                    <p:animScale>
                                      <p:cBhvr>
                                        <p:cTn id="31" dur="19">
                                          <p:stCondLst>
                                            <p:cond delay="1356"/>
                                          </p:stCondLst>
                                        </p:cTn>
                                        <p:tgtEl>
                                          <p:spTgt spid="47"/>
                                        </p:tgtEl>
                                      </p:cBhvr>
                                      <p:to x="100000" y="95000"/>
                                    </p:animScale>
                                    <p:animScale>
                                      <p:cBhvr>
                                        <p:cTn id="32" dur="124" decel="50000">
                                          <p:stCondLst>
                                            <p:cond delay="1376"/>
                                          </p:stCondLst>
                                        </p:cTn>
                                        <p:tgtEl>
                                          <p:spTgt spid="47"/>
                                        </p:tgtEl>
                                      </p:cBhvr>
                                      <p:to x="100000" y="100000"/>
                                    </p:animScale>
                                  </p:childTnLst>
                                </p:cTn>
                              </p:par>
                            </p:childTnLst>
                          </p:cTn>
                        </p:par>
                        <p:par>
                          <p:cTn id="33" fill="hold">
                            <p:stCondLst>
                              <p:cond delay="2500"/>
                            </p:stCondLst>
                            <p:childTnLst>
                              <p:par>
                                <p:cTn id="34" presetID="21" presetClass="entr" presetSubtype="1" fill="hold" grpId="0" nodeType="afterEffect">
                                  <p:stCondLst>
                                    <p:cond delay="1000"/>
                                  </p:stCondLst>
                                  <p:childTnLst>
                                    <p:set>
                                      <p:cBhvr>
                                        <p:cTn id="35" dur="1" fill="hold">
                                          <p:stCondLst>
                                            <p:cond delay="0"/>
                                          </p:stCondLst>
                                        </p:cTn>
                                        <p:tgtEl>
                                          <p:spTgt spid="3"/>
                                        </p:tgtEl>
                                        <p:attrNameLst>
                                          <p:attrName>style.visibility</p:attrName>
                                        </p:attrNameLst>
                                      </p:cBhvr>
                                      <p:to>
                                        <p:strVal val="visible"/>
                                      </p:to>
                                    </p:set>
                                    <p:animEffect transition="in" filter="wheel(1)">
                                      <p:cBhvr>
                                        <p:cTn id="36" dur="2000"/>
                                        <p:tgtEl>
                                          <p:spTgt spid="3"/>
                                        </p:tgtEl>
                                      </p:cBhvr>
                                    </p:animEffect>
                                  </p:childTnLst>
                                </p:cTn>
                              </p:par>
                            </p:childTnLst>
                          </p:cTn>
                        </p:par>
                        <p:par>
                          <p:cTn id="37" fill="hold">
                            <p:stCondLst>
                              <p:cond delay="5500"/>
                            </p:stCondLst>
                            <p:childTnLst>
                              <p:par>
                                <p:cTn id="38" presetID="26" presetClass="entr" presetSubtype="0"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down)">
                                      <p:cBhvr>
                                        <p:cTn id="40" dur="580">
                                          <p:stCondLst>
                                            <p:cond delay="0"/>
                                          </p:stCondLst>
                                        </p:cTn>
                                        <p:tgtEl>
                                          <p:spTgt spid="40"/>
                                        </p:tgtEl>
                                      </p:cBhvr>
                                    </p:animEffect>
                                    <p:anim calcmode="lin" valueType="num">
                                      <p:cBhvr>
                                        <p:cTn id="41"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46" dur="26">
                                          <p:stCondLst>
                                            <p:cond delay="650"/>
                                          </p:stCondLst>
                                        </p:cTn>
                                        <p:tgtEl>
                                          <p:spTgt spid="40"/>
                                        </p:tgtEl>
                                      </p:cBhvr>
                                      <p:to x="100000" y="60000"/>
                                    </p:animScale>
                                    <p:animScale>
                                      <p:cBhvr>
                                        <p:cTn id="47" dur="166" decel="50000">
                                          <p:stCondLst>
                                            <p:cond delay="676"/>
                                          </p:stCondLst>
                                        </p:cTn>
                                        <p:tgtEl>
                                          <p:spTgt spid="40"/>
                                        </p:tgtEl>
                                      </p:cBhvr>
                                      <p:to x="100000" y="100000"/>
                                    </p:animScale>
                                    <p:animScale>
                                      <p:cBhvr>
                                        <p:cTn id="48" dur="26">
                                          <p:stCondLst>
                                            <p:cond delay="1312"/>
                                          </p:stCondLst>
                                        </p:cTn>
                                        <p:tgtEl>
                                          <p:spTgt spid="40"/>
                                        </p:tgtEl>
                                      </p:cBhvr>
                                      <p:to x="100000" y="80000"/>
                                    </p:animScale>
                                    <p:animScale>
                                      <p:cBhvr>
                                        <p:cTn id="49" dur="166" decel="50000">
                                          <p:stCondLst>
                                            <p:cond delay="1338"/>
                                          </p:stCondLst>
                                        </p:cTn>
                                        <p:tgtEl>
                                          <p:spTgt spid="40"/>
                                        </p:tgtEl>
                                      </p:cBhvr>
                                      <p:to x="100000" y="100000"/>
                                    </p:animScale>
                                    <p:animScale>
                                      <p:cBhvr>
                                        <p:cTn id="50" dur="26">
                                          <p:stCondLst>
                                            <p:cond delay="1642"/>
                                          </p:stCondLst>
                                        </p:cTn>
                                        <p:tgtEl>
                                          <p:spTgt spid="40"/>
                                        </p:tgtEl>
                                      </p:cBhvr>
                                      <p:to x="100000" y="90000"/>
                                    </p:animScale>
                                    <p:animScale>
                                      <p:cBhvr>
                                        <p:cTn id="51" dur="166" decel="50000">
                                          <p:stCondLst>
                                            <p:cond delay="1668"/>
                                          </p:stCondLst>
                                        </p:cTn>
                                        <p:tgtEl>
                                          <p:spTgt spid="40"/>
                                        </p:tgtEl>
                                      </p:cBhvr>
                                      <p:to x="100000" y="100000"/>
                                    </p:animScale>
                                    <p:animScale>
                                      <p:cBhvr>
                                        <p:cTn id="52" dur="26">
                                          <p:stCondLst>
                                            <p:cond delay="1808"/>
                                          </p:stCondLst>
                                        </p:cTn>
                                        <p:tgtEl>
                                          <p:spTgt spid="40"/>
                                        </p:tgtEl>
                                      </p:cBhvr>
                                      <p:to x="100000" y="95000"/>
                                    </p:animScale>
                                    <p:animScale>
                                      <p:cBhvr>
                                        <p:cTn id="53" dur="166" decel="50000">
                                          <p:stCondLst>
                                            <p:cond delay="1834"/>
                                          </p:stCondLst>
                                        </p:cTn>
                                        <p:tgtEl>
                                          <p:spTgt spid="40"/>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000" fill="hold"/>
                                        <p:tgtEl>
                                          <p:spTgt spid="32"/>
                                        </p:tgtEl>
                                        <p:attrNameLst>
                                          <p:attrName>ppt_w</p:attrName>
                                        </p:attrNameLst>
                                      </p:cBhvr>
                                      <p:tavLst>
                                        <p:tav tm="0">
                                          <p:val>
                                            <p:fltVal val="0"/>
                                          </p:val>
                                        </p:tav>
                                        <p:tav tm="100000">
                                          <p:val>
                                            <p:strVal val="#ppt_w"/>
                                          </p:val>
                                        </p:tav>
                                      </p:tavLst>
                                    </p:anim>
                                    <p:anim calcmode="lin" valueType="num">
                                      <p:cBhvr>
                                        <p:cTn id="59" dur="1000" fill="hold"/>
                                        <p:tgtEl>
                                          <p:spTgt spid="32"/>
                                        </p:tgtEl>
                                        <p:attrNameLst>
                                          <p:attrName>ppt_h</p:attrName>
                                        </p:attrNameLst>
                                      </p:cBhvr>
                                      <p:tavLst>
                                        <p:tav tm="0">
                                          <p:val>
                                            <p:fltVal val="0"/>
                                          </p:val>
                                        </p:tav>
                                        <p:tav tm="100000">
                                          <p:val>
                                            <p:strVal val="#ppt_h"/>
                                          </p:val>
                                        </p:tav>
                                      </p:tavLst>
                                    </p:anim>
                                    <p:animEffect transition="in" filter="fade">
                                      <p:cBhvr>
                                        <p:cTn id="60" dur="1000"/>
                                        <p:tgtEl>
                                          <p:spTgt spid="32"/>
                                        </p:tgtEl>
                                      </p:cBhvr>
                                    </p:animEffect>
                                  </p:childTnLst>
                                </p:cTn>
                              </p:par>
                            </p:childTnLst>
                          </p:cTn>
                        </p:par>
                        <p:par>
                          <p:cTn id="61" fill="hold">
                            <p:stCondLst>
                              <p:cond delay="1000"/>
                            </p:stCondLst>
                            <p:childTnLst>
                              <p:par>
                                <p:cTn id="62" presetID="26" presetClass="entr" presetSubtype="0"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down)">
                                      <p:cBhvr>
                                        <p:cTn id="64" dur="580">
                                          <p:stCondLst>
                                            <p:cond delay="0"/>
                                          </p:stCondLst>
                                        </p:cTn>
                                        <p:tgtEl>
                                          <p:spTgt spid="41"/>
                                        </p:tgtEl>
                                      </p:cBhvr>
                                    </p:animEffect>
                                    <p:anim calcmode="lin" valueType="num">
                                      <p:cBhvr>
                                        <p:cTn id="65"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70" dur="26">
                                          <p:stCondLst>
                                            <p:cond delay="650"/>
                                          </p:stCondLst>
                                        </p:cTn>
                                        <p:tgtEl>
                                          <p:spTgt spid="41"/>
                                        </p:tgtEl>
                                      </p:cBhvr>
                                      <p:to x="100000" y="60000"/>
                                    </p:animScale>
                                    <p:animScale>
                                      <p:cBhvr>
                                        <p:cTn id="71" dur="166" decel="50000">
                                          <p:stCondLst>
                                            <p:cond delay="676"/>
                                          </p:stCondLst>
                                        </p:cTn>
                                        <p:tgtEl>
                                          <p:spTgt spid="41"/>
                                        </p:tgtEl>
                                      </p:cBhvr>
                                      <p:to x="100000" y="100000"/>
                                    </p:animScale>
                                    <p:animScale>
                                      <p:cBhvr>
                                        <p:cTn id="72" dur="26">
                                          <p:stCondLst>
                                            <p:cond delay="1312"/>
                                          </p:stCondLst>
                                        </p:cTn>
                                        <p:tgtEl>
                                          <p:spTgt spid="41"/>
                                        </p:tgtEl>
                                      </p:cBhvr>
                                      <p:to x="100000" y="80000"/>
                                    </p:animScale>
                                    <p:animScale>
                                      <p:cBhvr>
                                        <p:cTn id="73" dur="166" decel="50000">
                                          <p:stCondLst>
                                            <p:cond delay="1338"/>
                                          </p:stCondLst>
                                        </p:cTn>
                                        <p:tgtEl>
                                          <p:spTgt spid="41"/>
                                        </p:tgtEl>
                                      </p:cBhvr>
                                      <p:to x="100000" y="100000"/>
                                    </p:animScale>
                                    <p:animScale>
                                      <p:cBhvr>
                                        <p:cTn id="74" dur="26">
                                          <p:stCondLst>
                                            <p:cond delay="1642"/>
                                          </p:stCondLst>
                                        </p:cTn>
                                        <p:tgtEl>
                                          <p:spTgt spid="41"/>
                                        </p:tgtEl>
                                      </p:cBhvr>
                                      <p:to x="100000" y="90000"/>
                                    </p:animScale>
                                    <p:animScale>
                                      <p:cBhvr>
                                        <p:cTn id="75" dur="166" decel="50000">
                                          <p:stCondLst>
                                            <p:cond delay="1668"/>
                                          </p:stCondLst>
                                        </p:cTn>
                                        <p:tgtEl>
                                          <p:spTgt spid="41"/>
                                        </p:tgtEl>
                                      </p:cBhvr>
                                      <p:to x="100000" y="100000"/>
                                    </p:animScale>
                                    <p:animScale>
                                      <p:cBhvr>
                                        <p:cTn id="76" dur="26">
                                          <p:stCondLst>
                                            <p:cond delay="1808"/>
                                          </p:stCondLst>
                                        </p:cTn>
                                        <p:tgtEl>
                                          <p:spTgt spid="41"/>
                                        </p:tgtEl>
                                      </p:cBhvr>
                                      <p:to x="100000" y="95000"/>
                                    </p:animScale>
                                    <p:animScale>
                                      <p:cBhvr>
                                        <p:cTn id="77" dur="166" decel="50000">
                                          <p:stCondLst>
                                            <p:cond delay="1834"/>
                                          </p:stCondLst>
                                        </p:cTn>
                                        <p:tgtEl>
                                          <p:spTgt spid="41"/>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p:cTn id="82" dur="1000" fill="hold"/>
                                        <p:tgtEl>
                                          <p:spTgt spid="33"/>
                                        </p:tgtEl>
                                        <p:attrNameLst>
                                          <p:attrName>ppt_w</p:attrName>
                                        </p:attrNameLst>
                                      </p:cBhvr>
                                      <p:tavLst>
                                        <p:tav tm="0">
                                          <p:val>
                                            <p:fltVal val="0"/>
                                          </p:val>
                                        </p:tav>
                                        <p:tav tm="100000">
                                          <p:val>
                                            <p:strVal val="#ppt_w"/>
                                          </p:val>
                                        </p:tav>
                                      </p:tavLst>
                                    </p:anim>
                                    <p:anim calcmode="lin" valueType="num">
                                      <p:cBhvr>
                                        <p:cTn id="83" dur="1000" fill="hold"/>
                                        <p:tgtEl>
                                          <p:spTgt spid="33"/>
                                        </p:tgtEl>
                                        <p:attrNameLst>
                                          <p:attrName>ppt_h</p:attrName>
                                        </p:attrNameLst>
                                      </p:cBhvr>
                                      <p:tavLst>
                                        <p:tav tm="0">
                                          <p:val>
                                            <p:fltVal val="0"/>
                                          </p:val>
                                        </p:tav>
                                        <p:tav tm="100000">
                                          <p:val>
                                            <p:strVal val="#ppt_h"/>
                                          </p:val>
                                        </p:tav>
                                      </p:tavLst>
                                    </p:anim>
                                    <p:animEffect transition="in" filter="fade">
                                      <p:cBhvr>
                                        <p:cTn id="84" dur="1000"/>
                                        <p:tgtEl>
                                          <p:spTgt spid="33"/>
                                        </p:tgtEl>
                                      </p:cBhvr>
                                    </p:animEffect>
                                  </p:childTnLst>
                                </p:cTn>
                              </p:par>
                            </p:childTnLst>
                          </p:cTn>
                        </p:par>
                        <p:par>
                          <p:cTn id="85" fill="hold">
                            <p:stCondLst>
                              <p:cond delay="1000"/>
                            </p:stCondLst>
                            <p:childTnLst>
                              <p:par>
                                <p:cTn id="86" presetID="26" presetClass="entr" presetSubtype="0" fill="hold" grpId="0"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wipe(down)">
                                      <p:cBhvr>
                                        <p:cTn id="88" dur="580">
                                          <p:stCondLst>
                                            <p:cond delay="0"/>
                                          </p:stCondLst>
                                        </p:cTn>
                                        <p:tgtEl>
                                          <p:spTgt spid="42"/>
                                        </p:tgtEl>
                                      </p:cBhvr>
                                    </p:animEffect>
                                    <p:anim calcmode="lin" valueType="num">
                                      <p:cBhvr>
                                        <p:cTn id="89"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94" dur="26">
                                          <p:stCondLst>
                                            <p:cond delay="650"/>
                                          </p:stCondLst>
                                        </p:cTn>
                                        <p:tgtEl>
                                          <p:spTgt spid="42"/>
                                        </p:tgtEl>
                                      </p:cBhvr>
                                      <p:to x="100000" y="60000"/>
                                    </p:animScale>
                                    <p:animScale>
                                      <p:cBhvr>
                                        <p:cTn id="95" dur="166" decel="50000">
                                          <p:stCondLst>
                                            <p:cond delay="676"/>
                                          </p:stCondLst>
                                        </p:cTn>
                                        <p:tgtEl>
                                          <p:spTgt spid="42"/>
                                        </p:tgtEl>
                                      </p:cBhvr>
                                      <p:to x="100000" y="100000"/>
                                    </p:animScale>
                                    <p:animScale>
                                      <p:cBhvr>
                                        <p:cTn id="96" dur="26">
                                          <p:stCondLst>
                                            <p:cond delay="1312"/>
                                          </p:stCondLst>
                                        </p:cTn>
                                        <p:tgtEl>
                                          <p:spTgt spid="42"/>
                                        </p:tgtEl>
                                      </p:cBhvr>
                                      <p:to x="100000" y="80000"/>
                                    </p:animScale>
                                    <p:animScale>
                                      <p:cBhvr>
                                        <p:cTn id="97" dur="166" decel="50000">
                                          <p:stCondLst>
                                            <p:cond delay="1338"/>
                                          </p:stCondLst>
                                        </p:cTn>
                                        <p:tgtEl>
                                          <p:spTgt spid="42"/>
                                        </p:tgtEl>
                                      </p:cBhvr>
                                      <p:to x="100000" y="100000"/>
                                    </p:animScale>
                                    <p:animScale>
                                      <p:cBhvr>
                                        <p:cTn id="98" dur="26">
                                          <p:stCondLst>
                                            <p:cond delay="1642"/>
                                          </p:stCondLst>
                                        </p:cTn>
                                        <p:tgtEl>
                                          <p:spTgt spid="42"/>
                                        </p:tgtEl>
                                      </p:cBhvr>
                                      <p:to x="100000" y="90000"/>
                                    </p:animScale>
                                    <p:animScale>
                                      <p:cBhvr>
                                        <p:cTn id="99" dur="166" decel="50000">
                                          <p:stCondLst>
                                            <p:cond delay="1668"/>
                                          </p:stCondLst>
                                        </p:cTn>
                                        <p:tgtEl>
                                          <p:spTgt spid="42"/>
                                        </p:tgtEl>
                                      </p:cBhvr>
                                      <p:to x="100000" y="100000"/>
                                    </p:animScale>
                                    <p:animScale>
                                      <p:cBhvr>
                                        <p:cTn id="100" dur="26">
                                          <p:stCondLst>
                                            <p:cond delay="1808"/>
                                          </p:stCondLst>
                                        </p:cTn>
                                        <p:tgtEl>
                                          <p:spTgt spid="42"/>
                                        </p:tgtEl>
                                      </p:cBhvr>
                                      <p:to x="100000" y="95000"/>
                                    </p:animScale>
                                    <p:animScale>
                                      <p:cBhvr>
                                        <p:cTn id="101" dur="166" decel="50000">
                                          <p:stCondLst>
                                            <p:cond delay="1834"/>
                                          </p:stCondLst>
                                        </p:cTn>
                                        <p:tgtEl>
                                          <p:spTgt spid="42"/>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1"/>
                                        </p:tgtEl>
                                        <p:attrNameLst>
                                          <p:attrName>ppt_w</p:attrName>
                                        </p:attrNameLst>
                                      </p:cBhvr>
                                      <p:tavLst>
                                        <p:tav tm="0">
                                          <p:val>
                                            <p:strVal val="ppt_w"/>
                                          </p:val>
                                        </p:tav>
                                        <p:tav tm="100000">
                                          <p:val>
                                            <p:fltVal val="0"/>
                                          </p:val>
                                        </p:tav>
                                      </p:tavLst>
                                    </p:anim>
                                    <p:anim calcmode="lin" valueType="num">
                                      <p:cBhvr>
                                        <p:cTn id="106" dur="1000"/>
                                        <p:tgtEl>
                                          <p:spTgt spid="11"/>
                                        </p:tgtEl>
                                        <p:attrNameLst>
                                          <p:attrName>ppt_h</p:attrName>
                                        </p:attrNameLst>
                                      </p:cBhvr>
                                      <p:tavLst>
                                        <p:tav tm="0">
                                          <p:val>
                                            <p:strVal val="ppt_h"/>
                                          </p:val>
                                        </p:tav>
                                        <p:tav tm="100000">
                                          <p:val>
                                            <p:fltVal val="0"/>
                                          </p:val>
                                        </p:tav>
                                      </p:tavLst>
                                    </p:anim>
                                    <p:anim calcmode="lin" valueType="num">
                                      <p:cBhvr>
                                        <p:cTn id="107" dur="1000"/>
                                        <p:tgtEl>
                                          <p:spTgt spid="11"/>
                                        </p:tgtEl>
                                        <p:attrNameLst>
                                          <p:attrName>style.rotation</p:attrName>
                                        </p:attrNameLst>
                                      </p:cBhvr>
                                      <p:tavLst>
                                        <p:tav tm="0">
                                          <p:val>
                                            <p:fltVal val="0"/>
                                          </p:val>
                                        </p:tav>
                                        <p:tav tm="100000">
                                          <p:val>
                                            <p:fltVal val="90"/>
                                          </p:val>
                                        </p:tav>
                                      </p:tavLst>
                                    </p:anim>
                                    <p:animEffect transition="out" filter="fade">
                                      <p:cBhvr>
                                        <p:cTn id="108" dur="1000"/>
                                        <p:tgtEl>
                                          <p:spTgt spid="11"/>
                                        </p:tgtEl>
                                      </p:cBhvr>
                                    </p:animEffect>
                                    <p:set>
                                      <p:cBhvr>
                                        <p:cTn id="109" dur="1" fill="hold">
                                          <p:stCondLst>
                                            <p:cond delay="999"/>
                                          </p:stCondLst>
                                        </p:cTn>
                                        <p:tgtEl>
                                          <p:spTgt spid="11"/>
                                        </p:tgtEl>
                                        <p:attrNameLst>
                                          <p:attrName>style.visibility</p:attrName>
                                        </p:attrNameLst>
                                      </p:cBhvr>
                                      <p:to>
                                        <p:strVal val="hidden"/>
                                      </p:to>
                                    </p:set>
                                  </p:childTnLst>
                                </p:cTn>
                              </p:par>
                            </p:childTnLst>
                          </p:cTn>
                        </p:par>
                        <p:par>
                          <p:cTn id="110" fill="hold">
                            <p:stCondLst>
                              <p:cond delay="1000"/>
                            </p:stCondLst>
                            <p:childTnLst>
                              <p:par>
                                <p:cTn id="111" presetID="53" presetClass="entr" presetSubtype="16" fill="hold" grpId="0" nodeType="afterEffect">
                                  <p:stCondLst>
                                    <p:cond delay="50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1000" fill="hold"/>
                                        <p:tgtEl>
                                          <p:spTgt spid="34"/>
                                        </p:tgtEl>
                                        <p:attrNameLst>
                                          <p:attrName>ppt_w</p:attrName>
                                        </p:attrNameLst>
                                      </p:cBhvr>
                                      <p:tavLst>
                                        <p:tav tm="0">
                                          <p:val>
                                            <p:fltVal val="0"/>
                                          </p:val>
                                        </p:tav>
                                        <p:tav tm="100000">
                                          <p:val>
                                            <p:strVal val="#ppt_w"/>
                                          </p:val>
                                        </p:tav>
                                      </p:tavLst>
                                    </p:anim>
                                    <p:anim calcmode="lin" valueType="num">
                                      <p:cBhvr>
                                        <p:cTn id="114" dur="1000" fill="hold"/>
                                        <p:tgtEl>
                                          <p:spTgt spid="34"/>
                                        </p:tgtEl>
                                        <p:attrNameLst>
                                          <p:attrName>ppt_h</p:attrName>
                                        </p:attrNameLst>
                                      </p:cBhvr>
                                      <p:tavLst>
                                        <p:tav tm="0">
                                          <p:val>
                                            <p:fltVal val="0"/>
                                          </p:val>
                                        </p:tav>
                                        <p:tav tm="100000">
                                          <p:val>
                                            <p:strVal val="#ppt_h"/>
                                          </p:val>
                                        </p:tav>
                                      </p:tavLst>
                                    </p:anim>
                                    <p:animEffect transition="in" filter="fade">
                                      <p:cBhvr>
                                        <p:cTn id="115" dur="1000"/>
                                        <p:tgtEl>
                                          <p:spTgt spid="34"/>
                                        </p:tgtEl>
                                      </p:cBhvr>
                                    </p:animEffect>
                                  </p:childTnLst>
                                </p:cTn>
                              </p:par>
                            </p:childTnLst>
                          </p:cTn>
                        </p:par>
                        <p:par>
                          <p:cTn id="116" fill="hold">
                            <p:stCondLst>
                              <p:cond delay="2500"/>
                            </p:stCondLst>
                            <p:childTnLst>
                              <p:par>
                                <p:cTn id="117" presetID="26" presetClass="entr" presetSubtype="0"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wipe(down)">
                                      <p:cBhvr>
                                        <p:cTn id="119" dur="580">
                                          <p:stCondLst>
                                            <p:cond delay="0"/>
                                          </p:stCondLst>
                                        </p:cTn>
                                        <p:tgtEl>
                                          <p:spTgt spid="43"/>
                                        </p:tgtEl>
                                      </p:cBhvr>
                                    </p:animEffect>
                                    <p:anim calcmode="lin" valueType="num">
                                      <p:cBhvr>
                                        <p:cTn id="120"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25" dur="26">
                                          <p:stCondLst>
                                            <p:cond delay="650"/>
                                          </p:stCondLst>
                                        </p:cTn>
                                        <p:tgtEl>
                                          <p:spTgt spid="43"/>
                                        </p:tgtEl>
                                      </p:cBhvr>
                                      <p:to x="100000" y="60000"/>
                                    </p:animScale>
                                    <p:animScale>
                                      <p:cBhvr>
                                        <p:cTn id="126" dur="166" decel="50000">
                                          <p:stCondLst>
                                            <p:cond delay="676"/>
                                          </p:stCondLst>
                                        </p:cTn>
                                        <p:tgtEl>
                                          <p:spTgt spid="43"/>
                                        </p:tgtEl>
                                      </p:cBhvr>
                                      <p:to x="100000" y="100000"/>
                                    </p:animScale>
                                    <p:animScale>
                                      <p:cBhvr>
                                        <p:cTn id="127" dur="26">
                                          <p:stCondLst>
                                            <p:cond delay="1312"/>
                                          </p:stCondLst>
                                        </p:cTn>
                                        <p:tgtEl>
                                          <p:spTgt spid="43"/>
                                        </p:tgtEl>
                                      </p:cBhvr>
                                      <p:to x="100000" y="80000"/>
                                    </p:animScale>
                                    <p:animScale>
                                      <p:cBhvr>
                                        <p:cTn id="128" dur="166" decel="50000">
                                          <p:stCondLst>
                                            <p:cond delay="1338"/>
                                          </p:stCondLst>
                                        </p:cTn>
                                        <p:tgtEl>
                                          <p:spTgt spid="43"/>
                                        </p:tgtEl>
                                      </p:cBhvr>
                                      <p:to x="100000" y="100000"/>
                                    </p:animScale>
                                    <p:animScale>
                                      <p:cBhvr>
                                        <p:cTn id="129" dur="26">
                                          <p:stCondLst>
                                            <p:cond delay="1642"/>
                                          </p:stCondLst>
                                        </p:cTn>
                                        <p:tgtEl>
                                          <p:spTgt spid="43"/>
                                        </p:tgtEl>
                                      </p:cBhvr>
                                      <p:to x="100000" y="90000"/>
                                    </p:animScale>
                                    <p:animScale>
                                      <p:cBhvr>
                                        <p:cTn id="130" dur="166" decel="50000">
                                          <p:stCondLst>
                                            <p:cond delay="1668"/>
                                          </p:stCondLst>
                                        </p:cTn>
                                        <p:tgtEl>
                                          <p:spTgt spid="43"/>
                                        </p:tgtEl>
                                      </p:cBhvr>
                                      <p:to x="100000" y="100000"/>
                                    </p:animScale>
                                    <p:animScale>
                                      <p:cBhvr>
                                        <p:cTn id="131" dur="26">
                                          <p:stCondLst>
                                            <p:cond delay="1808"/>
                                          </p:stCondLst>
                                        </p:cTn>
                                        <p:tgtEl>
                                          <p:spTgt spid="43"/>
                                        </p:tgtEl>
                                      </p:cBhvr>
                                      <p:to x="100000" y="95000"/>
                                    </p:animScale>
                                    <p:animScale>
                                      <p:cBhvr>
                                        <p:cTn id="132" dur="166" decel="50000">
                                          <p:stCondLst>
                                            <p:cond delay="1834"/>
                                          </p:stCondLst>
                                        </p:cTn>
                                        <p:tgtEl>
                                          <p:spTgt spid="43"/>
                                        </p:tgtEl>
                                      </p:cBhvr>
                                      <p:to x="100000" y="100000"/>
                                    </p:animScale>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grpId="0" nodeType="click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1000" fill="hold"/>
                                        <p:tgtEl>
                                          <p:spTgt spid="35"/>
                                        </p:tgtEl>
                                        <p:attrNameLst>
                                          <p:attrName>ppt_w</p:attrName>
                                        </p:attrNameLst>
                                      </p:cBhvr>
                                      <p:tavLst>
                                        <p:tav tm="0">
                                          <p:val>
                                            <p:fltVal val="0"/>
                                          </p:val>
                                        </p:tav>
                                        <p:tav tm="100000">
                                          <p:val>
                                            <p:strVal val="#ppt_w"/>
                                          </p:val>
                                        </p:tav>
                                      </p:tavLst>
                                    </p:anim>
                                    <p:anim calcmode="lin" valueType="num">
                                      <p:cBhvr>
                                        <p:cTn id="138" dur="1000" fill="hold"/>
                                        <p:tgtEl>
                                          <p:spTgt spid="35"/>
                                        </p:tgtEl>
                                        <p:attrNameLst>
                                          <p:attrName>ppt_h</p:attrName>
                                        </p:attrNameLst>
                                      </p:cBhvr>
                                      <p:tavLst>
                                        <p:tav tm="0">
                                          <p:val>
                                            <p:fltVal val="0"/>
                                          </p:val>
                                        </p:tav>
                                        <p:tav tm="100000">
                                          <p:val>
                                            <p:strVal val="#ppt_h"/>
                                          </p:val>
                                        </p:tav>
                                      </p:tavLst>
                                    </p:anim>
                                    <p:animEffect transition="in" filter="fade">
                                      <p:cBhvr>
                                        <p:cTn id="139" dur="1000"/>
                                        <p:tgtEl>
                                          <p:spTgt spid="35"/>
                                        </p:tgtEl>
                                      </p:cBhvr>
                                    </p:animEffect>
                                  </p:childTnLst>
                                </p:cTn>
                              </p:par>
                            </p:childTnLst>
                          </p:cTn>
                        </p:par>
                        <p:par>
                          <p:cTn id="140" fill="hold">
                            <p:stCondLst>
                              <p:cond delay="1000"/>
                            </p:stCondLst>
                            <p:childTnLst>
                              <p:par>
                                <p:cTn id="141" presetID="26" presetClass="entr" presetSubtype="0" fill="hold" grpId="0" nodeType="afterEffect">
                                  <p:stCondLst>
                                    <p:cond delay="0"/>
                                  </p:stCondLst>
                                  <p:childTnLst>
                                    <p:set>
                                      <p:cBhvr>
                                        <p:cTn id="142" dur="1" fill="hold">
                                          <p:stCondLst>
                                            <p:cond delay="0"/>
                                          </p:stCondLst>
                                        </p:cTn>
                                        <p:tgtEl>
                                          <p:spTgt spid="44"/>
                                        </p:tgtEl>
                                        <p:attrNameLst>
                                          <p:attrName>style.visibility</p:attrName>
                                        </p:attrNameLst>
                                      </p:cBhvr>
                                      <p:to>
                                        <p:strVal val="visible"/>
                                      </p:to>
                                    </p:set>
                                    <p:animEffect transition="in" filter="wipe(down)">
                                      <p:cBhvr>
                                        <p:cTn id="143" dur="580">
                                          <p:stCondLst>
                                            <p:cond delay="0"/>
                                          </p:stCondLst>
                                        </p:cTn>
                                        <p:tgtEl>
                                          <p:spTgt spid="44"/>
                                        </p:tgtEl>
                                      </p:cBhvr>
                                    </p:animEffect>
                                    <p:anim calcmode="lin" valueType="num">
                                      <p:cBhvr>
                                        <p:cTn id="144"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9" dur="26">
                                          <p:stCondLst>
                                            <p:cond delay="650"/>
                                          </p:stCondLst>
                                        </p:cTn>
                                        <p:tgtEl>
                                          <p:spTgt spid="44"/>
                                        </p:tgtEl>
                                      </p:cBhvr>
                                      <p:to x="100000" y="60000"/>
                                    </p:animScale>
                                    <p:animScale>
                                      <p:cBhvr>
                                        <p:cTn id="150" dur="166" decel="50000">
                                          <p:stCondLst>
                                            <p:cond delay="676"/>
                                          </p:stCondLst>
                                        </p:cTn>
                                        <p:tgtEl>
                                          <p:spTgt spid="44"/>
                                        </p:tgtEl>
                                      </p:cBhvr>
                                      <p:to x="100000" y="100000"/>
                                    </p:animScale>
                                    <p:animScale>
                                      <p:cBhvr>
                                        <p:cTn id="151" dur="26">
                                          <p:stCondLst>
                                            <p:cond delay="1312"/>
                                          </p:stCondLst>
                                        </p:cTn>
                                        <p:tgtEl>
                                          <p:spTgt spid="44"/>
                                        </p:tgtEl>
                                      </p:cBhvr>
                                      <p:to x="100000" y="80000"/>
                                    </p:animScale>
                                    <p:animScale>
                                      <p:cBhvr>
                                        <p:cTn id="152" dur="166" decel="50000">
                                          <p:stCondLst>
                                            <p:cond delay="1338"/>
                                          </p:stCondLst>
                                        </p:cTn>
                                        <p:tgtEl>
                                          <p:spTgt spid="44"/>
                                        </p:tgtEl>
                                      </p:cBhvr>
                                      <p:to x="100000" y="100000"/>
                                    </p:animScale>
                                    <p:animScale>
                                      <p:cBhvr>
                                        <p:cTn id="153" dur="26">
                                          <p:stCondLst>
                                            <p:cond delay="1642"/>
                                          </p:stCondLst>
                                        </p:cTn>
                                        <p:tgtEl>
                                          <p:spTgt spid="44"/>
                                        </p:tgtEl>
                                      </p:cBhvr>
                                      <p:to x="100000" y="90000"/>
                                    </p:animScale>
                                    <p:animScale>
                                      <p:cBhvr>
                                        <p:cTn id="154" dur="166" decel="50000">
                                          <p:stCondLst>
                                            <p:cond delay="1668"/>
                                          </p:stCondLst>
                                        </p:cTn>
                                        <p:tgtEl>
                                          <p:spTgt spid="44"/>
                                        </p:tgtEl>
                                      </p:cBhvr>
                                      <p:to x="100000" y="100000"/>
                                    </p:animScale>
                                    <p:animScale>
                                      <p:cBhvr>
                                        <p:cTn id="155" dur="26">
                                          <p:stCondLst>
                                            <p:cond delay="1808"/>
                                          </p:stCondLst>
                                        </p:cTn>
                                        <p:tgtEl>
                                          <p:spTgt spid="44"/>
                                        </p:tgtEl>
                                      </p:cBhvr>
                                      <p:to x="100000" y="95000"/>
                                    </p:animScale>
                                    <p:animScale>
                                      <p:cBhvr>
                                        <p:cTn id="156" dur="166" decel="50000">
                                          <p:stCondLst>
                                            <p:cond delay="1834"/>
                                          </p:stCondLst>
                                        </p:cTn>
                                        <p:tgtEl>
                                          <p:spTgt spid="44"/>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21" presetClass="entr" presetSubtype="1" fill="hold" grpId="0" nodeType="clickEffect">
                                  <p:stCondLst>
                                    <p:cond delay="0"/>
                                  </p:stCondLst>
                                  <p:childTnLst>
                                    <p:set>
                                      <p:cBhvr>
                                        <p:cTn id="160" dur="1" fill="hold">
                                          <p:stCondLst>
                                            <p:cond delay="0"/>
                                          </p:stCondLst>
                                        </p:cTn>
                                        <p:tgtEl>
                                          <p:spTgt spid="13"/>
                                        </p:tgtEl>
                                        <p:attrNameLst>
                                          <p:attrName>style.visibility</p:attrName>
                                        </p:attrNameLst>
                                      </p:cBhvr>
                                      <p:to>
                                        <p:strVal val="visible"/>
                                      </p:to>
                                    </p:set>
                                    <p:animEffect transition="in" filter="wheel(1)">
                                      <p:cBhvr>
                                        <p:cTn id="161" dur="2000"/>
                                        <p:tgtEl>
                                          <p:spTgt spid="13"/>
                                        </p:tgtEl>
                                      </p:cBhvr>
                                    </p:animEffect>
                                  </p:childTnLst>
                                </p:cTn>
                              </p:par>
                            </p:childTnLst>
                          </p:cTn>
                        </p:par>
                        <p:par>
                          <p:cTn id="162" fill="hold">
                            <p:stCondLst>
                              <p:cond delay="2000"/>
                            </p:stCondLst>
                            <p:childTnLst>
                              <p:par>
                                <p:cTn id="163" presetID="53" presetClass="entr" presetSubtype="16" fill="hold" grpId="0" nodeType="afterEffect">
                                  <p:stCondLst>
                                    <p:cond delay="1000"/>
                                  </p:stCondLst>
                                  <p:childTnLst>
                                    <p:set>
                                      <p:cBhvr>
                                        <p:cTn id="164" dur="1" fill="hold">
                                          <p:stCondLst>
                                            <p:cond delay="0"/>
                                          </p:stCondLst>
                                        </p:cTn>
                                        <p:tgtEl>
                                          <p:spTgt spid="36"/>
                                        </p:tgtEl>
                                        <p:attrNameLst>
                                          <p:attrName>style.visibility</p:attrName>
                                        </p:attrNameLst>
                                      </p:cBhvr>
                                      <p:to>
                                        <p:strVal val="visible"/>
                                      </p:to>
                                    </p:set>
                                    <p:anim calcmode="lin" valueType="num">
                                      <p:cBhvr>
                                        <p:cTn id="165" dur="1000" fill="hold"/>
                                        <p:tgtEl>
                                          <p:spTgt spid="36"/>
                                        </p:tgtEl>
                                        <p:attrNameLst>
                                          <p:attrName>ppt_w</p:attrName>
                                        </p:attrNameLst>
                                      </p:cBhvr>
                                      <p:tavLst>
                                        <p:tav tm="0">
                                          <p:val>
                                            <p:fltVal val="0"/>
                                          </p:val>
                                        </p:tav>
                                        <p:tav tm="100000">
                                          <p:val>
                                            <p:strVal val="#ppt_w"/>
                                          </p:val>
                                        </p:tav>
                                      </p:tavLst>
                                    </p:anim>
                                    <p:anim calcmode="lin" valueType="num">
                                      <p:cBhvr>
                                        <p:cTn id="166" dur="1000" fill="hold"/>
                                        <p:tgtEl>
                                          <p:spTgt spid="36"/>
                                        </p:tgtEl>
                                        <p:attrNameLst>
                                          <p:attrName>ppt_h</p:attrName>
                                        </p:attrNameLst>
                                      </p:cBhvr>
                                      <p:tavLst>
                                        <p:tav tm="0">
                                          <p:val>
                                            <p:fltVal val="0"/>
                                          </p:val>
                                        </p:tav>
                                        <p:tav tm="100000">
                                          <p:val>
                                            <p:strVal val="#ppt_h"/>
                                          </p:val>
                                        </p:tav>
                                      </p:tavLst>
                                    </p:anim>
                                    <p:animEffect transition="in" filter="fade">
                                      <p:cBhvr>
                                        <p:cTn id="167" dur="1000"/>
                                        <p:tgtEl>
                                          <p:spTgt spid="36"/>
                                        </p:tgtEl>
                                      </p:cBhvr>
                                    </p:animEffect>
                                  </p:childTnLst>
                                </p:cTn>
                              </p:par>
                            </p:childTnLst>
                          </p:cTn>
                        </p:par>
                        <p:par>
                          <p:cTn id="168" fill="hold">
                            <p:stCondLst>
                              <p:cond delay="4000"/>
                            </p:stCondLst>
                            <p:childTnLst>
                              <p:par>
                                <p:cTn id="169" presetID="26" presetClass="entr" presetSubtype="0" fill="hold" grpId="0" nodeType="afterEffect">
                                  <p:stCondLst>
                                    <p:cond delay="0"/>
                                  </p:stCondLst>
                                  <p:childTnLst>
                                    <p:set>
                                      <p:cBhvr>
                                        <p:cTn id="170" dur="1" fill="hold">
                                          <p:stCondLst>
                                            <p:cond delay="0"/>
                                          </p:stCondLst>
                                        </p:cTn>
                                        <p:tgtEl>
                                          <p:spTgt spid="45"/>
                                        </p:tgtEl>
                                        <p:attrNameLst>
                                          <p:attrName>style.visibility</p:attrName>
                                        </p:attrNameLst>
                                      </p:cBhvr>
                                      <p:to>
                                        <p:strVal val="visible"/>
                                      </p:to>
                                    </p:set>
                                    <p:animEffect transition="in" filter="wipe(down)">
                                      <p:cBhvr>
                                        <p:cTn id="171" dur="580">
                                          <p:stCondLst>
                                            <p:cond delay="0"/>
                                          </p:stCondLst>
                                        </p:cTn>
                                        <p:tgtEl>
                                          <p:spTgt spid="45"/>
                                        </p:tgtEl>
                                      </p:cBhvr>
                                    </p:animEffect>
                                    <p:anim calcmode="lin" valueType="num">
                                      <p:cBhvr>
                                        <p:cTn id="172"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177" dur="26">
                                          <p:stCondLst>
                                            <p:cond delay="650"/>
                                          </p:stCondLst>
                                        </p:cTn>
                                        <p:tgtEl>
                                          <p:spTgt spid="45"/>
                                        </p:tgtEl>
                                      </p:cBhvr>
                                      <p:to x="100000" y="60000"/>
                                    </p:animScale>
                                    <p:animScale>
                                      <p:cBhvr>
                                        <p:cTn id="178" dur="166" decel="50000">
                                          <p:stCondLst>
                                            <p:cond delay="676"/>
                                          </p:stCondLst>
                                        </p:cTn>
                                        <p:tgtEl>
                                          <p:spTgt spid="45"/>
                                        </p:tgtEl>
                                      </p:cBhvr>
                                      <p:to x="100000" y="100000"/>
                                    </p:animScale>
                                    <p:animScale>
                                      <p:cBhvr>
                                        <p:cTn id="179" dur="26">
                                          <p:stCondLst>
                                            <p:cond delay="1312"/>
                                          </p:stCondLst>
                                        </p:cTn>
                                        <p:tgtEl>
                                          <p:spTgt spid="45"/>
                                        </p:tgtEl>
                                      </p:cBhvr>
                                      <p:to x="100000" y="80000"/>
                                    </p:animScale>
                                    <p:animScale>
                                      <p:cBhvr>
                                        <p:cTn id="180" dur="166" decel="50000">
                                          <p:stCondLst>
                                            <p:cond delay="1338"/>
                                          </p:stCondLst>
                                        </p:cTn>
                                        <p:tgtEl>
                                          <p:spTgt spid="45"/>
                                        </p:tgtEl>
                                      </p:cBhvr>
                                      <p:to x="100000" y="100000"/>
                                    </p:animScale>
                                    <p:animScale>
                                      <p:cBhvr>
                                        <p:cTn id="181" dur="26">
                                          <p:stCondLst>
                                            <p:cond delay="1642"/>
                                          </p:stCondLst>
                                        </p:cTn>
                                        <p:tgtEl>
                                          <p:spTgt spid="45"/>
                                        </p:tgtEl>
                                      </p:cBhvr>
                                      <p:to x="100000" y="90000"/>
                                    </p:animScale>
                                    <p:animScale>
                                      <p:cBhvr>
                                        <p:cTn id="182" dur="166" decel="50000">
                                          <p:stCondLst>
                                            <p:cond delay="1668"/>
                                          </p:stCondLst>
                                        </p:cTn>
                                        <p:tgtEl>
                                          <p:spTgt spid="45"/>
                                        </p:tgtEl>
                                      </p:cBhvr>
                                      <p:to x="100000" y="100000"/>
                                    </p:animScale>
                                    <p:animScale>
                                      <p:cBhvr>
                                        <p:cTn id="183" dur="26">
                                          <p:stCondLst>
                                            <p:cond delay="1808"/>
                                          </p:stCondLst>
                                        </p:cTn>
                                        <p:tgtEl>
                                          <p:spTgt spid="45"/>
                                        </p:tgtEl>
                                      </p:cBhvr>
                                      <p:to x="100000" y="95000"/>
                                    </p:animScale>
                                    <p:animScale>
                                      <p:cBhvr>
                                        <p:cTn id="184" dur="166" decel="50000">
                                          <p:stCondLst>
                                            <p:cond delay="1834"/>
                                          </p:stCondLst>
                                        </p:cTn>
                                        <p:tgtEl>
                                          <p:spTgt spid="45"/>
                                        </p:tgtEl>
                                      </p:cBhvr>
                                      <p:to x="100000" y="100000"/>
                                    </p:animScale>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48"/>
                                        </p:tgtEl>
                                        <p:attrNameLst>
                                          <p:attrName>style.visibility</p:attrName>
                                        </p:attrNameLst>
                                      </p:cBhvr>
                                      <p:to>
                                        <p:strVal val="visible"/>
                                      </p:to>
                                    </p:set>
                                    <p:anim calcmode="lin" valueType="num">
                                      <p:cBhvr>
                                        <p:cTn id="189" dur="1000" fill="hold"/>
                                        <p:tgtEl>
                                          <p:spTgt spid="48"/>
                                        </p:tgtEl>
                                        <p:attrNameLst>
                                          <p:attrName>ppt_w</p:attrName>
                                        </p:attrNameLst>
                                      </p:cBhvr>
                                      <p:tavLst>
                                        <p:tav tm="0">
                                          <p:val>
                                            <p:fltVal val="0"/>
                                          </p:val>
                                        </p:tav>
                                        <p:tav tm="100000">
                                          <p:val>
                                            <p:strVal val="#ppt_w"/>
                                          </p:val>
                                        </p:tav>
                                      </p:tavLst>
                                    </p:anim>
                                    <p:anim calcmode="lin" valueType="num">
                                      <p:cBhvr>
                                        <p:cTn id="190" dur="1000" fill="hold"/>
                                        <p:tgtEl>
                                          <p:spTgt spid="48"/>
                                        </p:tgtEl>
                                        <p:attrNameLst>
                                          <p:attrName>ppt_h</p:attrName>
                                        </p:attrNameLst>
                                      </p:cBhvr>
                                      <p:tavLst>
                                        <p:tav tm="0">
                                          <p:val>
                                            <p:fltVal val="0"/>
                                          </p:val>
                                        </p:tav>
                                        <p:tav tm="100000">
                                          <p:val>
                                            <p:strVal val="#ppt_h"/>
                                          </p:val>
                                        </p:tav>
                                      </p:tavLst>
                                    </p:anim>
                                    <p:animEffect transition="in" filter="fade">
                                      <p:cBhvr>
                                        <p:cTn id="191" dur="1000"/>
                                        <p:tgtEl>
                                          <p:spTgt spid="48"/>
                                        </p:tgtEl>
                                      </p:cBhvr>
                                    </p:animEffect>
                                  </p:childTnLst>
                                </p:cTn>
                              </p:par>
                            </p:childTnLst>
                          </p:cTn>
                        </p:par>
                        <p:par>
                          <p:cTn id="192" fill="hold">
                            <p:stCondLst>
                              <p:cond delay="1000"/>
                            </p:stCondLst>
                            <p:childTnLst>
                              <p:par>
                                <p:cTn id="193" presetID="26"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580">
                                          <p:stCondLst>
                                            <p:cond delay="0"/>
                                          </p:stCondLst>
                                        </p:cTn>
                                        <p:tgtEl>
                                          <p:spTgt spid="39"/>
                                        </p:tgtEl>
                                      </p:cBhvr>
                                    </p:animEffect>
                                    <p:anim calcmode="lin" valueType="num">
                                      <p:cBhvr>
                                        <p:cTn id="196"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201" dur="26">
                                          <p:stCondLst>
                                            <p:cond delay="650"/>
                                          </p:stCondLst>
                                        </p:cTn>
                                        <p:tgtEl>
                                          <p:spTgt spid="39"/>
                                        </p:tgtEl>
                                      </p:cBhvr>
                                      <p:to x="100000" y="60000"/>
                                    </p:animScale>
                                    <p:animScale>
                                      <p:cBhvr>
                                        <p:cTn id="202" dur="166" decel="50000">
                                          <p:stCondLst>
                                            <p:cond delay="676"/>
                                          </p:stCondLst>
                                        </p:cTn>
                                        <p:tgtEl>
                                          <p:spTgt spid="39"/>
                                        </p:tgtEl>
                                      </p:cBhvr>
                                      <p:to x="100000" y="100000"/>
                                    </p:animScale>
                                    <p:animScale>
                                      <p:cBhvr>
                                        <p:cTn id="203" dur="26">
                                          <p:stCondLst>
                                            <p:cond delay="1312"/>
                                          </p:stCondLst>
                                        </p:cTn>
                                        <p:tgtEl>
                                          <p:spTgt spid="39"/>
                                        </p:tgtEl>
                                      </p:cBhvr>
                                      <p:to x="100000" y="80000"/>
                                    </p:animScale>
                                    <p:animScale>
                                      <p:cBhvr>
                                        <p:cTn id="204" dur="166" decel="50000">
                                          <p:stCondLst>
                                            <p:cond delay="1338"/>
                                          </p:stCondLst>
                                        </p:cTn>
                                        <p:tgtEl>
                                          <p:spTgt spid="39"/>
                                        </p:tgtEl>
                                      </p:cBhvr>
                                      <p:to x="100000" y="100000"/>
                                    </p:animScale>
                                    <p:animScale>
                                      <p:cBhvr>
                                        <p:cTn id="205" dur="26">
                                          <p:stCondLst>
                                            <p:cond delay="1642"/>
                                          </p:stCondLst>
                                        </p:cTn>
                                        <p:tgtEl>
                                          <p:spTgt spid="39"/>
                                        </p:tgtEl>
                                      </p:cBhvr>
                                      <p:to x="100000" y="90000"/>
                                    </p:animScale>
                                    <p:animScale>
                                      <p:cBhvr>
                                        <p:cTn id="206" dur="166" decel="50000">
                                          <p:stCondLst>
                                            <p:cond delay="1668"/>
                                          </p:stCondLst>
                                        </p:cTn>
                                        <p:tgtEl>
                                          <p:spTgt spid="39"/>
                                        </p:tgtEl>
                                      </p:cBhvr>
                                      <p:to x="100000" y="100000"/>
                                    </p:animScale>
                                    <p:animScale>
                                      <p:cBhvr>
                                        <p:cTn id="207" dur="26">
                                          <p:stCondLst>
                                            <p:cond delay="1808"/>
                                          </p:stCondLst>
                                        </p:cTn>
                                        <p:tgtEl>
                                          <p:spTgt spid="39"/>
                                        </p:tgtEl>
                                      </p:cBhvr>
                                      <p:to x="100000" y="95000"/>
                                    </p:animScale>
                                    <p:animScale>
                                      <p:cBhvr>
                                        <p:cTn id="208" dur="166" decel="50000">
                                          <p:stCondLst>
                                            <p:cond delay="1834"/>
                                          </p:stCondLst>
                                        </p:cTn>
                                        <p:tgtEl>
                                          <p:spTgt spid="39"/>
                                        </p:tgtEl>
                                      </p:cBhvr>
                                      <p:to x="100000" y="100000"/>
                                    </p:animScale>
                                  </p:childTnLst>
                                </p:cTn>
                              </p:par>
                            </p:childTnLst>
                          </p:cTn>
                        </p:par>
                      </p:childTnLst>
                    </p:cTn>
                  </p:par>
                  <p:par>
                    <p:cTn id="209" fill="hold">
                      <p:stCondLst>
                        <p:cond delay="indefinite"/>
                      </p:stCondLst>
                      <p:childTnLst>
                        <p:par>
                          <p:cTn id="210" fill="hold">
                            <p:stCondLst>
                              <p:cond delay="0"/>
                            </p:stCondLst>
                            <p:childTnLst>
                              <p:par>
                                <p:cTn id="211" presetID="31" presetClass="exit" presetSubtype="0" fill="hold" grpId="0" nodeType="clickEffect">
                                  <p:stCondLst>
                                    <p:cond delay="0"/>
                                  </p:stCondLst>
                                  <p:childTnLst>
                                    <p:anim calcmode="lin" valueType="num">
                                      <p:cBhvr>
                                        <p:cTn id="212" dur="1000"/>
                                        <p:tgtEl>
                                          <p:spTgt spid="12"/>
                                        </p:tgtEl>
                                        <p:attrNameLst>
                                          <p:attrName>ppt_w</p:attrName>
                                        </p:attrNameLst>
                                      </p:cBhvr>
                                      <p:tavLst>
                                        <p:tav tm="0">
                                          <p:val>
                                            <p:strVal val="ppt_w"/>
                                          </p:val>
                                        </p:tav>
                                        <p:tav tm="100000">
                                          <p:val>
                                            <p:fltVal val="0"/>
                                          </p:val>
                                        </p:tav>
                                      </p:tavLst>
                                    </p:anim>
                                    <p:anim calcmode="lin" valueType="num">
                                      <p:cBhvr>
                                        <p:cTn id="213" dur="1000"/>
                                        <p:tgtEl>
                                          <p:spTgt spid="12"/>
                                        </p:tgtEl>
                                        <p:attrNameLst>
                                          <p:attrName>ppt_h</p:attrName>
                                        </p:attrNameLst>
                                      </p:cBhvr>
                                      <p:tavLst>
                                        <p:tav tm="0">
                                          <p:val>
                                            <p:strVal val="ppt_h"/>
                                          </p:val>
                                        </p:tav>
                                        <p:tav tm="100000">
                                          <p:val>
                                            <p:fltVal val="0"/>
                                          </p:val>
                                        </p:tav>
                                      </p:tavLst>
                                    </p:anim>
                                    <p:anim calcmode="lin" valueType="num">
                                      <p:cBhvr>
                                        <p:cTn id="214" dur="1000"/>
                                        <p:tgtEl>
                                          <p:spTgt spid="12"/>
                                        </p:tgtEl>
                                        <p:attrNameLst>
                                          <p:attrName>style.rotation</p:attrName>
                                        </p:attrNameLst>
                                      </p:cBhvr>
                                      <p:tavLst>
                                        <p:tav tm="0">
                                          <p:val>
                                            <p:fltVal val="0"/>
                                          </p:val>
                                        </p:tav>
                                        <p:tav tm="100000">
                                          <p:val>
                                            <p:fltVal val="90"/>
                                          </p:val>
                                        </p:tav>
                                      </p:tavLst>
                                    </p:anim>
                                    <p:animEffect transition="out" filter="fade">
                                      <p:cBhvr>
                                        <p:cTn id="215" dur="1000"/>
                                        <p:tgtEl>
                                          <p:spTgt spid="12"/>
                                        </p:tgtEl>
                                      </p:cBhvr>
                                    </p:animEffect>
                                    <p:set>
                                      <p:cBhvr>
                                        <p:cTn id="216" dur="1" fill="hold">
                                          <p:stCondLst>
                                            <p:cond delay="999"/>
                                          </p:stCondLst>
                                        </p:cTn>
                                        <p:tgtEl>
                                          <p:spTgt spid="12"/>
                                        </p:tgtEl>
                                        <p:attrNameLst>
                                          <p:attrName>style.visibility</p:attrName>
                                        </p:attrNameLst>
                                      </p:cBhvr>
                                      <p:to>
                                        <p:strVal val="hidden"/>
                                      </p:to>
                                    </p:set>
                                  </p:childTnLst>
                                </p:cTn>
                              </p:par>
                            </p:childTnLst>
                          </p:cTn>
                        </p:par>
                        <p:par>
                          <p:cTn id="217" fill="hold">
                            <p:stCondLst>
                              <p:cond delay="1000"/>
                            </p:stCondLst>
                            <p:childTnLst>
                              <p:par>
                                <p:cTn id="218" presetID="53" presetClass="entr" presetSubtype="16" fill="hold" grpId="0" nodeType="afterEffect">
                                  <p:stCondLst>
                                    <p:cond delay="500"/>
                                  </p:stCondLst>
                                  <p:childTnLst>
                                    <p:set>
                                      <p:cBhvr>
                                        <p:cTn id="219" dur="1" fill="hold">
                                          <p:stCondLst>
                                            <p:cond delay="0"/>
                                          </p:stCondLst>
                                        </p:cTn>
                                        <p:tgtEl>
                                          <p:spTgt spid="52"/>
                                        </p:tgtEl>
                                        <p:attrNameLst>
                                          <p:attrName>style.visibility</p:attrName>
                                        </p:attrNameLst>
                                      </p:cBhvr>
                                      <p:to>
                                        <p:strVal val="visible"/>
                                      </p:to>
                                    </p:set>
                                    <p:anim calcmode="lin" valueType="num">
                                      <p:cBhvr>
                                        <p:cTn id="220" dur="1000" fill="hold"/>
                                        <p:tgtEl>
                                          <p:spTgt spid="52"/>
                                        </p:tgtEl>
                                        <p:attrNameLst>
                                          <p:attrName>ppt_w</p:attrName>
                                        </p:attrNameLst>
                                      </p:cBhvr>
                                      <p:tavLst>
                                        <p:tav tm="0">
                                          <p:val>
                                            <p:fltVal val="0"/>
                                          </p:val>
                                        </p:tav>
                                        <p:tav tm="100000">
                                          <p:val>
                                            <p:strVal val="#ppt_w"/>
                                          </p:val>
                                        </p:tav>
                                      </p:tavLst>
                                    </p:anim>
                                    <p:anim calcmode="lin" valueType="num">
                                      <p:cBhvr>
                                        <p:cTn id="221" dur="1000" fill="hold"/>
                                        <p:tgtEl>
                                          <p:spTgt spid="52"/>
                                        </p:tgtEl>
                                        <p:attrNameLst>
                                          <p:attrName>ppt_h</p:attrName>
                                        </p:attrNameLst>
                                      </p:cBhvr>
                                      <p:tavLst>
                                        <p:tav tm="0">
                                          <p:val>
                                            <p:fltVal val="0"/>
                                          </p:val>
                                        </p:tav>
                                        <p:tav tm="100000">
                                          <p:val>
                                            <p:strVal val="#ppt_h"/>
                                          </p:val>
                                        </p:tav>
                                      </p:tavLst>
                                    </p:anim>
                                    <p:animEffect transition="in" filter="fade">
                                      <p:cBhvr>
                                        <p:cTn id="222" dur="1000"/>
                                        <p:tgtEl>
                                          <p:spTgt spid="52"/>
                                        </p:tgtEl>
                                      </p:cBhvr>
                                    </p:animEffect>
                                  </p:childTnLst>
                                </p:cTn>
                              </p:par>
                            </p:childTnLst>
                          </p:cTn>
                        </p:par>
                        <p:par>
                          <p:cTn id="223" fill="hold">
                            <p:stCondLst>
                              <p:cond delay="2500"/>
                            </p:stCondLst>
                            <p:childTnLst>
                              <p:par>
                                <p:cTn id="224" presetID="26" presetClass="entr" presetSubtype="0" fill="hold" grpId="0" nodeType="afterEffect">
                                  <p:stCondLst>
                                    <p:cond delay="0"/>
                                  </p:stCondLst>
                                  <p:childTnLst>
                                    <p:set>
                                      <p:cBhvr>
                                        <p:cTn id="225" dur="1" fill="hold">
                                          <p:stCondLst>
                                            <p:cond delay="0"/>
                                          </p:stCondLst>
                                        </p:cTn>
                                        <p:tgtEl>
                                          <p:spTgt spid="50"/>
                                        </p:tgtEl>
                                        <p:attrNameLst>
                                          <p:attrName>style.visibility</p:attrName>
                                        </p:attrNameLst>
                                      </p:cBhvr>
                                      <p:to>
                                        <p:strVal val="visible"/>
                                      </p:to>
                                    </p:set>
                                    <p:animEffect transition="in" filter="wipe(down)">
                                      <p:cBhvr>
                                        <p:cTn id="226" dur="580">
                                          <p:stCondLst>
                                            <p:cond delay="0"/>
                                          </p:stCondLst>
                                        </p:cTn>
                                        <p:tgtEl>
                                          <p:spTgt spid="50"/>
                                        </p:tgtEl>
                                      </p:cBhvr>
                                    </p:animEffect>
                                    <p:anim calcmode="lin" valueType="num">
                                      <p:cBhvr>
                                        <p:cTn id="227"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228"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229"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230"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231"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232" dur="26">
                                          <p:stCondLst>
                                            <p:cond delay="650"/>
                                          </p:stCondLst>
                                        </p:cTn>
                                        <p:tgtEl>
                                          <p:spTgt spid="50"/>
                                        </p:tgtEl>
                                      </p:cBhvr>
                                      <p:to x="100000" y="60000"/>
                                    </p:animScale>
                                    <p:animScale>
                                      <p:cBhvr>
                                        <p:cTn id="233" dur="166" decel="50000">
                                          <p:stCondLst>
                                            <p:cond delay="676"/>
                                          </p:stCondLst>
                                        </p:cTn>
                                        <p:tgtEl>
                                          <p:spTgt spid="50"/>
                                        </p:tgtEl>
                                      </p:cBhvr>
                                      <p:to x="100000" y="100000"/>
                                    </p:animScale>
                                    <p:animScale>
                                      <p:cBhvr>
                                        <p:cTn id="234" dur="26">
                                          <p:stCondLst>
                                            <p:cond delay="1312"/>
                                          </p:stCondLst>
                                        </p:cTn>
                                        <p:tgtEl>
                                          <p:spTgt spid="50"/>
                                        </p:tgtEl>
                                      </p:cBhvr>
                                      <p:to x="100000" y="80000"/>
                                    </p:animScale>
                                    <p:animScale>
                                      <p:cBhvr>
                                        <p:cTn id="235" dur="166" decel="50000">
                                          <p:stCondLst>
                                            <p:cond delay="1338"/>
                                          </p:stCondLst>
                                        </p:cTn>
                                        <p:tgtEl>
                                          <p:spTgt spid="50"/>
                                        </p:tgtEl>
                                      </p:cBhvr>
                                      <p:to x="100000" y="100000"/>
                                    </p:animScale>
                                    <p:animScale>
                                      <p:cBhvr>
                                        <p:cTn id="236" dur="26">
                                          <p:stCondLst>
                                            <p:cond delay="1642"/>
                                          </p:stCondLst>
                                        </p:cTn>
                                        <p:tgtEl>
                                          <p:spTgt spid="50"/>
                                        </p:tgtEl>
                                      </p:cBhvr>
                                      <p:to x="100000" y="90000"/>
                                    </p:animScale>
                                    <p:animScale>
                                      <p:cBhvr>
                                        <p:cTn id="237" dur="166" decel="50000">
                                          <p:stCondLst>
                                            <p:cond delay="1668"/>
                                          </p:stCondLst>
                                        </p:cTn>
                                        <p:tgtEl>
                                          <p:spTgt spid="50"/>
                                        </p:tgtEl>
                                      </p:cBhvr>
                                      <p:to x="100000" y="100000"/>
                                    </p:animScale>
                                    <p:animScale>
                                      <p:cBhvr>
                                        <p:cTn id="238" dur="26">
                                          <p:stCondLst>
                                            <p:cond delay="1808"/>
                                          </p:stCondLst>
                                        </p:cTn>
                                        <p:tgtEl>
                                          <p:spTgt spid="50"/>
                                        </p:tgtEl>
                                      </p:cBhvr>
                                      <p:to x="100000" y="95000"/>
                                    </p:animScale>
                                    <p:animScale>
                                      <p:cBhvr>
                                        <p:cTn id="239" dur="166" decel="50000">
                                          <p:stCondLst>
                                            <p:cond delay="1834"/>
                                          </p:stCondLst>
                                        </p:cTn>
                                        <p:tgtEl>
                                          <p:spTgt spid="50"/>
                                        </p:tgtEl>
                                      </p:cBhvr>
                                      <p:to x="100000" y="100000"/>
                                    </p:animScale>
                                  </p:childTnLst>
                                </p:cTn>
                              </p:par>
                            </p:childTnLst>
                          </p:cTn>
                        </p:par>
                      </p:childTnLst>
                    </p:cTn>
                  </p:par>
                  <p:par>
                    <p:cTn id="240" fill="hold">
                      <p:stCondLst>
                        <p:cond delay="indefinite"/>
                      </p:stCondLst>
                      <p:childTnLst>
                        <p:par>
                          <p:cTn id="241" fill="hold">
                            <p:stCondLst>
                              <p:cond delay="0"/>
                            </p:stCondLst>
                            <p:childTnLst>
                              <p:par>
                                <p:cTn id="242" presetID="53" presetClass="entr" presetSubtype="16" fill="hold" grpId="0" nodeType="clickEffect">
                                  <p:stCondLst>
                                    <p:cond delay="0"/>
                                  </p:stCondLst>
                                  <p:childTnLst>
                                    <p:set>
                                      <p:cBhvr>
                                        <p:cTn id="243" dur="1" fill="hold">
                                          <p:stCondLst>
                                            <p:cond delay="0"/>
                                          </p:stCondLst>
                                        </p:cTn>
                                        <p:tgtEl>
                                          <p:spTgt spid="53"/>
                                        </p:tgtEl>
                                        <p:attrNameLst>
                                          <p:attrName>style.visibility</p:attrName>
                                        </p:attrNameLst>
                                      </p:cBhvr>
                                      <p:to>
                                        <p:strVal val="visible"/>
                                      </p:to>
                                    </p:set>
                                    <p:anim calcmode="lin" valueType="num">
                                      <p:cBhvr>
                                        <p:cTn id="244" dur="1000" fill="hold"/>
                                        <p:tgtEl>
                                          <p:spTgt spid="53"/>
                                        </p:tgtEl>
                                        <p:attrNameLst>
                                          <p:attrName>ppt_w</p:attrName>
                                        </p:attrNameLst>
                                      </p:cBhvr>
                                      <p:tavLst>
                                        <p:tav tm="0">
                                          <p:val>
                                            <p:fltVal val="0"/>
                                          </p:val>
                                        </p:tav>
                                        <p:tav tm="100000">
                                          <p:val>
                                            <p:strVal val="#ppt_w"/>
                                          </p:val>
                                        </p:tav>
                                      </p:tavLst>
                                    </p:anim>
                                    <p:anim calcmode="lin" valueType="num">
                                      <p:cBhvr>
                                        <p:cTn id="245" dur="1000" fill="hold"/>
                                        <p:tgtEl>
                                          <p:spTgt spid="53"/>
                                        </p:tgtEl>
                                        <p:attrNameLst>
                                          <p:attrName>ppt_h</p:attrName>
                                        </p:attrNameLst>
                                      </p:cBhvr>
                                      <p:tavLst>
                                        <p:tav tm="0">
                                          <p:val>
                                            <p:fltVal val="0"/>
                                          </p:val>
                                        </p:tav>
                                        <p:tav tm="100000">
                                          <p:val>
                                            <p:strVal val="#ppt_h"/>
                                          </p:val>
                                        </p:tav>
                                      </p:tavLst>
                                    </p:anim>
                                    <p:animEffect transition="in" filter="fade">
                                      <p:cBhvr>
                                        <p:cTn id="246" dur="1000"/>
                                        <p:tgtEl>
                                          <p:spTgt spid="53"/>
                                        </p:tgtEl>
                                      </p:cBhvr>
                                    </p:animEffect>
                                  </p:childTnLst>
                                </p:cTn>
                              </p:par>
                            </p:childTnLst>
                          </p:cTn>
                        </p:par>
                        <p:par>
                          <p:cTn id="247" fill="hold">
                            <p:stCondLst>
                              <p:cond delay="1000"/>
                            </p:stCondLst>
                            <p:childTnLst>
                              <p:par>
                                <p:cTn id="248" presetID="26" presetClass="entr" presetSubtype="0" fill="hold" grpId="0" nodeType="afterEffect">
                                  <p:stCondLst>
                                    <p:cond delay="0"/>
                                  </p:stCondLst>
                                  <p:childTnLst>
                                    <p:set>
                                      <p:cBhvr>
                                        <p:cTn id="249" dur="1" fill="hold">
                                          <p:stCondLst>
                                            <p:cond delay="0"/>
                                          </p:stCondLst>
                                        </p:cTn>
                                        <p:tgtEl>
                                          <p:spTgt spid="51"/>
                                        </p:tgtEl>
                                        <p:attrNameLst>
                                          <p:attrName>style.visibility</p:attrName>
                                        </p:attrNameLst>
                                      </p:cBhvr>
                                      <p:to>
                                        <p:strVal val="visible"/>
                                      </p:to>
                                    </p:set>
                                    <p:animEffect transition="in" filter="wipe(down)">
                                      <p:cBhvr>
                                        <p:cTn id="250" dur="580">
                                          <p:stCondLst>
                                            <p:cond delay="0"/>
                                          </p:stCondLst>
                                        </p:cTn>
                                        <p:tgtEl>
                                          <p:spTgt spid="51"/>
                                        </p:tgtEl>
                                      </p:cBhvr>
                                    </p:animEffect>
                                    <p:anim calcmode="lin" valueType="num">
                                      <p:cBhvr>
                                        <p:cTn id="251"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252"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253"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254"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255"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256" dur="26">
                                          <p:stCondLst>
                                            <p:cond delay="650"/>
                                          </p:stCondLst>
                                        </p:cTn>
                                        <p:tgtEl>
                                          <p:spTgt spid="51"/>
                                        </p:tgtEl>
                                      </p:cBhvr>
                                      <p:to x="100000" y="60000"/>
                                    </p:animScale>
                                    <p:animScale>
                                      <p:cBhvr>
                                        <p:cTn id="257" dur="166" decel="50000">
                                          <p:stCondLst>
                                            <p:cond delay="676"/>
                                          </p:stCondLst>
                                        </p:cTn>
                                        <p:tgtEl>
                                          <p:spTgt spid="51"/>
                                        </p:tgtEl>
                                      </p:cBhvr>
                                      <p:to x="100000" y="100000"/>
                                    </p:animScale>
                                    <p:animScale>
                                      <p:cBhvr>
                                        <p:cTn id="258" dur="26">
                                          <p:stCondLst>
                                            <p:cond delay="1312"/>
                                          </p:stCondLst>
                                        </p:cTn>
                                        <p:tgtEl>
                                          <p:spTgt spid="51"/>
                                        </p:tgtEl>
                                      </p:cBhvr>
                                      <p:to x="100000" y="80000"/>
                                    </p:animScale>
                                    <p:animScale>
                                      <p:cBhvr>
                                        <p:cTn id="259" dur="166" decel="50000">
                                          <p:stCondLst>
                                            <p:cond delay="1338"/>
                                          </p:stCondLst>
                                        </p:cTn>
                                        <p:tgtEl>
                                          <p:spTgt spid="51"/>
                                        </p:tgtEl>
                                      </p:cBhvr>
                                      <p:to x="100000" y="100000"/>
                                    </p:animScale>
                                    <p:animScale>
                                      <p:cBhvr>
                                        <p:cTn id="260" dur="26">
                                          <p:stCondLst>
                                            <p:cond delay="1642"/>
                                          </p:stCondLst>
                                        </p:cTn>
                                        <p:tgtEl>
                                          <p:spTgt spid="51"/>
                                        </p:tgtEl>
                                      </p:cBhvr>
                                      <p:to x="100000" y="90000"/>
                                    </p:animScale>
                                    <p:animScale>
                                      <p:cBhvr>
                                        <p:cTn id="261" dur="166" decel="50000">
                                          <p:stCondLst>
                                            <p:cond delay="1668"/>
                                          </p:stCondLst>
                                        </p:cTn>
                                        <p:tgtEl>
                                          <p:spTgt spid="51"/>
                                        </p:tgtEl>
                                      </p:cBhvr>
                                      <p:to x="100000" y="100000"/>
                                    </p:animScale>
                                    <p:animScale>
                                      <p:cBhvr>
                                        <p:cTn id="262" dur="26">
                                          <p:stCondLst>
                                            <p:cond delay="1808"/>
                                          </p:stCondLst>
                                        </p:cTn>
                                        <p:tgtEl>
                                          <p:spTgt spid="51"/>
                                        </p:tgtEl>
                                      </p:cBhvr>
                                      <p:to x="100000" y="95000"/>
                                    </p:animScale>
                                    <p:animScale>
                                      <p:cBhvr>
                                        <p:cTn id="263" dur="166" decel="50000">
                                          <p:stCondLst>
                                            <p:cond delay="1834"/>
                                          </p:stCondLst>
                                        </p:cTn>
                                        <p:tgtEl>
                                          <p:spTgt spid="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40" grpId="0" animBg="1"/>
      <p:bldP spid="41" grpId="0" animBg="1"/>
      <p:bldP spid="42" grpId="0" animBg="1"/>
      <p:bldP spid="43" grpId="0" animBg="1"/>
      <p:bldP spid="44" grpId="0" animBg="1"/>
      <p:bldP spid="45" grpId="0" animBg="1"/>
      <p:bldP spid="48" grpId="0"/>
      <p:bldP spid="39" grpId="0" animBg="1"/>
      <p:bldP spid="50" grpId="0" animBg="1"/>
      <p:bldP spid="51" grpId="0" animBg="1"/>
      <p:bldP spid="52" grpId="0"/>
      <p:bldP spid="53" grpId="0"/>
      <p:bldP spid="47" grpId="0" animBg="1"/>
      <p:bldP spid="3"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50000">
              <a:srgbClr val="FF99FF"/>
            </a:gs>
            <a:gs pos="80000">
              <a:schemeClr val="accent4">
                <a:alpha val="72000"/>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029" y="6464939"/>
            <a:ext cx="436610" cy="365125"/>
          </a:xfrm>
        </p:spPr>
        <p:txBody>
          <a:bodyPr/>
          <a:lstStyle/>
          <a:p>
            <a:fld id="{0B555D82-D20F-4DB7-B3E9-7B7EAC2F87A9}" type="slidenum">
              <a:rPr lang="en-US" smtClean="0">
                <a:solidFill>
                  <a:schemeClr val="tx1"/>
                </a:solidFill>
              </a:rPr>
              <a:t>9</a:t>
            </a:fld>
            <a:endParaRPr lang="en-US" dirty="0">
              <a:solidFill>
                <a:schemeClr val="tx1"/>
              </a:solidFill>
            </a:endParaRPr>
          </a:p>
        </p:txBody>
      </p:sp>
      <p:sp>
        <p:nvSpPr>
          <p:cNvPr id="21" name="Title 1"/>
          <p:cNvSpPr txBox="1">
            <a:spLocks/>
          </p:cNvSpPr>
          <p:nvPr/>
        </p:nvSpPr>
        <p:spPr>
          <a:xfrm>
            <a:off x="263571" y="182739"/>
            <a:ext cx="5874787" cy="3436761"/>
          </a:xfrm>
          <a:prstGeom prst="rect">
            <a:avLst/>
          </a:prstGeom>
          <a:blipFill>
            <a:blip r:embed="rId2" cstate="email">
              <a:extLst>
                <a:ext uri="{28A0092B-C50C-407E-A947-70E740481C1C}">
                  <a14:useLocalDpi xmlns:a14="http://schemas.microsoft.com/office/drawing/2010/main"/>
                </a:ext>
              </a:extLst>
            </a:blip>
            <a:stretch>
              <a:fillRect/>
            </a:stretch>
          </a:blipFill>
          <a:ln w="57150">
            <a:solidFill>
              <a:schemeClr val="accent5">
                <a:lumMod val="50000"/>
              </a:schemeClr>
            </a:solidFill>
          </a:ln>
          <a:effectLst>
            <a:glow rad="228600">
              <a:schemeClr val="accent4">
                <a:satMod val="175000"/>
                <a:alpha val="40000"/>
              </a:schemeClr>
            </a:glow>
          </a:effectLst>
          <a:scene3d>
            <a:camera prst="orthographicFront"/>
            <a:lightRig rig="threePt" dir="t"/>
          </a:scene3d>
          <a:sp3d>
            <a:bevelT w="114300" prst="artDeco"/>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spcAft>
                <a:spcPts val="1200"/>
              </a:spcAft>
            </a:pPr>
            <a:r>
              <a:rPr lang="en-US" sz="3200" b="1" dirty="0">
                <a:solidFill>
                  <a:schemeClr val="bg1"/>
                </a:solidFill>
                <a:effectLst>
                  <a:glow rad="127000">
                    <a:schemeClr val="accent5">
                      <a:lumMod val="50000"/>
                    </a:schemeClr>
                  </a:glow>
                  <a:outerShdw blurRad="50800" dist="38100" algn="l" rotWithShape="0">
                    <a:prstClr val="black">
                      <a:alpha val="40000"/>
                    </a:prstClr>
                  </a:outerShdw>
                </a:effectLst>
                <a:latin typeface="Comic Sans MS" panose="030F0702030302020204" pitchFamily="66" charset="0"/>
              </a:rPr>
              <a:t>Attention:</a:t>
            </a:r>
            <a:br>
              <a:rPr lang="en-US" sz="3200" b="1" dirty="0">
                <a:solidFill>
                  <a:schemeClr val="bg1"/>
                </a:solidFill>
                <a:effectLst>
                  <a:glow rad="127000">
                    <a:schemeClr val="accent5">
                      <a:lumMod val="50000"/>
                    </a:schemeClr>
                  </a:glow>
                  <a:outerShdw blurRad="50800" dist="38100" algn="l" rotWithShape="0">
                    <a:prstClr val="black">
                      <a:alpha val="40000"/>
                    </a:prstClr>
                  </a:outerShdw>
                </a:effectLst>
                <a:latin typeface="Comic Sans MS" panose="030F0702030302020204" pitchFamily="66" charset="0"/>
              </a:rPr>
            </a:br>
            <a:r>
              <a:rPr lang="en-US" sz="3200" b="1" dirty="0">
                <a:solidFill>
                  <a:schemeClr val="bg1"/>
                </a:solidFill>
                <a:effectLst>
                  <a:glow rad="127000">
                    <a:schemeClr val="accent5">
                      <a:lumMod val="50000"/>
                    </a:schemeClr>
                  </a:glow>
                  <a:outerShdw blurRad="50800" dist="38100" algn="l" rotWithShape="0">
                    <a:prstClr val="black">
                      <a:alpha val="40000"/>
                    </a:prstClr>
                  </a:outerShdw>
                </a:effectLst>
                <a:latin typeface="Comic Sans MS" panose="030F0702030302020204" pitchFamily="66" charset="0"/>
              </a:rPr>
              <a:t>The counting of</a:t>
            </a:r>
            <a:br>
              <a:rPr lang="en-US" sz="3200" b="1" dirty="0">
                <a:solidFill>
                  <a:schemeClr val="bg1"/>
                </a:solidFill>
                <a:effectLst>
                  <a:glow rad="127000">
                    <a:schemeClr val="accent5">
                      <a:lumMod val="50000"/>
                    </a:schemeClr>
                  </a:glow>
                  <a:outerShdw blurRad="50800" dist="38100" algn="l" rotWithShape="0">
                    <a:prstClr val="black">
                      <a:alpha val="40000"/>
                    </a:prstClr>
                  </a:outerShdw>
                </a:effectLst>
                <a:latin typeface="Comic Sans MS" panose="030F0702030302020204" pitchFamily="66" charset="0"/>
              </a:rPr>
            </a:br>
            <a:r>
              <a:rPr lang="en-US" sz="3200" b="1" dirty="0">
                <a:solidFill>
                  <a:schemeClr val="bg1"/>
                </a:solidFill>
                <a:effectLst>
                  <a:glow rad="127000">
                    <a:schemeClr val="accent5">
                      <a:lumMod val="50000"/>
                    </a:schemeClr>
                  </a:glow>
                  <a:outerShdw blurRad="50800" dist="38100" algn="l" rotWithShape="0">
                    <a:prstClr val="black">
                      <a:alpha val="40000"/>
                    </a:prstClr>
                  </a:outerShdw>
                </a:effectLst>
                <a:latin typeface="Comic Sans MS" panose="030F0702030302020204" pitchFamily="66" charset="0"/>
              </a:rPr>
              <a:t>festivals that begin</a:t>
            </a:r>
            <a:br>
              <a:rPr lang="en-US" sz="3200" b="1" dirty="0">
                <a:solidFill>
                  <a:schemeClr val="bg1"/>
                </a:solidFill>
                <a:effectLst>
                  <a:glow rad="127000">
                    <a:schemeClr val="accent5">
                      <a:lumMod val="50000"/>
                    </a:schemeClr>
                  </a:glow>
                  <a:outerShdw blurRad="50800" dist="38100" algn="l" rotWithShape="0">
                    <a:prstClr val="black">
                      <a:alpha val="40000"/>
                    </a:prstClr>
                  </a:outerShdw>
                </a:effectLst>
                <a:latin typeface="Comic Sans MS" panose="030F0702030302020204" pitchFamily="66" charset="0"/>
              </a:rPr>
            </a:br>
            <a:r>
              <a:rPr lang="en-US" sz="3200" b="1" dirty="0">
                <a:solidFill>
                  <a:schemeClr val="bg1"/>
                </a:solidFill>
                <a:effectLst>
                  <a:glow rad="127000">
                    <a:schemeClr val="accent5">
                      <a:lumMod val="50000"/>
                    </a:schemeClr>
                  </a:glow>
                  <a:outerShdw blurRad="50800" dist="38100" algn="l" rotWithShape="0">
                    <a:prstClr val="black">
                      <a:alpha val="40000"/>
                    </a:prstClr>
                  </a:outerShdw>
                </a:effectLst>
                <a:latin typeface="Comic Sans MS" panose="030F0702030302020204" pitchFamily="66" charset="0"/>
              </a:rPr>
              <a:t>with the sunset </a:t>
            </a:r>
            <a:br>
              <a:rPr lang="en-US" sz="3200" b="1" dirty="0">
                <a:solidFill>
                  <a:schemeClr val="bg1"/>
                </a:solidFill>
                <a:effectLst>
                  <a:glow rad="127000">
                    <a:schemeClr val="accent5">
                      <a:lumMod val="50000"/>
                    </a:schemeClr>
                  </a:glow>
                  <a:outerShdw blurRad="50800" dist="38100" algn="l" rotWithShape="0">
                    <a:prstClr val="black">
                      <a:alpha val="40000"/>
                    </a:prstClr>
                  </a:outerShdw>
                </a:effectLst>
                <a:latin typeface="Comic Sans MS" panose="030F0702030302020204" pitchFamily="66" charset="0"/>
              </a:rPr>
            </a:br>
            <a:r>
              <a:rPr lang="en-US" sz="3200" b="1" dirty="0">
                <a:solidFill>
                  <a:schemeClr val="bg1"/>
                </a:solidFill>
                <a:effectLst>
                  <a:glow rad="127000">
                    <a:schemeClr val="accent5">
                      <a:lumMod val="50000"/>
                    </a:schemeClr>
                  </a:glow>
                  <a:outerShdw blurRad="50800" dist="38100" algn="l" rotWithShape="0">
                    <a:prstClr val="black">
                      <a:alpha val="40000"/>
                    </a:prstClr>
                  </a:outerShdw>
                </a:effectLst>
                <a:latin typeface="Comic Sans MS" panose="030F0702030302020204" pitchFamily="66" charset="0"/>
              </a:rPr>
              <a:t>“day-start” tend</a:t>
            </a:r>
            <a:br>
              <a:rPr lang="en-US" sz="3200" b="1" dirty="0">
                <a:solidFill>
                  <a:schemeClr val="bg1"/>
                </a:solidFill>
                <a:effectLst>
                  <a:glow rad="127000">
                    <a:schemeClr val="accent5">
                      <a:lumMod val="50000"/>
                    </a:schemeClr>
                  </a:glow>
                  <a:outerShdw blurRad="50800" dist="38100" algn="l" rotWithShape="0">
                    <a:prstClr val="black">
                      <a:alpha val="40000"/>
                    </a:prstClr>
                  </a:outerShdw>
                </a:effectLst>
                <a:latin typeface="Comic Sans MS" panose="030F0702030302020204" pitchFamily="66" charset="0"/>
              </a:rPr>
            </a:br>
            <a:r>
              <a:rPr lang="en-US" sz="3200" b="1" dirty="0">
                <a:solidFill>
                  <a:schemeClr val="bg1"/>
                </a:solidFill>
                <a:effectLst>
                  <a:glow rad="127000">
                    <a:schemeClr val="accent5">
                      <a:lumMod val="50000"/>
                    </a:schemeClr>
                  </a:glow>
                  <a:outerShdw blurRad="50800" dist="38100" algn="l" rotWithShape="0">
                    <a:prstClr val="black">
                      <a:alpha val="40000"/>
                    </a:prstClr>
                  </a:outerShdw>
                </a:effectLst>
                <a:latin typeface="Comic Sans MS" panose="030F0702030302020204" pitchFamily="66" charset="0"/>
              </a:rPr>
              <a:t>to be very</a:t>
            </a:r>
            <a:br>
              <a:rPr lang="en-US" sz="3200" b="1" dirty="0">
                <a:solidFill>
                  <a:schemeClr val="bg1"/>
                </a:solidFill>
                <a:effectLst>
                  <a:glow rad="127000">
                    <a:schemeClr val="accent5">
                      <a:lumMod val="50000"/>
                    </a:schemeClr>
                  </a:glow>
                  <a:outerShdw blurRad="50800" dist="38100" algn="l" rotWithShape="0">
                    <a:prstClr val="black">
                      <a:alpha val="40000"/>
                    </a:prstClr>
                  </a:outerShdw>
                </a:effectLst>
                <a:latin typeface="Comic Sans MS" panose="030F0702030302020204" pitchFamily="66" charset="0"/>
              </a:rPr>
            </a:br>
            <a:r>
              <a:rPr lang="en-US" sz="3200" b="1" dirty="0">
                <a:solidFill>
                  <a:schemeClr val="bg1"/>
                </a:solidFill>
                <a:effectLst>
                  <a:glow rad="127000">
                    <a:schemeClr val="accent5">
                      <a:lumMod val="50000"/>
                    </a:schemeClr>
                  </a:glow>
                  <a:outerShdw blurRad="50800" dist="38100" algn="l" rotWithShape="0">
                    <a:prstClr val="black">
                      <a:alpha val="40000"/>
                    </a:prstClr>
                  </a:outerShdw>
                </a:effectLst>
                <a:latin typeface="Comic Sans MS" panose="030F0702030302020204" pitchFamily="66" charset="0"/>
              </a:rPr>
              <a:t> challenging!</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8674" y="347478"/>
            <a:ext cx="2428043" cy="2507355"/>
          </a:xfrm>
          <a:prstGeom prst="rect">
            <a:avLst/>
          </a:prstGeom>
          <a:ln w="38100">
            <a:solidFill>
              <a:srgbClr val="C00000"/>
            </a:solidFill>
          </a:ln>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76021" y="352512"/>
            <a:ext cx="2337007" cy="2495340"/>
          </a:xfrm>
          <a:prstGeom prst="rect">
            <a:avLst/>
          </a:prstGeom>
          <a:ln w="38100">
            <a:solidFill>
              <a:srgbClr val="C00000"/>
            </a:solidFill>
          </a:ln>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59602" y="145966"/>
            <a:ext cx="1217993" cy="152614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Picture 8"/>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577193" y="1334038"/>
            <a:ext cx="772211" cy="620260"/>
          </a:xfrm>
          <a:prstGeom prst="rect">
            <a:avLst/>
          </a:prstGeom>
          <a:effectLst>
            <a:glow rad="190500">
              <a:srgbClr val="34E9FC">
                <a:alpha val="38000"/>
              </a:srgbClr>
            </a:glow>
          </a:effectLst>
          <a:scene3d>
            <a:camera prst="isometricOffAxis1Right"/>
            <a:lightRig rig="threePt" dir="t"/>
          </a:scene3d>
        </p:spPr>
      </p:pic>
      <p:grpSp>
        <p:nvGrpSpPr>
          <p:cNvPr id="7" name="Group 6"/>
          <p:cNvGrpSpPr/>
          <p:nvPr/>
        </p:nvGrpSpPr>
        <p:grpSpPr>
          <a:xfrm>
            <a:off x="6688674" y="6066358"/>
            <a:ext cx="5024352" cy="611303"/>
            <a:chOff x="6688674" y="6218758"/>
            <a:chExt cx="5024352" cy="611303"/>
          </a:xfrm>
        </p:grpSpPr>
        <p:sp>
          <p:nvSpPr>
            <p:cNvPr id="29" name="TextBox 28"/>
            <p:cNvSpPr txBox="1"/>
            <p:nvPr/>
          </p:nvSpPr>
          <p:spPr>
            <a:xfrm>
              <a:off x="6688674" y="6245286"/>
              <a:ext cx="2471096"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0070C0"/>
                  </a:solidFill>
                  <a:latin typeface="Arial Rounded MT Bold" panose="020F0704030504030204" pitchFamily="34" charset="0"/>
                </a:rPr>
                <a:t>7</a:t>
              </a:r>
              <a:r>
                <a:rPr lang="en-US" sz="1600" b="1" baseline="30000" dirty="0">
                  <a:solidFill>
                    <a:srgbClr val="0070C0"/>
                  </a:solidFill>
                  <a:latin typeface="Arial Rounded MT Bold" panose="020F0704030504030204" pitchFamily="34" charset="0"/>
                </a:rPr>
                <a:t>th</a:t>
              </a:r>
              <a:r>
                <a:rPr lang="en-US" sz="1600" b="1" dirty="0">
                  <a:solidFill>
                    <a:srgbClr val="0070C0"/>
                  </a:solidFill>
                  <a:latin typeface="Arial Rounded MT Bold" panose="020F0704030504030204" pitchFamily="34" charset="0"/>
                </a:rPr>
                <a:t> Month; 1</a:t>
              </a:r>
              <a:r>
                <a:rPr lang="en-US" sz="1600" b="1" baseline="30000" dirty="0">
                  <a:solidFill>
                    <a:srgbClr val="0070C0"/>
                  </a:solidFill>
                  <a:latin typeface="Arial Rounded MT Bold" panose="020F0704030504030204" pitchFamily="34" charset="0"/>
                </a:rPr>
                <a:t>st</a:t>
              </a:r>
              <a:r>
                <a:rPr lang="en-US" sz="1600" b="1" dirty="0">
                  <a:solidFill>
                    <a:srgbClr val="0070C0"/>
                  </a:solidFill>
                  <a:latin typeface="Arial Rounded MT Bold" panose="020F0704030504030204" pitchFamily="34" charset="0"/>
                </a:rPr>
                <a:t> Day</a:t>
              </a:r>
              <a:br>
                <a:rPr lang="en-US" sz="1600" b="1" dirty="0">
                  <a:solidFill>
                    <a:srgbClr val="0070C0"/>
                  </a:solidFill>
                  <a:latin typeface="Arial Rounded MT Bold" panose="020F0704030504030204" pitchFamily="34" charset="0"/>
                </a:rPr>
              </a:br>
              <a:r>
                <a:rPr lang="en-US" sz="1600" b="1" dirty="0">
                  <a:solidFill>
                    <a:srgbClr val="0070C0"/>
                  </a:solidFill>
                  <a:latin typeface="Arial Rounded MT Bold" panose="020F0704030504030204" pitchFamily="34" charset="0"/>
                </a:rPr>
                <a:t>@ Dawn Sep 19</a:t>
              </a:r>
              <a:r>
                <a:rPr lang="en-US" sz="1600" b="1" baseline="30000" dirty="0">
                  <a:solidFill>
                    <a:srgbClr val="0070C0"/>
                  </a:solidFill>
                  <a:latin typeface="Arial Rounded MT Bold" panose="020F0704030504030204" pitchFamily="34" charset="0"/>
                </a:rPr>
                <a:t>th</a:t>
              </a:r>
              <a:r>
                <a:rPr lang="en-US" sz="1600" b="1" dirty="0">
                  <a:solidFill>
                    <a:srgbClr val="0070C0"/>
                  </a:solidFill>
                  <a:latin typeface="Arial Rounded MT Bold" panose="020F0704030504030204" pitchFamily="34" charset="0"/>
                </a:rPr>
                <a:t> </a:t>
              </a:r>
              <a:endParaRPr lang="en-CA" sz="1100" b="1" dirty="0">
                <a:solidFill>
                  <a:srgbClr val="0070C0"/>
                </a:solidFill>
                <a:latin typeface="Arial Rounded MT Bold" panose="020F0704030504030204" pitchFamily="34" charset="0"/>
              </a:endParaRPr>
            </a:p>
          </p:txBody>
        </p:sp>
        <p:sp>
          <p:nvSpPr>
            <p:cNvPr id="33" name="TextBox 32"/>
            <p:cNvSpPr txBox="1"/>
            <p:nvPr/>
          </p:nvSpPr>
          <p:spPr>
            <a:xfrm>
              <a:off x="9355531" y="6218758"/>
              <a:ext cx="2357495"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0070C0"/>
                  </a:solidFill>
                  <a:latin typeface="Arial Rounded MT Bold" panose="020F0704030504030204" pitchFamily="34" charset="0"/>
                </a:rPr>
                <a:t>8</a:t>
              </a:r>
              <a:r>
                <a:rPr lang="en-US" sz="1600" b="1" baseline="30000" dirty="0">
                  <a:solidFill>
                    <a:srgbClr val="0070C0"/>
                  </a:solidFill>
                  <a:latin typeface="Arial Rounded MT Bold" panose="020F0704030504030204" pitchFamily="34" charset="0"/>
                </a:rPr>
                <a:t>th</a:t>
              </a:r>
              <a:r>
                <a:rPr lang="en-US" sz="1600" b="1" dirty="0">
                  <a:solidFill>
                    <a:srgbClr val="0070C0"/>
                  </a:solidFill>
                  <a:latin typeface="Arial Rounded MT Bold" panose="020F0704030504030204" pitchFamily="34" charset="0"/>
                </a:rPr>
                <a:t> Month; 1</a:t>
              </a:r>
              <a:r>
                <a:rPr lang="en-US" sz="1600" b="1" baseline="30000" dirty="0">
                  <a:solidFill>
                    <a:srgbClr val="0070C0"/>
                  </a:solidFill>
                  <a:latin typeface="Arial Rounded MT Bold" panose="020F0704030504030204" pitchFamily="34" charset="0"/>
                </a:rPr>
                <a:t>st</a:t>
              </a:r>
              <a:r>
                <a:rPr lang="en-US" sz="1600" b="1" dirty="0">
                  <a:solidFill>
                    <a:srgbClr val="0070C0"/>
                  </a:solidFill>
                  <a:latin typeface="Arial Rounded MT Bold" panose="020F0704030504030204" pitchFamily="34" charset="0"/>
                </a:rPr>
                <a:t> Day</a:t>
              </a:r>
              <a:br>
                <a:rPr lang="en-US" sz="1600" b="1" dirty="0">
                  <a:solidFill>
                    <a:srgbClr val="0070C0"/>
                  </a:solidFill>
                  <a:latin typeface="Arial Rounded MT Bold" panose="020F0704030504030204" pitchFamily="34" charset="0"/>
                </a:rPr>
              </a:br>
              <a:r>
                <a:rPr lang="en-US" sz="1600" b="1" dirty="0">
                  <a:solidFill>
                    <a:srgbClr val="0070C0"/>
                  </a:solidFill>
                  <a:latin typeface="Arial Rounded MT Bold" panose="020F0704030504030204" pitchFamily="34" charset="0"/>
                </a:rPr>
                <a:t>@ Dawn Oct 19</a:t>
              </a:r>
              <a:r>
                <a:rPr lang="en-US" sz="1600" b="1" baseline="30000" dirty="0">
                  <a:solidFill>
                    <a:srgbClr val="0070C0"/>
                  </a:solidFill>
                  <a:latin typeface="Arial Rounded MT Bold" panose="020F0704030504030204" pitchFamily="34" charset="0"/>
                </a:rPr>
                <a:t>th</a:t>
              </a:r>
              <a:r>
                <a:rPr lang="en-US" sz="1600" b="1" dirty="0">
                  <a:solidFill>
                    <a:srgbClr val="0070C0"/>
                  </a:solidFill>
                  <a:latin typeface="Arial Rounded MT Bold" panose="020F0704030504030204" pitchFamily="34" charset="0"/>
                </a:rPr>
                <a:t> </a:t>
              </a:r>
              <a:endParaRPr lang="en-CA" sz="1400" b="1" dirty="0">
                <a:solidFill>
                  <a:srgbClr val="0070C0"/>
                </a:solidFill>
                <a:latin typeface="Arial Rounded MT Bold" panose="020F0704030504030204" pitchFamily="34" charset="0"/>
              </a:endParaRPr>
            </a:p>
          </p:txBody>
        </p:sp>
      </p:grpSp>
      <p:sp>
        <p:nvSpPr>
          <p:cNvPr id="35" name="TextBox 34"/>
          <p:cNvSpPr txBox="1"/>
          <p:nvPr/>
        </p:nvSpPr>
        <p:spPr>
          <a:xfrm>
            <a:off x="6766372" y="2854833"/>
            <a:ext cx="2350345"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FF0000"/>
                </a:solidFill>
                <a:latin typeface="Arial Rounded MT Bold" panose="020F0704030504030204" pitchFamily="34" charset="0"/>
              </a:rPr>
              <a:t>7</a:t>
            </a:r>
            <a:r>
              <a:rPr lang="en-US" sz="1600" b="1" baseline="30000" dirty="0">
                <a:solidFill>
                  <a:srgbClr val="FF0000"/>
                </a:solidFill>
                <a:latin typeface="Arial Rounded MT Bold" panose="020F0704030504030204" pitchFamily="34" charset="0"/>
              </a:rPr>
              <a:t>th</a:t>
            </a:r>
            <a:r>
              <a:rPr lang="en-US" sz="1600" b="1" dirty="0">
                <a:solidFill>
                  <a:srgbClr val="FF0000"/>
                </a:solidFill>
                <a:latin typeface="Arial Rounded MT Bold" panose="020F0704030504030204" pitchFamily="34" charset="0"/>
              </a:rPr>
              <a:t> Month; 1</a:t>
            </a:r>
            <a:r>
              <a:rPr lang="en-US" sz="1600" b="1" baseline="30000" dirty="0">
                <a:solidFill>
                  <a:srgbClr val="FF0000"/>
                </a:solidFill>
                <a:latin typeface="Arial Rounded MT Bold" panose="020F0704030504030204" pitchFamily="34" charset="0"/>
              </a:rPr>
              <a:t>st</a:t>
            </a:r>
            <a:r>
              <a:rPr lang="en-US" sz="1600" b="1" dirty="0">
                <a:solidFill>
                  <a:srgbClr val="FF0000"/>
                </a:solidFill>
                <a:latin typeface="Arial Rounded MT Bold" panose="020F0704030504030204" pitchFamily="34" charset="0"/>
              </a:rPr>
              <a:t> Day</a:t>
            </a:r>
          </a:p>
          <a:p>
            <a:pPr algn="ctr"/>
            <a:r>
              <a:rPr lang="en-US" sz="1600" b="1" dirty="0">
                <a:solidFill>
                  <a:srgbClr val="FF0000"/>
                </a:solidFill>
                <a:latin typeface="Arial Rounded MT Bold" panose="020F0704030504030204" pitchFamily="34" charset="0"/>
              </a:rPr>
              <a:t>@ Sep 28</a:t>
            </a:r>
            <a:r>
              <a:rPr lang="en-US" sz="1600" b="1" baseline="30000" dirty="0">
                <a:solidFill>
                  <a:srgbClr val="FF0000"/>
                </a:solidFill>
                <a:latin typeface="Arial Rounded MT Bold" panose="020F0704030504030204" pitchFamily="34" charset="0"/>
              </a:rPr>
              <a:t>th</a:t>
            </a:r>
            <a:r>
              <a:rPr lang="en-US" sz="1600" b="1" dirty="0">
                <a:solidFill>
                  <a:srgbClr val="FF0000"/>
                </a:solidFill>
                <a:latin typeface="Arial Rounded MT Bold" panose="020F0704030504030204" pitchFamily="34" charset="0"/>
              </a:rPr>
              <a:t> Sunset</a:t>
            </a:r>
            <a:endParaRPr lang="en-CA" sz="1100" b="1" dirty="0">
              <a:solidFill>
                <a:srgbClr val="FF0000"/>
              </a:solidFill>
              <a:latin typeface="Arial Rounded MT Bold" panose="020F0704030504030204" pitchFamily="34" charset="0"/>
            </a:endParaRPr>
          </a:p>
        </p:txBody>
      </p:sp>
      <p:sp>
        <p:nvSpPr>
          <p:cNvPr id="16" name="TextBox 15"/>
          <p:cNvSpPr txBox="1"/>
          <p:nvPr/>
        </p:nvSpPr>
        <p:spPr>
          <a:xfrm>
            <a:off x="6167770" y="856503"/>
            <a:ext cx="494287" cy="163121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FF0000"/>
                </a:solidFill>
                <a:latin typeface="Comic Sans MS" panose="030F0702030302020204" pitchFamily="66" charset="0"/>
              </a:rPr>
              <a:t>L</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U</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N</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A</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R</a:t>
            </a:r>
            <a:endParaRPr lang="en-CA" sz="1400" b="1" dirty="0">
              <a:solidFill>
                <a:srgbClr val="FF0000"/>
              </a:solidFill>
              <a:latin typeface="Comic Sans MS" panose="030F0702030302020204" pitchFamily="66" charset="0"/>
            </a:endParaRPr>
          </a:p>
        </p:txBody>
      </p:sp>
      <p:sp>
        <p:nvSpPr>
          <p:cNvPr id="49" name="TextBox 48"/>
          <p:cNvSpPr txBox="1"/>
          <p:nvPr/>
        </p:nvSpPr>
        <p:spPr>
          <a:xfrm>
            <a:off x="6186627" y="3521421"/>
            <a:ext cx="494287" cy="255454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002060"/>
                </a:solidFill>
                <a:latin typeface="Comic Sans MS" panose="030F0702030302020204" pitchFamily="66" charset="0"/>
              </a:rPr>
              <a:t>COVENANT</a:t>
            </a:r>
            <a:endParaRPr lang="en-CA" sz="1400" b="1" dirty="0">
              <a:solidFill>
                <a:srgbClr val="002060"/>
              </a:solidFill>
              <a:latin typeface="Comic Sans MS" panose="030F0702030302020204" pitchFamily="66" charset="0"/>
            </a:endParaRPr>
          </a:p>
        </p:txBody>
      </p:sp>
      <p:sp>
        <p:nvSpPr>
          <p:cNvPr id="50" name="TextBox 49"/>
          <p:cNvSpPr txBox="1"/>
          <p:nvPr/>
        </p:nvSpPr>
        <p:spPr>
          <a:xfrm>
            <a:off x="34299" y="3681556"/>
            <a:ext cx="6395143" cy="3231654"/>
          </a:xfrm>
          <a:prstGeom prst="rect">
            <a:avLst/>
          </a:prstGeom>
          <a:noFill/>
        </p:spPr>
        <p:txBody>
          <a:bodyPr wrap="square" rtlCol="0">
            <a:spAutoFit/>
            <a:scene3d>
              <a:camera prst="orthographicFront"/>
              <a:lightRig rig="threePt" dir="t"/>
            </a:scene3d>
            <a:sp3d extrusionH="57150">
              <a:bevelT w="38100" h="38100"/>
            </a:sp3d>
          </a:bodyPr>
          <a:lstStyle/>
          <a:p>
            <a:pPr marL="457200" indent="-457200">
              <a:buFont typeface="Wingdings" panose="05000000000000000000" pitchFamily="2" charset="2"/>
              <a:buChar char="Ø"/>
            </a:pPr>
            <a:r>
              <a:rPr lang="en-US" sz="2400" b="1" dirty="0">
                <a:solidFill>
                  <a:schemeClr val="tx1">
                    <a:lumMod val="65000"/>
                    <a:lumOff val="35000"/>
                  </a:schemeClr>
                </a:solidFill>
                <a:latin typeface="Comic Sans MS" panose="030F0702030302020204" pitchFamily="66" charset="0"/>
              </a:rPr>
              <a:t>Because most lunar calendars begin each “new day” at sunset, the best way to illustrate this is by off-setting the boxes between two Roman calendar dates. </a:t>
            </a:r>
            <a:r>
              <a:rPr lang="en-US" sz="2000" b="1" dirty="0">
                <a:solidFill>
                  <a:srgbClr val="FF0000"/>
                </a:solidFill>
                <a:latin typeface="Comic Sans MS" panose="030F0702030302020204" pitchFamily="66" charset="0"/>
              </a:rPr>
              <a:t>(e.g.: The 1</a:t>
            </a:r>
            <a:r>
              <a:rPr lang="en-US" sz="2000" b="1" baseline="30000" dirty="0">
                <a:solidFill>
                  <a:srgbClr val="FF0000"/>
                </a:solidFill>
                <a:latin typeface="Comic Sans MS" panose="030F0702030302020204" pitchFamily="66" charset="0"/>
              </a:rPr>
              <a:t>st</a:t>
            </a:r>
            <a:r>
              <a:rPr lang="en-US" sz="2000" b="1" dirty="0">
                <a:solidFill>
                  <a:srgbClr val="FF0000"/>
                </a:solidFill>
                <a:latin typeface="Comic Sans MS" panose="030F0702030302020204" pitchFamily="66" charset="0"/>
              </a:rPr>
              <a:t> day of </a:t>
            </a:r>
            <a:br>
              <a:rPr lang="en-US" sz="2000"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the 7</a:t>
            </a:r>
            <a:r>
              <a:rPr lang="en-US" sz="2000" b="1" baseline="30000" dirty="0">
                <a:solidFill>
                  <a:srgbClr val="FF0000"/>
                </a:solidFill>
                <a:latin typeface="Comic Sans MS" panose="030F0702030302020204" pitchFamily="66" charset="0"/>
              </a:rPr>
              <a:t>th</a:t>
            </a:r>
            <a:r>
              <a:rPr lang="en-US" sz="2000" b="1" dirty="0">
                <a:solidFill>
                  <a:srgbClr val="FF0000"/>
                </a:solidFill>
                <a:latin typeface="Comic Sans MS" panose="030F0702030302020204" pitchFamily="66" charset="0"/>
              </a:rPr>
              <a:t> month begins at sunset on Sep 28</a:t>
            </a:r>
            <a:r>
              <a:rPr lang="en-US" sz="2000" b="1" baseline="30000" dirty="0">
                <a:solidFill>
                  <a:srgbClr val="FF0000"/>
                </a:solidFill>
                <a:latin typeface="Comic Sans MS" panose="030F0702030302020204" pitchFamily="66" charset="0"/>
              </a:rPr>
              <a:t>th</a:t>
            </a:r>
            <a:r>
              <a:rPr lang="en-US" sz="2000" b="1" dirty="0">
                <a:solidFill>
                  <a:srgbClr val="FF0000"/>
                </a:solidFill>
                <a:latin typeface="Comic Sans MS" panose="030F0702030302020204" pitchFamily="66" charset="0"/>
              </a:rPr>
              <a:t>.)</a:t>
            </a:r>
          </a:p>
          <a:p>
            <a:pPr marL="457200" indent="-457200">
              <a:buFont typeface="Wingdings" panose="05000000000000000000" pitchFamily="2" charset="2"/>
              <a:buChar char="v"/>
            </a:pPr>
            <a:r>
              <a:rPr lang="en-US" sz="2400" b="1" dirty="0">
                <a:solidFill>
                  <a:schemeClr val="accent5">
                    <a:lumMod val="75000"/>
                  </a:schemeClr>
                </a:solidFill>
                <a:latin typeface="Comic Sans MS" panose="030F0702030302020204" pitchFamily="66" charset="0"/>
              </a:rPr>
              <a:t>Covenant Calendar cycles begin </a:t>
            </a:r>
            <a:br>
              <a:rPr lang="en-US" sz="2400" b="1" dirty="0">
                <a:solidFill>
                  <a:schemeClr val="accent5">
                    <a:lumMod val="75000"/>
                  </a:schemeClr>
                </a:solidFill>
                <a:latin typeface="Comic Sans MS" panose="030F0702030302020204" pitchFamily="66" charset="0"/>
              </a:rPr>
            </a:br>
            <a:r>
              <a:rPr lang="en-US" sz="2400" b="1" dirty="0">
                <a:solidFill>
                  <a:schemeClr val="accent5">
                    <a:lumMod val="75000"/>
                  </a:schemeClr>
                </a:solidFill>
                <a:latin typeface="Comic Sans MS" panose="030F0702030302020204" pitchFamily="66" charset="0"/>
              </a:rPr>
              <a:t>with the dawn twilight. </a:t>
            </a:r>
          </a:p>
          <a:p>
            <a:pPr marL="342900" indent="-342900">
              <a:buAutoNum type="arabicPeriod"/>
            </a:pPr>
            <a:endParaRPr lang="en-CA" sz="1600" b="1" dirty="0">
              <a:solidFill>
                <a:schemeClr val="tx1">
                  <a:lumMod val="65000"/>
                  <a:lumOff val="35000"/>
                </a:schemeClr>
              </a:solidFill>
              <a:latin typeface="Comic Sans MS" panose="030F0702030302020204" pitchFamily="66" charset="0"/>
            </a:endParaRPr>
          </a:p>
        </p:txBody>
      </p:sp>
      <p:sp>
        <p:nvSpPr>
          <p:cNvPr id="38" name="TextBox 37"/>
          <p:cNvSpPr txBox="1"/>
          <p:nvPr/>
        </p:nvSpPr>
        <p:spPr>
          <a:xfrm>
            <a:off x="9349404" y="2843706"/>
            <a:ext cx="2350345"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FF0000"/>
                </a:solidFill>
                <a:latin typeface="Arial Rounded MT Bold" panose="020F0704030504030204" pitchFamily="34" charset="0"/>
              </a:rPr>
              <a:t>8</a:t>
            </a:r>
            <a:r>
              <a:rPr lang="en-US" sz="1600" b="1" baseline="30000" dirty="0">
                <a:solidFill>
                  <a:srgbClr val="FF0000"/>
                </a:solidFill>
                <a:latin typeface="Arial Rounded MT Bold" panose="020F0704030504030204" pitchFamily="34" charset="0"/>
              </a:rPr>
              <a:t>th</a:t>
            </a:r>
            <a:r>
              <a:rPr lang="en-US" sz="1600" b="1" dirty="0">
                <a:solidFill>
                  <a:srgbClr val="FF0000"/>
                </a:solidFill>
                <a:latin typeface="Arial Rounded MT Bold" panose="020F0704030504030204" pitchFamily="34" charset="0"/>
              </a:rPr>
              <a:t> Month; 1</a:t>
            </a:r>
            <a:r>
              <a:rPr lang="en-US" sz="1600" b="1" baseline="30000" dirty="0">
                <a:solidFill>
                  <a:srgbClr val="FF0000"/>
                </a:solidFill>
                <a:latin typeface="Arial Rounded MT Bold" panose="020F0704030504030204" pitchFamily="34" charset="0"/>
              </a:rPr>
              <a:t>st</a:t>
            </a:r>
            <a:r>
              <a:rPr lang="en-US" sz="1600" b="1" dirty="0">
                <a:solidFill>
                  <a:srgbClr val="FF0000"/>
                </a:solidFill>
                <a:latin typeface="Arial Rounded MT Bold" panose="020F0704030504030204" pitchFamily="34" charset="0"/>
              </a:rPr>
              <a:t> Day</a:t>
            </a:r>
            <a:br>
              <a:rPr lang="en-US" sz="1600" b="1" dirty="0">
                <a:solidFill>
                  <a:srgbClr val="FF0000"/>
                </a:solidFill>
                <a:latin typeface="Arial Rounded MT Bold" panose="020F0704030504030204" pitchFamily="34" charset="0"/>
              </a:rPr>
            </a:br>
            <a:r>
              <a:rPr lang="en-US" sz="1600" b="1" dirty="0">
                <a:solidFill>
                  <a:srgbClr val="FF0000"/>
                </a:solidFill>
                <a:latin typeface="Arial Rounded MT Bold" panose="020F0704030504030204" pitchFamily="34" charset="0"/>
              </a:rPr>
              <a:t>@ Oct 28</a:t>
            </a:r>
            <a:r>
              <a:rPr lang="en-US" sz="1600" b="1" baseline="30000" dirty="0">
                <a:solidFill>
                  <a:srgbClr val="FF0000"/>
                </a:solidFill>
                <a:latin typeface="Arial Rounded MT Bold" panose="020F0704030504030204" pitchFamily="34" charset="0"/>
              </a:rPr>
              <a:t>th</a:t>
            </a:r>
            <a:r>
              <a:rPr lang="en-US" sz="1600" b="1" dirty="0">
                <a:solidFill>
                  <a:srgbClr val="FF0000"/>
                </a:solidFill>
                <a:latin typeface="Arial Rounded MT Bold" panose="020F0704030504030204" pitchFamily="34" charset="0"/>
              </a:rPr>
              <a:t> Sunset</a:t>
            </a:r>
          </a:p>
        </p:txBody>
      </p:sp>
      <p:grpSp>
        <p:nvGrpSpPr>
          <p:cNvPr id="12" name="Group 11"/>
          <p:cNvGrpSpPr/>
          <p:nvPr/>
        </p:nvGrpSpPr>
        <p:grpSpPr>
          <a:xfrm>
            <a:off x="6727256" y="3591407"/>
            <a:ext cx="4985771" cy="2450536"/>
            <a:chOff x="6727256" y="3591407"/>
            <a:chExt cx="4985771" cy="2450536"/>
          </a:xfrm>
        </p:grpSpPr>
        <p:pic>
          <p:nvPicPr>
            <p:cNvPr id="26" name="Picture 2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27256" y="3591407"/>
              <a:ext cx="2390178" cy="2434519"/>
            </a:xfrm>
            <a:prstGeom prst="rect">
              <a:avLst/>
            </a:prstGeom>
            <a:ln w="38100">
              <a:solidFill>
                <a:srgbClr val="002060"/>
              </a:solidFill>
            </a:ln>
          </p:spPr>
        </p:pic>
        <p:pic>
          <p:nvPicPr>
            <p:cNvPr id="27" name="Picture 2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76666" y="3591407"/>
              <a:ext cx="2336361" cy="2450536"/>
            </a:xfrm>
            <a:prstGeom prst="rect">
              <a:avLst/>
            </a:prstGeom>
            <a:ln w="38100">
              <a:solidFill>
                <a:srgbClr val="002060"/>
              </a:solidFill>
            </a:ln>
          </p:spPr>
        </p:pic>
        <p:sp>
          <p:nvSpPr>
            <p:cNvPr id="30" name="Rectangle 29"/>
            <p:cNvSpPr/>
            <p:nvPr/>
          </p:nvSpPr>
          <p:spPr>
            <a:xfrm>
              <a:off x="7130809" y="4924204"/>
              <a:ext cx="284545" cy="240249"/>
            </a:xfrm>
            <a:prstGeom prst="rect">
              <a:avLst/>
            </a:prstGeom>
            <a:solidFill>
              <a:srgbClr val="00206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7" name="Rectangle 36"/>
            <p:cNvSpPr/>
            <p:nvPr/>
          </p:nvSpPr>
          <p:spPr>
            <a:xfrm>
              <a:off x="10458222" y="4943248"/>
              <a:ext cx="284545" cy="240249"/>
            </a:xfrm>
            <a:prstGeom prst="rect">
              <a:avLst/>
            </a:prstGeom>
            <a:solidFill>
              <a:srgbClr val="00206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 name="Rectangle 2"/>
            <p:cNvSpPr/>
            <p:nvPr/>
          </p:nvSpPr>
          <p:spPr>
            <a:xfrm>
              <a:off x="6972300" y="5689600"/>
              <a:ext cx="1898650"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9529010" y="5697949"/>
              <a:ext cx="2037691"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41" name="Picture 2" descr="C:\Users\Rae\Desktop\Art on Desktop\white man clip art\3d white people\attention horn.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5302" y="2351540"/>
            <a:ext cx="1770562" cy="1330327"/>
          </a:xfrm>
          <a:prstGeom prst="rect">
            <a:avLst/>
          </a:prstGeom>
          <a:noFill/>
          <a:effectLst>
            <a:softEdge rad="304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18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Horizont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0">
                                            <p:txEl>
                                              <p:pRg st="0" end="0"/>
                                            </p:txEl>
                                          </p:spTgt>
                                        </p:tgtEl>
                                        <p:attrNameLst>
                                          <p:attrName>style.visibility</p:attrName>
                                        </p:attrNameLst>
                                      </p:cBhvr>
                                      <p:to>
                                        <p:strVal val="visible"/>
                                      </p:to>
                                    </p:set>
                                    <p:animEffect transition="in" filter="fade">
                                      <p:cBhvr>
                                        <p:cTn id="12" dur="1000"/>
                                        <p:tgtEl>
                                          <p:spTgt spid="50">
                                            <p:txEl>
                                              <p:pRg st="0" end="0"/>
                                            </p:txEl>
                                          </p:spTgt>
                                        </p:tgtEl>
                                      </p:cBhvr>
                                    </p:animEffect>
                                    <p:anim calcmode="lin" valueType="num">
                                      <p:cBhvr>
                                        <p:cTn id="13" dur="10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0">
                                            <p:txEl>
                                              <p:pRg st="1" end="1"/>
                                            </p:txEl>
                                          </p:spTgt>
                                        </p:tgtEl>
                                        <p:attrNameLst>
                                          <p:attrName>style.visibility</p:attrName>
                                        </p:attrNameLst>
                                      </p:cBhvr>
                                      <p:to>
                                        <p:strVal val="visible"/>
                                      </p:to>
                                    </p:set>
                                    <p:animEffect transition="in" filter="fade">
                                      <p:cBhvr>
                                        <p:cTn id="19" dur="1000"/>
                                        <p:tgtEl>
                                          <p:spTgt spid="50">
                                            <p:txEl>
                                              <p:pRg st="1" end="1"/>
                                            </p:txEl>
                                          </p:spTgt>
                                        </p:tgtEl>
                                      </p:cBhvr>
                                    </p:animEffect>
                                    <p:anim calcmode="lin" valueType="num">
                                      <p:cBhvr>
                                        <p:cTn id="20" dur="1000" fill="hold"/>
                                        <p:tgtEl>
                                          <p:spTgt spid="5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0">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cture_Entrance_With_Oval_Border_16x9.potx [Read-Only]" id="{1F5B75CB-70EB-4C5A-AD38-F09D30137F7A}" vid="{4398A12D-16CA-4D03-A0E5-6F3FAD5AEFDF}"/>
    </a:ext>
  </a:ext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33492763-City Berlin Design_SL_V1.pptx" id="{3F282180-5EEA-405F-B4AB-74AFDB282BED}" vid="{2C324EBF-668F-414A-954E-8F9D25B67C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F64CDC1-EBD6-42E3-98C6-A16FBC1533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Animation slide Picture with fly-in marquee lights (widescreen)</Template>
  <TotalTime>0</TotalTime>
  <Words>9790</Words>
  <Application>Microsoft Office PowerPoint</Application>
  <PresentationFormat>Widescreen</PresentationFormat>
  <Paragraphs>1000</Paragraphs>
  <Slides>65</Slides>
  <Notes>20</Notes>
  <HiddenSlides>0</HiddenSlides>
  <MMClips>0</MMClips>
  <ScaleCrop>false</ScaleCrop>
  <HeadingPairs>
    <vt:vector size="6" baseType="variant">
      <vt:variant>
        <vt:lpstr>Fonts Used</vt:lpstr>
      </vt:variant>
      <vt:variant>
        <vt:i4>30</vt:i4>
      </vt:variant>
      <vt:variant>
        <vt:lpstr>Theme</vt:lpstr>
      </vt:variant>
      <vt:variant>
        <vt:i4>2</vt:i4>
      </vt:variant>
      <vt:variant>
        <vt:lpstr>Slide Titles</vt:lpstr>
      </vt:variant>
      <vt:variant>
        <vt:i4>65</vt:i4>
      </vt:variant>
    </vt:vector>
  </HeadingPairs>
  <TitlesOfParts>
    <vt:vector size="97" baseType="lpstr">
      <vt:lpstr>Aharoni</vt:lpstr>
      <vt:lpstr>Algerian</vt:lpstr>
      <vt:lpstr>Arial</vt:lpstr>
      <vt:lpstr>Arial</vt:lpstr>
      <vt:lpstr>Arial Black</vt:lpstr>
      <vt:lpstr>Arial Rounded MT Bold</vt:lpstr>
      <vt:lpstr>Bauhaus 93</vt:lpstr>
      <vt:lpstr>Berlin Sans FB Demi</vt:lpstr>
      <vt:lpstr>Bodoni MT Black</vt:lpstr>
      <vt:lpstr>Calibri</vt:lpstr>
      <vt:lpstr>Calibri Light</vt:lpstr>
      <vt:lpstr>Comic Sans MS</vt:lpstr>
      <vt:lpstr>Cooper Black</vt:lpstr>
      <vt:lpstr>Copperplate Gothic Bold</vt:lpstr>
      <vt:lpstr>Edwardian Script ITC</vt:lpstr>
      <vt:lpstr>Eras Bold ITC</vt:lpstr>
      <vt:lpstr>Footlight MT Light</vt:lpstr>
      <vt:lpstr>Forte</vt:lpstr>
      <vt:lpstr>Georgia</vt:lpstr>
      <vt:lpstr>MV Boli</vt:lpstr>
      <vt:lpstr>Poor Richard</vt:lpstr>
      <vt:lpstr>Ravie</vt:lpstr>
      <vt:lpstr>Rockwell Extra Bold</vt:lpstr>
      <vt:lpstr>Segoe Print</vt:lpstr>
      <vt:lpstr>Showcard Gothic</vt:lpstr>
      <vt:lpstr>Snap ITC</vt:lpstr>
      <vt:lpstr>Symbol</vt:lpstr>
      <vt:lpstr>Times New Roman</vt:lpstr>
      <vt:lpstr>Trebuchet MS</vt:lpstr>
      <vt:lpstr>Wingdings</vt:lpstr>
      <vt:lpstr>Office Theme</vt:lpstr>
      <vt:lpstr>Berlin</vt:lpstr>
      <vt:lpstr>PowerPoint Presentation</vt:lpstr>
      <vt:lpstr>The dates on the  Lunar Calendar for  29 CE will follow the guidelines as given according to these  Rules for the  “Hebrew” Calendar.  Will the information  align with John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have seen where the 12 festival months place on the Roman Calendar for both calendars.  Now we can chart both sets of dates on the Roman Calendar for the Feast of Tabernacles in the 7th month. </vt:lpstr>
      <vt:lpstr>Linear Calendar Orientation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Lunar “Last Great Day” Ceremony</vt:lpstr>
      <vt:lpstr>PowerPoint Presentation</vt:lpstr>
      <vt:lpstr>Water Libation Ceremony</vt:lpstr>
      <vt:lpstr>Water Libation Ceremony (con’t)</vt:lpstr>
      <vt:lpstr>Yahusha Must Declare Exactly Who He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Thus far it has been thoroughly documented, and shown, that Yahusha’s actions were a strong witness against the counterfeit lunar calendar of the Pharisees.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Did Yahusha’s Covenant Calendar in 29 CE  (for John 7) place His Feast of Trumpets  on the fall tequfah, as some suggest?  Or was Covenant Trumpets on the  CYCLE FOLLOWING  the fall Tequfah? </vt:lpstr>
      <vt:lpstr> Should we follow in His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2016-07-30T16:24:43Z</dcterms:created>
  <dcterms:modified xsi:type="dcterms:W3CDTF">2023-02-05T20:16:25Z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TC040144399991</vt:lpwstr>
  </property>
</Properties>
</file>